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84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660F-7F57-4211-923C-B2E584AA265F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0C66-3F5B-40D1-9BE0-BF903AED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0C66-3F5B-40D1-9BE0-BF903AED07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106C5B-8F77-40FB-B927-E6815FBDC91B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F55BE7-2C38-4C8D-BB5F-EEDDBD7708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«А»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Конкурсная </a:t>
            </a:r>
            <a:r>
              <a:rPr lang="ru-RU" sz="3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«Подарок для моей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27112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              Сервировка стола</a:t>
            </a:r>
            <a:endParaRPr lang="ru-RU" u="sng" dirty="0"/>
          </a:p>
        </p:txBody>
      </p:sp>
      <p:pic>
        <p:nvPicPr>
          <p:cNvPr id="5122" name="Picture 2" descr="C:\Users\Admin\Desktop\Наша дружная семья\изображение_viber_2021-05-13_17-59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9440"/>
            <a:ext cx="1898525" cy="25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аша дружная семья\изображение_viber_2021-05-13_17-59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32771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Наша дружная семья\изображение_viber_2021-05-13_17-59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53931"/>
            <a:ext cx="2128905" cy="28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Наша дружная семья\изображение_viber_2021-05-13_17-59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7" y="1566843"/>
            <a:ext cx="2004901" cy="26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НАШИ ПОДАРКИ</a:t>
            </a:r>
            <a:endParaRPr lang="ru-RU" dirty="0"/>
          </a:p>
        </p:txBody>
      </p:sp>
      <p:pic>
        <p:nvPicPr>
          <p:cNvPr id="6147" name="Picture 3" descr="C:\Users\Admin\Desktop\Наша дружная семья\изображение_viber_2021-03-03_17-37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8" y="105273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Наша дружная семья\изображение_viber_2021-03-03_17-37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64" y="3836363"/>
            <a:ext cx="2137467" cy="28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Наша дружная семья\изображение_viber_2021-03-03_17-37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4" y="3933056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Наша дружная семья\изображение_viber_2021-03-03_17-37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107520" cy="28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Наша дружная семья\изображение_viber_2021-03-03_17-37-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890344" cy="21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ВАЖНЕЙ ВСЕГО ПОГОДА В ДОМЕ</a:t>
            </a:r>
            <a:endParaRPr lang="ru-RU" dirty="0"/>
          </a:p>
        </p:txBody>
      </p:sp>
      <p:pic>
        <p:nvPicPr>
          <p:cNvPr id="7170" name="Picture 2" descr="C:\Users\Admin\Desktop\Наша дружная семья\изображение_viber_2021-05-13_17-58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5142"/>
            <a:ext cx="5616624" cy="4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49144" cy="706090"/>
          </a:xfrm>
        </p:spPr>
        <p:txBody>
          <a:bodyPr/>
          <a:lstStyle/>
          <a:p>
            <a:r>
              <a:rPr lang="ru-RU" dirty="0" smtClean="0"/>
              <a:t>НАША ДРУЖНАЯ СЕМЬЯ</a:t>
            </a:r>
            <a:endParaRPr lang="ru-RU" dirty="0"/>
          </a:p>
        </p:txBody>
      </p:sp>
      <p:pic>
        <p:nvPicPr>
          <p:cNvPr id="1027" name="Picture 3" descr="C:\Users\Admin\Desktop\Наша дружная семья\изображение_viber_2021-05-09_17-52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0" y="1124744"/>
            <a:ext cx="18906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Наша дружная семья\изображение_viber_2021-05-09_10-10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12" y="2309858"/>
            <a:ext cx="3986993" cy="28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Наша дружная семья\изображение_viber_2021-05-09_10-12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49" y="3717032"/>
            <a:ext cx="2031589" cy="27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МОЯ ЛЮБИМАЯ МАМОЧКА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Admin\Desktop\Наша дружная семья\изображение_viber_2021-05-09_10-12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555328" cy="40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аша дружная семья\изображение_viber_2021-05-09_10-39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0" y="357301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аша дружная семья\изображение_viber_2021-05-09_09-32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18785"/>
            <a:ext cx="1971706" cy="38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620" y="404664"/>
            <a:ext cx="7467600" cy="810344"/>
          </a:xfrm>
        </p:spPr>
        <p:txBody>
          <a:bodyPr/>
          <a:lstStyle/>
          <a:p>
            <a:r>
              <a:rPr lang="ru-RU" dirty="0" smtClean="0"/>
              <a:t>СПОРТИВНАЯ СЕМЬЯ</a:t>
            </a:r>
            <a:endParaRPr lang="ru-RU" dirty="0"/>
          </a:p>
        </p:txBody>
      </p:sp>
      <p:pic>
        <p:nvPicPr>
          <p:cNvPr id="2050" name="Picture 2" descr="C:\Users\Admin\Desktop\Наша дружная семья\изображение_viber_2021-05-09_10-12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аша дружная семья\изображение_viber_2021-05-09_11-04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00772"/>
            <a:ext cx="3384376" cy="4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МЫ С ПАПОЙ ЛУЧШИЕ ДРУЗЬЯ</a:t>
            </a:r>
            <a:endParaRPr lang="ru-RU" dirty="0"/>
          </a:p>
        </p:txBody>
      </p:sp>
      <p:pic>
        <p:nvPicPr>
          <p:cNvPr id="4098" name="Picture 2" descr="C:\Users\Admin\Desktop\Наша дружная семья\изображение_viber_2021-05-09_10-38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966769" cy="26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аша дружная семья\изображение_viber_2021-05-09_11-04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061874" cy="40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Наша дружная семья\изображение_viber_2021-05-09_16-40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26" y="3645572"/>
            <a:ext cx="3893716" cy="29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 Конкурс рисунков «Моя семья»</a:t>
            </a:r>
            <a:endParaRPr lang="ru-RU" dirty="0"/>
          </a:p>
        </p:txBody>
      </p:sp>
      <p:pic>
        <p:nvPicPr>
          <p:cNvPr id="1029" name="Picture 5" descr="C:\Users\Admin\Desktop\Наша дружная семья\изображение_viber_2021-05-13_17-59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245674" cy="29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Наша дружная семья\изображение_viber_2021-05-13_17-59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Наша дружная семья\изображение_viber_2021-05-13_18-08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53" y="1256426"/>
            <a:ext cx="4084067" cy="30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25" y="-132215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Мамины помощники</a:t>
            </a:r>
            <a:endParaRPr lang="ru-RU" dirty="0"/>
          </a:p>
        </p:txBody>
      </p:sp>
      <p:pic>
        <p:nvPicPr>
          <p:cNvPr id="2051" name="Picture 3" descr="C:\Users\Admin\Desktop\Наша дружная семья\изображение_viber_2021-05-13_17-59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" y="1320552"/>
            <a:ext cx="2066164" cy="27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Наша дружная семья\изображение_viber_2021-05-13_17-59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86" y="1423979"/>
            <a:ext cx="2095970" cy="25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Наша дружная семья\изображение_viber_2021-05-13_17-59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2057970" cy="27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Наша дружная семья\изображение_viber_2021-05-13_17-59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32" y="3789040"/>
            <a:ext cx="1981020" cy="26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>                         Поварята</a:t>
            </a:r>
            <a:endParaRPr lang="ru-RU" dirty="0"/>
          </a:p>
        </p:txBody>
      </p:sp>
      <p:pic>
        <p:nvPicPr>
          <p:cNvPr id="3074" name="Picture 2" descr="C:\Users\Admin\Desktop\Наша дружная семья\изображение_viber_2021-05-13_17-59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2201250" cy="29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аша дружная семья\изображение_viber_2021-05-13_17-59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0935"/>
            <a:ext cx="2201250" cy="29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Наша дружная семья\изображение_viber_2021-05-13_17-59-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Наша дружная семья\изображение_viber_2021-05-13_17-59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5316"/>
            <a:ext cx="1982425" cy="26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8131"/>
          </a:xfrm>
        </p:spPr>
        <p:txBody>
          <a:bodyPr/>
          <a:lstStyle/>
          <a:p>
            <a:r>
              <a:rPr lang="ru-RU" dirty="0" smtClean="0"/>
              <a:t>                            Стирка  </a:t>
            </a:r>
            <a:endParaRPr lang="ru-RU" dirty="0"/>
          </a:p>
        </p:txBody>
      </p:sp>
      <p:pic>
        <p:nvPicPr>
          <p:cNvPr id="4098" name="Picture 2" descr="C:\Users\Admin\Desktop\Наша дружная семья\изображение_viber_2021-05-13_17-58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6" y="3297025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аша дружная семья\изображение_viber_2021-05-13_17-59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563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55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3 «А» класс</vt:lpstr>
      <vt:lpstr>НАША ДРУЖНАЯ СЕМЬЯ</vt:lpstr>
      <vt:lpstr>   МОЯ ЛЮБИМАЯ МАМОЧКА</vt:lpstr>
      <vt:lpstr>СПОРТИВНАЯ СЕМЬЯ</vt:lpstr>
      <vt:lpstr>МЫ С ПАПОЙ ЛУЧШИЕ ДРУЗЬЯ</vt:lpstr>
      <vt:lpstr>    Конкурс рисунков «Моя семья»</vt:lpstr>
      <vt:lpstr>                Мамины помощники</vt:lpstr>
      <vt:lpstr>                         Поварята</vt:lpstr>
      <vt:lpstr>                            Стирка  </vt:lpstr>
      <vt:lpstr>              Сервировка стола</vt:lpstr>
      <vt:lpstr>                    НАШИ ПОДАРКИ</vt:lpstr>
      <vt:lpstr>ВАЖНЕЙ ВСЕГО ПОГОДА В ДОМЕ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2021-05-09T19:02:53Z</dcterms:created>
  <dcterms:modified xsi:type="dcterms:W3CDTF">2021-05-22T06:33:23Z</dcterms:modified>
</cp:coreProperties>
</file>