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C78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61D-1AC2-4975-B68A-5346B5747617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A05-4B03-40A0-ABAB-C23A0A58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61D-1AC2-4975-B68A-5346B5747617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A05-4B03-40A0-ABAB-C23A0A58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61D-1AC2-4975-B68A-5346B5747617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A05-4B03-40A0-ABAB-C23A0A58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61D-1AC2-4975-B68A-5346B5747617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A05-4B03-40A0-ABAB-C23A0A58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61D-1AC2-4975-B68A-5346B5747617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A05-4B03-40A0-ABAB-C23A0A58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61D-1AC2-4975-B68A-5346B5747617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A05-4B03-40A0-ABAB-C23A0A58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61D-1AC2-4975-B68A-5346B5747617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A05-4B03-40A0-ABAB-C23A0A58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61D-1AC2-4975-B68A-5346B5747617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A05-4B03-40A0-ABAB-C23A0A58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61D-1AC2-4975-B68A-5346B5747617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A05-4B03-40A0-ABAB-C23A0A58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61D-1AC2-4975-B68A-5346B5747617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A05-4B03-40A0-ABAB-C23A0A58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61D-1AC2-4975-B68A-5346B5747617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A05-4B03-40A0-ABAB-C23A0A58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FC61D-1AC2-4975-B68A-5346B5747617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2DA05-4B03-40A0-ABAB-C23A0A58E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pic>
        <p:nvPicPr>
          <p:cNvPr id="2061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" t="715" r="35665" b="2552"/>
          <a:stretch>
            <a:fillRect/>
          </a:stretch>
        </p:blipFill>
        <p:spPr bwMode="auto">
          <a:xfrm>
            <a:off x="6372202" y="1412776"/>
            <a:ext cx="2350340" cy="51845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620688"/>
            <a:ext cx="4896544" cy="2232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ПРАВИЛА ПОВЕДЕНИЯ В ШКОЛЕ</a:t>
            </a:r>
            <a:br>
              <a:rPr lang="ru-RU" dirty="0" smtClean="0"/>
            </a:br>
            <a:endParaRPr lang="ru-RU" sz="4800" b="1" dirty="0">
              <a:solidFill>
                <a:srgbClr val="EA0000"/>
              </a:solidFill>
            </a:endParaRPr>
          </a:p>
        </p:txBody>
      </p:sp>
      <p:pic>
        <p:nvPicPr>
          <p:cNvPr id="12" name="Рисунок 11" descr="девочка в форме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043" y="3573016"/>
            <a:ext cx="1987452" cy="2996952"/>
          </a:xfrm>
          <a:prstGeom prst="rect">
            <a:avLst/>
          </a:prstGeom>
        </p:spPr>
      </p:pic>
      <p:pic>
        <p:nvPicPr>
          <p:cNvPr id="13" name="Рисунок 12" descr="девочка в форме2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1859" y="3501008"/>
            <a:ext cx="1899631" cy="3068024"/>
          </a:xfrm>
          <a:prstGeom prst="rect">
            <a:avLst/>
          </a:prstGeom>
        </p:spPr>
      </p:pic>
      <p:pic>
        <p:nvPicPr>
          <p:cNvPr id="14" name="Рисунок 13" descr="мальчик в форме1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4227" y="3501008"/>
            <a:ext cx="1936045" cy="3140968"/>
          </a:xfrm>
          <a:prstGeom prst="rect">
            <a:avLst/>
          </a:prstGeom>
        </p:spPr>
      </p:pic>
      <p:pic>
        <p:nvPicPr>
          <p:cNvPr id="15" name="Рисунок 14" descr="мальчик в форме2.bmp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24" r="22540"/>
          <a:stretch>
            <a:fillRect/>
          </a:stretch>
        </p:blipFill>
        <p:spPr>
          <a:xfrm>
            <a:off x="179512" y="3501008"/>
            <a:ext cx="1744173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pic>
        <p:nvPicPr>
          <p:cNvPr id="2061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" t="715" r="35665" b="2552"/>
          <a:stretch>
            <a:fillRect/>
          </a:stretch>
        </p:blipFill>
        <p:spPr bwMode="auto">
          <a:xfrm>
            <a:off x="6228184" y="1412776"/>
            <a:ext cx="2350340" cy="51845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620688"/>
            <a:ext cx="4896544" cy="223224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Звонит звонок на перемену,</a:t>
            </a:r>
            <a:br>
              <a:rPr lang="ru-RU" sz="3100" dirty="0" smtClean="0"/>
            </a:br>
            <a:r>
              <a:rPr lang="ru-RU" sz="3100" dirty="0" smtClean="0"/>
              <a:t>Чтоб отдохнул ты непременно,</a:t>
            </a:r>
            <a:br>
              <a:rPr lang="ru-RU" sz="3100" dirty="0" smtClean="0"/>
            </a:br>
            <a:r>
              <a:rPr lang="ru-RU" sz="3100" dirty="0" smtClean="0"/>
              <a:t>Ждёт тебя другой урок –</a:t>
            </a:r>
            <a:br>
              <a:rPr lang="ru-RU" sz="3100" dirty="0" smtClean="0"/>
            </a:br>
            <a:r>
              <a:rPr lang="ru-RU" sz="3100" dirty="0" smtClean="0"/>
              <a:t>Будь готов к нему, дружок!</a:t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800" b="1" dirty="0">
              <a:solidFill>
                <a:srgbClr val="EA0000"/>
              </a:solidFill>
            </a:endParaRPr>
          </a:p>
        </p:txBody>
      </p:sp>
      <p:pic>
        <p:nvPicPr>
          <p:cNvPr id="22531" name="Picture 3" descr="https://im0-tub-ru.yandex.net/i?id=2e55d3c0eb68ccff67e9c61bd48c8ebc&amp;n=33&amp;h=190&amp;w=3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227202"/>
            <a:ext cx="4588802" cy="2650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pic>
        <p:nvPicPr>
          <p:cNvPr id="2061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" t="715" r="35665" b="2552"/>
          <a:stretch>
            <a:fillRect/>
          </a:stretch>
        </p:blipFill>
        <p:spPr bwMode="auto">
          <a:xfrm>
            <a:off x="6372202" y="1412776"/>
            <a:ext cx="2350340" cy="51845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620688"/>
            <a:ext cx="4896544" cy="223224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Следит каждый за вещами</a:t>
            </a:r>
            <a:br>
              <a:rPr lang="ru-RU" sz="3100" dirty="0" smtClean="0"/>
            </a:br>
            <a:r>
              <a:rPr lang="ru-RU" sz="3100" dirty="0" smtClean="0"/>
              <a:t>Сам без бабушки и мамы.</a:t>
            </a:r>
            <a:br>
              <a:rPr lang="ru-RU" sz="3100" dirty="0" smtClean="0"/>
            </a:br>
            <a:r>
              <a:rPr lang="ru-RU" sz="3100" dirty="0" smtClean="0"/>
              <a:t>Неприятны растеряхи,</a:t>
            </a:r>
            <a:br>
              <a:rPr lang="ru-RU" sz="3100" dirty="0" smtClean="0"/>
            </a:br>
            <a:r>
              <a:rPr lang="ru-RU" sz="3100" dirty="0" smtClean="0"/>
              <a:t>Неумейки и </a:t>
            </a:r>
            <a:r>
              <a:rPr lang="ru-RU" sz="3100" dirty="0" err="1" smtClean="0"/>
              <a:t>неряхи</a:t>
            </a:r>
            <a:r>
              <a:rPr lang="ru-RU" sz="3100" dirty="0" smtClean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4800" b="1" dirty="0">
              <a:solidFill>
                <a:srgbClr val="EA0000"/>
              </a:solidFill>
            </a:endParaRPr>
          </a:p>
        </p:txBody>
      </p:sp>
      <p:pic>
        <p:nvPicPr>
          <p:cNvPr id="29698" name="Picture 2" descr="http://sth.litserver.ru/pics/2014/06/29/21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3450" y="2852936"/>
            <a:ext cx="2381525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pic>
        <p:nvPicPr>
          <p:cNvPr id="2061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" t="715" r="35665" b="2552"/>
          <a:stretch>
            <a:fillRect/>
          </a:stretch>
        </p:blipFill>
        <p:spPr bwMode="auto">
          <a:xfrm>
            <a:off x="6372202" y="1412776"/>
            <a:ext cx="2350340" cy="51845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620688"/>
            <a:ext cx="4896544" cy="223224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3100" dirty="0" smtClean="0"/>
              <a:t> По школе ты ходи спокойно,</a:t>
            </a:r>
            <a:br>
              <a:rPr lang="ru-RU" sz="3100" dirty="0" smtClean="0"/>
            </a:br>
            <a:r>
              <a:rPr lang="ru-RU" sz="3100" dirty="0" smtClean="0"/>
              <a:t>По классу тоже не беги,</a:t>
            </a:r>
            <a:br>
              <a:rPr lang="ru-RU" sz="3100" dirty="0" smtClean="0"/>
            </a:br>
            <a:r>
              <a:rPr lang="ru-RU" sz="3100" dirty="0" smtClean="0"/>
              <a:t>Всегда веди себя достойно,</a:t>
            </a:r>
            <a:br>
              <a:rPr lang="ru-RU" sz="3100" dirty="0" smtClean="0"/>
            </a:br>
            <a:r>
              <a:rPr lang="ru-RU" sz="3100" dirty="0" smtClean="0"/>
              <a:t>Своё здоровье береги!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800" b="1" dirty="0">
              <a:solidFill>
                <a:srgbClr val="EA0000"/>
              </a:solidFill>
            </a:endParaRPr>
          </a:p>
        </p:txBody>
      </p:sp>
      <p:pic>
        <p:nvPicPr>
          <p:cNvPr id="28674" name="Picture 2" descr="http://skidki42.nethouse.ru/static/img/0000/0004/2001/42001630.20d7aykiw7.W6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564904"/>
            <a:ext cx="4821957" cy="3625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pic>
        <p:nvPicPr>
          <p:cNvPr id="2061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" t="715" r="35665" b="2552"/>
          <a:stretch>
            <a:fillRect/>
          </a:stretch>
        </p:blipFill>
        <p:spPr bwMode="auto">
          <a:xfrm>
            <a:off x="6372202" y="1412776"/>
            <a:ext cx="2350340" cy="51845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620688"/>
            <a:ext cx="4896544" cy="223224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dirty="0" smtClean="0"/>
              <a:t>Не дразнись, не зазнавайся,</a:t>
            </a:r>
            <a:br>
              <a:rPr lang="ru-RU" sz="3100" dirty="0" smtClean="0"/>
            </a:br>
            <a:r>
              <a:rPr lang="ru-RU" sz="3100" dirty="0" smtClean="0"/>
              <a:t>В школе всем помочь старайся.</a:t>
            </a:r>
            <a:br>
              <a:rPr lang="ru-RU" sz="3100" dirty="0" smtClean="0"/>
            </a:br>
            <a:r>
              <a:rPr lang="ru-RU" sz="3100" dirty="0" smtClean="0"/>
              <a:t>Зря не хмурься, будь смелей</a:t>
            </a:r>
            <a:br>
              <a:rPr lang="ru-RU" sz="3100" dirty="0" smtClean="0"/>
            </a:br>
            <a:r>
              <a:rPr lang="ru-RU" sz="3100" dirty="0" smtClean="0"/>
              <a:t>И найдёшь себе друзей!</a:t>
            </a:r>
            <a:br>
              <a:rPr lang="ru-RU" sz="31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800" b="1" dirty="0">
              <a:solidFill>
                <a:srgbClr val="EA0000"/>
              </a:solidFill>
            </a:endParaRPr>
          </a:p>
        </p:txBody>
      </p:sp>
      <p:pic>
        <p:nvPicPr>
          <p:cNvPr id="27651" name="Picture 3" descr="http://www.womkat.edu.pl/files/loga/logo_wychow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996346"/>
            <a:ext cx="3110039" cy="309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pic>
        <p:nvPicPr>
          <p:cNvPr id="2061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" t="715" r="35665" b="2552"/>
          <a:stretch>
            <a:fillRect/>
          </a:stretch>
        </p:blipFill>
        <p:spPr bwMode="auto">
          <a:xfrm>
            <a:off x="6372202" y="1412776"/>
            <a:ext cx="2350340" cy="51845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620688"/>
            <a:ext cx="4896544" cy="2232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dirty="0" smtClean="0"/>
              <a:t>« До встречи! До свидания!»</a:t>
            </a:r>
            <a:br>
              <a:rPr lang="ru-RU" sz="3100" dirty="0" smtClean="0"/>
            </a:br>
            <a:r>
              <a:rPr lang="ru-RU" sz="3100" dirty="0" smtClean="0"/>
              <a:t>Скажи всем на прощание,</a:t>
            </a:r>
            <a:br>
              <a:rPr lang="ru-RU" sz="3100" dirty="0" smtClean="0"/>
            </a:br>
            <a:r>
              <a:rPr lang="ru-RU" sz="3100" dirty="0" smtClean="0"/>
              <a:t>Завтра будем мы опять</a:t>
            </a:r>
            <a:br>
              <a:rPr lang="ru-RU" sz="3100" dirty="0" smtClean="0"/>
            </a:br>
            <a:r>
              <a:rPr lang="ru-RU" sz="3100" dirty="0" smtClean="0"/>
              <a:t>Улыбкой новый день встречать!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4800" b="1" dirty="0">
              <a:solidFill>
                <a:srgbClr val="EA0000"/>
              </a:solidFill>
            </a:endParaRPr>
          </a:p>
        </p:txBody>
      </p:sp>
      <p:pic>
        <p:nvPicPr>
          <p:cNvPr id="12" name="Рисунок 11" descr="девочка в форме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043" y="3573016"/>
            <a:ext cx="1987452" cy="2996952"/>
          </a:xfrm>
          <a:prstGeom prst="rect">
            <a:avLst/>
          </a:prstGeom>
        </p:spPr>
      </p:pic>
      <p:pic>
        <p:nvPicPr>
          <p:cNvPr id="13" name="Рисунок 12" descr="девочка в форме2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1859" y="3501008"/>
            <a:ext cx="1899631" cy="3068024"/>
          </a:xfrm>
          <a:prstGeom prst="rect">
            <a:avLst/>
          </a:prstGeom>
        </p:spPr>
      </p:pic>
      <p:pic>
        <p:nvPicPr>
          <p:cNvPr id="14" name="Рисунок 13" descr="мальчик в форме1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4227" y="3501008"/>
            <a:ext cx="1936045" cy="3140968"/>
          </a:xfrm>
          <a:prstGeom prst="rect">
            <a:avLst/>
          </a:prstGeom>
        </p:spPr>
      </p:pic>
      <p:pic>
        <p:nvPicPr>
          <p:cNvPr id="15" name="Рисунок 14" descr="мальчик в форме2.bmp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24" r="22540"/>
          <a:stretch>
            <a:fillRect/>
          </a:stretch>
        </p:blipFill>
        <p:spPr>
          <a:xfrm>
            <a:off x="179512" y="3501008"/>
            <a:ext cx="1744173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pic>
        <p:nvPicPr>
          <p:cNvPr id="2061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" t="715" r="35665" b="2552"/>
          <a:stretch>
            <a:fillRect/>
          </a:stretch>
        </p:blipFill>
        <p:spPr bwMode="auto">
          <a:xfrm>
            <a:off x="6372202" y="1412776"/>
            <a:ext cx="2350340" cy="51845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620688"/>
            <a:ext cx="4896544" cy="2592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>Утром рано просыпайся,</a:t>
            </a:r>
            <a:br>
              <a:rPr lang="ru-RU" sz="3600" dirty="0" smtClean="0"/>
            </a:br>
            <a:r>
              <a:rPr lang="ru-RU" sz="3600" dirty="0" smtClean="0"/>
              <a:t>Хорошенько умывайся,</a:t>
            </a:r>
            <a:br>
              <a:rPr lang="ru-RU" sz="3600" dirty="0" smtClean="0"/>
            </a:br>
            <a:r>
              <a:rPr lang="ru-RU" sz="3600" dirty="0" smtClean="0"/>
              <a:t>  Чтобы в школе не зевать,</a:t>
            </a:r>
            <a:br>
              <a:rPr lang="ru-RU" sz="3600" dirty="0" smtClean="0"/>
            </a:br>
            <a:r>
              <a:rPr lang="ru-RU" sz="3600" dirty="0" smtClean="0"/>
              <a:t> Носом  парту не клевать!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solidFill>
                <a:srgbClr val="EA0000"/>
              </a:solidFill>
            </a:endParaRPr>
          </a:p>
        </p:txBody>
      </p:sp>
      <p:pic>
        <p:nvPicPr>
          <p:cNvPr id="6146" name="Picture 2" descr="http://www.tvoyakniga.ru/images/forum_uploads/6481_2014052123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308473"/>
            <a:ext cx="2088232" cy="2791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pic>
        <p:nvPicPr>
          <p:cNvPr id="2061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" t="715" r="35665" b="2552"/>
          <a:stretch>
            <a:fillRect/>
          </a:stretch>
        </p:blipFill>
        <p:spPr bwMode="auto">
          <a:xfrm>
            <a:off x="6300192" y="1412776"/>
            <a:ext cx="2350340" cy="51845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620688"/>
            <a:ext cx="4896544" cy="223224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 вечера в портфель сложи</a:t>
            </a:r>
            <a:br>
              <a:rPr lang="ru-RU" sz="3600" dirty="0" smtClean="0"/>
            </a:br>
            <a:r>
              <a:rPr lang="ru-RU" sz="3600" dirty="0" smtClean="0"/>
              <a:t>Тетради, учебники, карандаши.</a:t>
            </a:r>
            <a:br>
              <a:rPr lang="ru-RU" sz="3600" dirty="0" smtClean="0"/>
            </a:br>
            <a:r>
              <a:rPr lang="ru-RU" sz="3600" dirty="0" smtClean="0"/>
              <a:t>Утром ещё раз проверь,—</a:t>
            </a:r>
            <a:br>
              <a:rPr lang="ru-RU" sz="3600" dirty="0" smtClean="0"/>
            </a:br>
            <a:r>
              <a:rPr lang="ru-RU" sz="3600" dirty="0" smtClean="0"/>
              <a:t>Готов к занятиям теперь!</a:t>
            </a:r>
            <a:br>
              <a:rPr lang="ru-RU" sz="3600" dirty="0" smtClean="0"/>
            </a:br>
            <a:r>
              <a:rPr lang="ru-RU" sz="36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4800" b="1" dirty="0">
              <a:solidFill>
                <a:srgbClr val="EA0000"/>
              </a:solidFill>
            </a:endParaRPr>
          </a:p>
        </p:txBody>
      </p:sp>
      <p:pic>
        <p:nvPicPr>
          <p:cNvPr id="5123" name="Picture 3" descr="http://wallpapers1920.ru/img/picture/Jan/24/2b6480806d6c1f85e18100a653b8886d/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276984"/>
            <a:ext cx="3744416" cy="2912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pic>
        <p:nvPicPr>
          <p:cNvPr id="2061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" t="715" r="35665" b="2552"/>
          <a:stretch>
            <a:fillRect/>
          </a:stretch>
        </p:blipFill>
        <p:spPr bwMode="auto">
          <a:xfrm>
            <a:off x="6372202" y="1412776"/>
            <a:ext cx="2350340" cy="51845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620688"/>
            <a:ext cx="4896544" cy="288032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Иди в школу по дорожке,</a:t>
            </a:r>
            <a:br>
              <a:rPr lang="ru-RU" sz="3600" dirty="0" smtClean="0"/>
            </a:br>
            <a:r>
              <a:rPr lang="ru-RU" sz="3600" dirty="0" smtClean="0"/>
              <a:t>На крылечке вытри ножки!</a:t>
            </a:r>
            <a:br>
              <a:rPr lang="ru-RU" sz="3600" dirty="0" smtClean="0"/>
            </a:br>
            <a:r>
              <a:rPr lang="ru-RU" sz="3600" dirty="0" smtClean="0"/>
              <a:t>А потом лишь заходи —</a:t>
            </a:r>
            <a:br>
              <a:rPr lang="ru-RU" sz="3600" dirty="0" smtClean="0"/>
            </a:br>
            <a:r>
              <a:rPr lang="ru-RU" sz="3600" dirty="0" smtClean="0"/>
              <a:t>День учебный впереди!</a:t>
            </a:r>
            <a:br>
              <a:rPr lang="ru-RU" sz="36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800" b="1" dirty="0">
              <a:solidFill>
                <a:srgbClr val="EA0000"/>
              </a:solidFill>
            </a:endParaRPr>
          </a:p>
        </p:txBody>
      </p:sp>
      <p:pic>
        <p:nvPicPr>
          <p:cNvPr id="4098" name="Picture 2" descr="http://cs7009.vk.me/v7009241/dff/NZW0YL9lT2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783134"/>
            <a:ext cx="3711351" cy="2165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pic>
        <p:nvPicPr>
          <p:cNvPr id="2061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" t="715" r="35665" b="2552"/>
          <a:stretch>
            <a:fillRect/>
          </a:stretch>
        </p:blipFill>
        <p:spPr bwMode="auto">
          <a:xfrm>
            <a:off x="6372202" y="1412776"/>
            <a:ext cx="2350340" cy="51845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620688"/>
            <a:ext cx="4896544" cy="223224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2700" dirty="0" smtClean="0"/>
              <a:t>Входишь в класс со словом «здравствуй»</a:t>
            </a:r>
            <a:br>
              <a:rPr lang="ru-RU" sz="2700" dirty="0" smtClean="0"/>
            </a:br>
            <a:r>
              <a:rPr lang="ru-RU" sz="2700" dirty="0" smtClean="0"/>
              <a:t>И здоровым будешь сам,</a:t>
            </a:r>
            <a:br>
              <a:rPr lang="ru-RU" sz="2700" dirty="0" smtClean="0"/>
            </a:br>
            <a:r>
              <a:rPr lang="ru-RU" sz="2700" dirty="0" smtClean="0"/>
              <a:t>Чтоб чувствовать себя прекрасно</a:t>
            </a:r>
            <a:br>
              <a:rPr lang="ru-RU" sz="2700" dirty="0" smtClean="0"/>
            </a:br>
            <a:r>
              <a:rPr lang="ru-RU" sz="2700" dirty="0" smtClean="0"/>
              <a:t>Желай здоровья по утрам!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b="1" dirty="0">
              <a:solidFill>
                <a:srgbClr val="EA0000"/>
              </a:solidFill>
            </a:endParaRPr>
          </a:p>
        </p:txBody>
      </p:sp>
      <p:pic>
        <p:nvPicPr>
          <p:cNvPr id="3074" name="Picture 2" descr="http://fs00.infourok.ru/images/doc/135/157854/hello_html_m1a4ed0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708920"/>
            <a:ext cx="3381375" cy="2962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pic>
        <p:nvPicPr>
          <p:cNvPr id="2061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" t="715" r="35665" b="2552"/>
          <a:stretch>
            <a:fillRect/>
          </a:stretch>
        </p:blipFill>
        <p:spPr bwMode="auto">
          <a:xfrm>
            <a:off x="6372202" y="1412776"/>
            <a:ext cx="2350340" cy="51845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620688"/>
            <a:ext cx="5400600" cy="223224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100" dirty="0" smtClean="0"/>
              <a:t>Для всех закон, а не желание –</a:t>
            </a:r>
            <a:br>
              <a:rPr lang="ru-RU" sz="3100" dirty="0" smtClean="0"/>
            </a:br>
            <a:r>
              <a:rPr lang="ru-RU" sz="3100" dirty="0" smtClean="0"/>
              <a:t>Приходим в класс без опоздания!</a:t>
            </a:r>
            <a:br>
              <a:rPr lang="ru-RU" sz="3100" dirty="0" smtClean="0"/>
            </a:br>
            <a:r>
              <a:rPr lang="ru-RU" sz="3100" dirty="0" smtClean="0"/>
              <a:t>Лишь только прозвенит звонок –</a:t>
            </a:r>
            <a:br>
              <a:rPr lang="ru-RU" sz="3100" dirty="0" smtClean="0"/>
            </a:br>
            <a:r>
              <a:rPr lang="ru-RU" sz="3100" dirty="0" smtClean="0"/>
              <a:t>Начинается урок!</a:t>
            </a:r>
            <a:br>
              <a:rPr lang="ru-RU" sz="3100" dirty="0" smtClean="0"/>
            </a:br>
            <a:r>
              <a:rPr lang="ru-RU" sz="31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800" b="1" dirty="0">
              <a:solidFill>
                <a:srgbClr val="EA0000"/>
              </a:solidFill>
            </a:endParaRPr>
          </a:p>
        </p:txBody>
      </p:sp>
      <p:pic>
        <p:nvPicPr>
          <p:cNvPr id="4" name="Picture 2" descr="http://3.bp.blogspot.com/-BaP6_cGEhX8/Vc3LNetpQ_I/AAAAAAAAAuo/C5ZNBR-hEx0/s1600/%25D0%25BD%25D0%25B0%2B%25D0%25B1%25D0%25BB%25D0%25BE%25D0%25B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474005"/>
            <a:ext cx="4176464" cy="2512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pic>
        <p:nvPicPr>
          <p:cNvPr id="2061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" t="715" r="35665" b="2552"/>
          <a:stretch>
            <a:fillRect/>
          </a:stretch>
        </p:blipFill>
        <p:spPr bwMode="auto">
          <a:xfrm>
            <a:off x="6372202" y="1412776"/>
            <a:ext cx="2350340" cy="51845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620688"/>
            <a:ext cx="4896544" cy="2232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На уроках не хихикай,</a:t>
            </a:r>
            <a:br>
              <a:rPr lang="ru-RU" sz="3100" dirty="0" smtClean="0"/>
            </a:br>
            <a:r>
              <a:rPr lang="ru-RU" sz="3100" dirty="0" smtClean="0"/>
              <a:t>Стол туда – сюда не двигай!</a:t>
            </a:r>
            <a:br>
              <a:rPr lang="ru-RU" sz="3100" dirty="0" smtClean="0"/>
            </a:br>
            <a:r>
              <a:rPr lang="ru-RU" sz="3100" dirty="0" smtClean="0"/>
              <a:t>Учитель спросит – надо встать,</a:t>
            </a:r>
            <a:br>
              <a:rPr lang="ru-RU" sz="3100" dirty="0" smtClean="0"/>
            </a:br>
            <a:r>
              <a:rPr lang="ru-RU" sz="3100" dirty="0" smtClean="0"/>
              <a:t>Когда он сесть позволит – сядь.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800" b="1" dirty="0">
              <a:solidFill>
                <a:srgbClr val="EA0000"/>
              </a:solidFill>
            </a:endParaRPr>
          </a:p>
        </p:txBody>
      </p:sp>
      <p:pic>
        <p:nvPicPr>
          <p:cNvPr id="11" name="Picture 5" descr="http://vmnews.ru/site-specific/vmnews.ru/upload/article-illustrations/12.02.2013/2D1C24FC-7814-43E0-BBC7-D854D04E8A98_mw800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068960"/>
            <a:ext cx="3549080" cy="266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pic>
        <p:nvPicPr>
          <p:cNvPr id="2061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" t="715" r="35665" b="2552"/>
          <a:stretch>
            <a:fillRect/>
          </a:stretch>
        </p:blipFill>
        <p:spPr bwMode="auto">
          <a:xfrm>
            <a:off x="6372202" y="1412776"/>
            <a:ext cx="2350340" cy="51845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620688"/>
            <a:ext cx="4896544" cy="223224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Парта – это не кровать,</a:t>
            </a:r>
            <a:br>
              <a:rPr lang="ru-RU" sz="3100" dirty="0" smtClean="0"/>
            </a:br>
            <a:r>
              <a:rPr lang="ru-RU" sz="3100" dirty="0" smtClean="0"/>
              <a:t>И на ней нельзя лежать,</a:t>
            </a:r>
            <a:br>
              <a:rPr lang="ru-RU" sz="3100" dirty="0" smtClean="0"/>
            </a:br>
            <a:r>
              <a:rPr lang="ru-RU" sz="3100" dirty="0" smtClean="0"/>
              <a:t>Мы должны не забывать</a:t>
            </a:r>
            <a:br>
              <a:rPr lang="ru-RU" sz="3100" dirty="0" smtClean="0"/>
            </a:br>
            <a:r>
              <a:rPr lang="ru-RU" sz="3100" dirty="0" smtClean="0"/>
              <a:t>Спинку ровненько держать!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800" b="1" dirty="0">
              <a:solidFill>
                <a:srgbClr val="EA0000"/>
              </a:solidFill>
            </a:endParaRPr>
          </a:p>
        </p:txBody>
      </p:sp>
      <p:pic>
        <p:nvPicPr>
          <p:cNvPr id="13" name="Picture 2" descr="http://botinok.co.il/sites/default/files/images/4bce97cd76a4a8844930d94aad036f03_par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061396"/>
            <a:ext cx="3096344" cy="301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165106"/>
            <a:ext cx="9128125" cy="576262"/>
            <a:chOff x="5" y="3521"/>
            <a:chExt cx="5750" cy="363"/>
          </a:xfrm>
        </p:grpSpPr>
        <p:pic>
          <p:nvPicPr>
            <p:cNvPr id="205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56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875" y="116632"/>
            <a:ext cx="9128125" cy="576262"/>
            <a:chOff x="5" y="3521"/>
            <a:chExt cx="5750" cy="363"/>
          </a:xfrm>
        </p:grpSpPr>
        <p:pic>
          <p:nvPicPr>
            <p:cNvPr id="2059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</p:spPr>
        </p:pic>
        <p:pic>
          <p:nvPicPr>
            <p:cNvPr id="2060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</p:spPr>
        </p:pic>
      </p:grpSp>
      <p:pic>
        <p:nvPicPr>
          <p:cNvPr id="2061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" t="715" r="35665" b="2552"/>
          <a:stretch>
            <a:fillRect/>
          </a:stretch>
        </p:blipFill>
        <p:spPr bwMode="auto">
          <a:xfrm>
            <a:off x="6372202" y="1412776"/>
            <a:ext cx="2350340" cy="51845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620688"/>
            <a:ext cx="4896544" cy="223224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На уроках будем мы</a:t>
            </a:r>
            <a:br>
              <a:rPr lang="ru-RU" sz="3100" dirty="0" smtClean="0"/>
            </a:br>
            <a:r>
              <a:rPr lang="ru-RU" sz="3100" dirty="0" smtClean="0"/>
              <a:t>Старательны, внимательны!</a:t>
            </a:r>
            <a:br>
              <a:rPr lang="ru-RU" sz="3100" dirty="0" smtClean="0"/>
            </a:br>
            <a:r>
              <a:rPr lang="ru-RU" sz="3100" dirty="0" smtClean="0"/>
              <a:t>По три раза повторять</a:t>
            </a:r>
            <a:br>
              <a:rPr lang="ru-RU" sz="3100" dirty="0" smtClean="0"/>
            </a:br>
            <a:r>
              <a:rPr lang="ru-RU" sz="3100" dirty="0" smtClean="0"/>
              <a:t>Совсем не обязательно!</a:t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800" b="1" dirty="0">
              <a:solidFill>
                <a:srgbClr val="EA0000"/>
              </a:solidFill>
            </a:endParaRPr>
          </a:p>
        </p:txBody>
      </p:sp>
      <p:pic>
        <p:nvPicPr>
          <p:cNvPr id="23554" name="Picture 2" descr="http://1.bp.blogspot.com/-gDLsfQf7O1A/UJFO99S2EiI/AAAAAAAAASo/mO-zODxSEZg/s1600/375d8c876a3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708920"/>
            <a:ext cx="259228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ПРАВИЛА ПОВЕДЕНИЯ В ШКОЛЕ </vt:lpstr>
      <vt:lpstr>    Утром рано просыпайся, Хорошенько умывайся,   Чтобы в школе не зевать,  Носом  парту не клевать!  </vt:lpstr>
      <vt:lpstr>     С вечера в портфель сложи Тетради, учебники, карандаши. Утром ещё раз проверь,— Готов к занятиям теперь!   </vt:lpstr>
      <vt:lpstr>     Иди в школу по дорожке, На крылечке вытри ножки! А потом лишь заходи — День учебный впереди!    </vt:lpstr>
      <vt:lpstr>  Входишь в класс со словом «здравствуй» И здоровым будешь сам, Чтоб чувствовать себя прекрасно Желай здоровья по утрам!  </vt:lpstr>
      <vt:lpstr>     Для всех закон, а не желание – Приходим в класс без опоздания! Лишь только прозвенит звонок – Начинается урок!    </vt:lpstr>
      <vt:lpstr>    На уроках не хихикай, Стол туда – сюда не двигай! Учитель спросит – надо встать, Когда он сесть позволит – сядь.  </vt:lpstr>
      <vt:lpstr>    Парта – это не кровать, И на ней нельзя лежать, Мы должны не забывать Спинку ровненько держать!  </vt:lpstr>
      <vt:lpstr>    На уроках будем мы Старательны, внимательны! По три раза повторять Совсем не обязательно!  </vt:lpstr>
      <vt:lpstr>    Звонит звонок на перемену, Чтоб отдохнул ты непременно, Ждёт тебя другой урок – Будь готов к нему, дружок!  </vt:lpstr>
      <vt:lpstr>  Следит каждый за вещами Сам без бабушки и мамы. Неприятны растеряхи, Неумейки и неряхи! </vt:lpstr>
      <vt:lpstr>      По школе ты ходи спокойно, По классу тоже не беги, Всегда веди себя достойно, Своё здоровье береги!   </vt:lpstr>
      <vt:lpstr>        Не дразнись, не зазнавайся, В школе всем помочь старайся. Зря не хмурься, будь смелей И найдёшь себе друзей!    </vt:lpstr>
      <vt:lpstr>   « До встречи! До свидания!» Скажи всем на прощание, Завтра будем мы опять Улыбкой новый день встречать!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Лариса</dc:creator>
  <cp:lastModifiedBy>User</cp:lastModifiedBy>
  <cp:revision>14</cp:revision>
  <dcterms:created xsi:type="dcterms:W3CDTF">2011-07-11T21:28:22Z</dcterms:created>
  <dcterms:modified xsi:type="dcterms:W3CDTF">2017-09-27T10:12:13Z</dcterms:modified>
</cp:coreProperties>
</file>