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5" r:id="rId5"/>
    <p:sldId id="296" r:id="rId6"/>
    <p:sldId id="297" r:id="rId7"/>
    <p:sldId id="298" r:id="rId8"/>
    <p:sldId id="299" r:id="rId9"/>
    <p:sldId id="302" r:id="rId10"/>
    <p:sldId id="261" r:id="rId11"/>
    <p:sldId id="277" r:id="rId12"/>
    <p:sldId id="294" r:id="rId13"/>
    <p:sldId id="283" r:id="rId14"/>
    <p:sldId id="288" r:id="rId15"/>
    <p:sldId id="293" r:id="rId16"/>
    <p:sldId id="284" r:id="rId17"/>
    <p:sldId id="260" r:id="rId18"/>
    <p:sldId id="290" r:id="rId19"/>
    <p:sldId id="285" r:id="rId20"/>
    <p:sldId id="274" r:id="rId21"/>
    <p:sldId id="275" r:id="rId22"/>
    <p:sldId id="286" r:id="rId23"/>
    <p:sldId id="291" r:id="rId24"/>
    <p:sldId id="28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3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9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1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3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6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4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3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5110-764B-44C3-97C8-3B81411E245F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0E698-F8D9-4D6A-97CB-2A197C97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hdphoto1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5.wdp" Type="http://schemas.microsoft.com/office/2007/relationships/hdphoto"/><Relationship Id="rId5" Target="../media/image19.jpeg" Type="http://schemas.openxmlformats.org/officeDocument/2006/relationships/image"/><Relationship Id="rId4" Target="../media/hdphoto4.wdp" Type="http://schemas.microsoft.com/office/2007/relationships/hdphoto"/></Relationships>
</file>

<file path=ppt/slides/_rels/slide19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3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" y="0"/>
            <a:ext cx="91336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995" y="62910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сад-средняя школа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Кормянского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283" y="24208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мероприятие</a:t>
            </a:r>
          </a:p>
          <a:p>
            <a:pPr algn="ctr"/>
            <a:r>
              <a:rPr lang="ru-RU" sz="3600" b="1" i="1" dirty="0" smtClean="0">
                <a:ln w="1905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«Праздник олимпийских колец»</a:t>
            </a:r>
            <a:endParaRPr lang="ru-RU" sz="3600" b="1" i="1" dirty="0">
              <a:ln w="1905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2514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Чуравцов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Николаевич,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и здоровья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12" y="19888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игр»</a:t>
            </a:r>
          </a:p>
        </p:txBody>
      </p:sp>
    </p:spTree>
    <p:extLst>
      <p:ext uri="{BB962C8B-B14F-4D97-AF65-F5344CB8AC3E}">
        <p14:creationId xmlns:p14="http://schemas.microsoft.com/office/powerpoint/2010/main" val="26494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6" y="0"/>
            <a:ext cx="91903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2946"/>
            <a:ext cx="4048922" cy="3152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5272"/>
            <a:ext cx="3938469" cy="295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6" y="0"/>
            <a:ext cx="91903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9437"/>
          <a:stretch/>
        </p:blipFill>
        <p:spPr bwMode="auto">
          <a:xfrm>
            <a:off x="361089" y="764704"/>
            <a:ext cx="408176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36" r="3587"/>
          <a:stretch/>
        </p:blipFill>
        <p:spPr>
          <a:xfrm rot="16200000">
            <a:off x="5173211" y="1955992"/>
            <a:ext cx="3038347" cy="425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5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12" y="198884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IMG-01172b95ada0c055a7a17e8bec7bba8d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IMG-5874bb031149ff2ed213069677b4e31e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8" y="-20592"/>
            <a:ext cx="9154288" cy="68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12" y="198884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рекордов»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2" y="0"/>
            <a:ext cx="9190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13914" r="13334" b="10677"/>
          <a:stretch/>
        </p:blipFill>
        <p:spPr>
          <a:xfrm>
            <a:off x="611560" y="809260"/>
            <a:ext cx="3631528" cy="552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8536"/>
            <a:ext cx="426442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94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2" y="0"/>
            <a:ext cx="9190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67944" cy="305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355976" cy="329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12" y="198884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«Соревнования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футболу»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представлений об Олимпийском движении, его истории.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историей зарождения Олимпийских игр;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учащимся, что Олимпийские игры — не просто крупнейшее спортивное событие, это мероприятие укрепления спортивного духа, национальной гордости и упрочения мира на земле;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физкультурой и спортом.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27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8" y="-6872"/>
            <a:ext cx="9153162" cy="6864872"/>
          </a:xfrm>
        </p:spPr>
      </p:pic>
    </p:spTree>
    <p:extLst>
      <p:ext uri="{BB962C8B-B14F-4D97-AF65-F5344CB8AC3E}">
        <p14:creationId xmlns:p14="http://schemas.microsoft.com/office/powerpoint/2010/main" val="15877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12" y="198884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«подведение итогов»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2" y="0"/>
            <a:ext cx="9190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Lenovo\Desktop\Площадка\Площадка лето 2021\IMG_20210728_1315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631">
            <a:off x="4507791" y="3383842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663">
            <a:off x="609372" y="686429"/>
            <a:ext cx="414924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Lenovo\Desktop\Площадка\Площадка лето 2021\IMG_20210705_16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96336" cy="570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Олимпийские игры – дружба людей 5 континентов. Это мир во всем мире! Олимпийские кольца символизируют пять континентов: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– Европа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- Африка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-Америка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- Азия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- Австралия.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олимпийские кольца - это символ объединения всех стран и народов.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Олимпийские кольц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371">
            <a:off x="6231576" y="2600908"/>
            <a:ext cx="217386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«Наша зарядка»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69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Площадка\Площадка лето 2021\IMG_20210705_09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Площадка\Площадка лето 2021\IMG_20210709_0940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r="6912" b="250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Площадка\Площадка лето 2021\IMG_20210727_094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Площадка\Площадка лето 2021\IMG-760c4348c2e3b094d8e7fdb54ee49653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118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20</cp:revision>
  <dcterms:created xsi:type="dcterms:W3CDTF">2021-08-03T19:28:47Z</dcterms:created>
  <dcterms:modified xsi:type="dcterms:W3CDTF">2021-08-12T07:54:35Z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2982582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