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70" r:id="rId10"/>
    <p:sldId id="271" r:id="rId11"/>
    <p:sldId id="269" r:id="rId12"/>
    <p:sldId id="262" r:id="rId13"/>
    <p:sldId id="273" r:id="rId14"/>
    <p:sldId id="263" r:id="rId15"/>
    <p:sldId id="274" r:id="rId16"/>
    <p:sldId id="264" r:id="rId17"/>
    <p:sldId id="275" r:id="rId18"/>
    <p:sldId id="276" r:id="rId19"/>
    <p:sldId id="265" r:id="rId20"/>
    <p:sldId id="277" r:id="rId21"/>
    <p:sldId id="278" r:id="rId22"/>
    <p:sldId id="281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6C04-2830-42AB-BA42-F39FF13F60A0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E083-3B12-44EA-B801-C48120CF7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0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6C04-2830-42AB-BA42-F39FF13F60A0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E083-3B12-44EA-B801-C48120CF7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8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6C04-2830-42AB-BA42-F39FF13F60A0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E083-3B12-44EA-B801-C48120CF7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3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6C04-2830-42AB-BA42-F39FF13F60A0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E083-3B12-44EA-B801-C48120CF7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5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6C04-2830-42AB-BA42-F39FF13F60A0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E083-3B12-44EA-B801-C48120CF7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6C04-2830-42AB-BA42-F39FF13F60A0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E083-3B12-44EA-B801-C48120CF7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2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6C04-2830-42AB-BA42-F39FF13F60A0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E083-3B12-44EA-B801-C48120CF7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98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6C04-2830-42AB-BA42-F39FF13F60A0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E083-3B12-44EA-B801-C48120CF7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1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6C04-2830-42AB-BA42-F39FF13F60A0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E083-3B12-44EA-B801-C48120CF7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6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6C04-2830-42AB-BA42-F39FF13F60A0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E083-3B12-44EA-B801-C48120CF7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8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6C04-2830-42AB-BA42-F39FF13F60A0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E083-3B12-44EA-B801-C48120CF7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1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06C04-2830-42AB-BA42-F39FF13F60A0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9E083-3B12-44EA-B801-C48120CF7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2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313" y="0"/>
            <a:ext cx="9154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42088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праздник</a:t>
            </a:r>
          </a:p>
          <a:p>
            <a:pPr algn="ctr"/>
            <a:r>
              <a:rPr lang="ru-RU" sz="32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«ОЛИМПИЙСКИЕ </a:t>
            </a: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НАДЕЖДЫ»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2068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ГУО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Барсуковский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сад-средняя школа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Кормянского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0052" y="4941168"/>
            <a:ext cx="370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Савельева Ю. М.,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физического воспитания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Lenovo\Desktop\IMG-fcb834ac073385dfa3ea0966cfe5fa08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enovo\Desktop\IMG-1848b354d42a3c72e3c3932b82e77e13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8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276872"/>
            <a:ext cx="6877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конкурс </a:t>
            </a: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«Обводка кеглей»</a:t>
            </a:r>
            <a:endParaRPr lang="ru-RU" sz="4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Lenovo\Desktop\IMG-38aa4f3ec883e35537b80a23b96a915f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72" y="0"/>
            <a:ext cx="9146272" cy="685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4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276872"/>
            <a:ext cx="6877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конкурс </a:t>
            </a: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«Переправа в обручах»</a:t>
            </a:r>
            <a:endParaRPr lang="ru-RU" sz="4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Lenovo\Desktop\IMG-3b5b517c6d49e77b2749d396a167b24b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4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276872"/>
            <a:ext cx="6877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конкурс </a:t>
            </a: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«Тоннель»</a:t>
            </a:r>
            <a:endParaRPr lang="ru-RU" sz="4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Lenovo\Desktop\IMG-7a9bf94aace40cd60f08961e2b1f651a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79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Lenovo\Desktop\IMG-5e46ecfbf927b7a75a829ecf9eac1977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276872"/>
            <a:ext cx="6877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конкурс </a:t>
            </a: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«Воздушные кенгуру»</a:t>
            </a:r>
            <a:endParaRPr lang="ru-RU" sz="4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4"/>
          <a:stretch/>
        </p:blipFill>
        <p:spPr bwMode="auto">
          <a:xfrm>
            <a:off x="3432" y="0"/>
            <a:ext cx="91405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9960" y="476672"/>
            <a:ext cx="7056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анализировать практические умения и навыки, полученные на уроках, в соревнованиях;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развитие физических качеств посредством встречных эстафет;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дружный коллектив, чувство товарищества;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любовь к систематическим занятиям физическими упражнениями.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Lenovo\Desktop\IMG-4fe5ec51d35121dde774fe97741d5f45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45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Lenovo\Desktop\IMG-a940bac2ae6a6b6d89f66e7380281686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272" y="-24000"/>
            <a:ext cx="9178272" cy="68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5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008" y="0"/>
            <a:ext cx="9160008" cy="687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916832"/>
            <a:ext cx="8784976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веселый удался на славу,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думаю, всем он пришелся по нраву.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Прощайте, прощайте, все счастливы будьте,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Здоровы, послушны и спорт не забудьте!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9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Lenovo\Desktop\IMG-2f6e34a1c66ca52d914b8f955359276c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264"/>
            <a:ext cx="9130314" cy="684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78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novo\Desktop\IMG-000d8290a456ad238274533adf8e499f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864"/>
            <a:ext cx="9153151" cy="68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37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enovo\Desktop\IMG-5c18f3ae7c45403a76b085daf4aa108c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4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276872"/>
            <a:ext cx="6877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конкурс </a:t>
            </a: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«Олимпийские </a:t>
            </a:r>
            <a:r>
              <a:rPr 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кольца</a:t>
            </a:r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enovo\Desktop\IMG-63f0e64fe4863f2ed03c386264c01ce1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enovo\Desktop\IMG-53e1e31e7574a636b7f6cdb0bd6b8194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276872"/>
            <a:ext cx="6877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конкурс </a:t>
            </a: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Сбей кеглю</a:t>
            </a:r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enovo\Desktop\IMG-e6a95b411c627171a48e7eca76c1c95c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60" y="0"/>
            <a:ext cx="9164560" cy="687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07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134</Words>
  <Application>Microsoft Office PowerPoint</Application>
  <PresentationFormat>Экран (4:3)</PresentationFormat>
  <Paragraphs>27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viktorhere</cp:lastModifiedBy>
  <cp:revision>13</cp:revision>
  <dcterms:created xsi:type="dcterms:W3CDTF">2021-08-04T18:25:23Z</dcterms:created>
  <dcterms:modified xsi:type="dcterms:W3CDTF">2021-08-09T08:22:09Z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6636108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