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79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84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4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9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7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7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3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3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5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0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7CCA-2A99-462A-8B67-CF99EC4F77CF}" type="datetimeFigureOut">
              <a:rPr lang="ru-RU" smtClean="0"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DBACB-0C4A-43AE-9756-E2C02AB0E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0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Маршрут выходного дня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«Животный и растительный мир водоёма (реки)»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Рекомендуемый возраст: 4-6 лет.</a:t>
            </a:r>
          </a:p>
          <a:p>
            <a:pPr algn="just"/>
            <a:r>
              <a:rPr lang="ru-RU" dirty="0" smtClean="0"/>
              <a:t>Объекты: река Илия.</a:t>
            </a:r>
          </a:p>
          <a:p>
            <a:pPr algn="just"/>
            <a:r>
              <a:rPr lang="ru-RU" dirty="0" smtClean="0"/>
              <a:t>Оборудование: мяч, шнурок с пластиковым «комаром», мешки для сбора мусора, вода, аптечка.</a:t>
            </a:r>
          </a:p>
        </p:txBody>
      </p:sp>
    </p:spTree>
    <p:extLst>
      <p:ext uri="{BB962C8B-B14F-4D97-AF65-F5344CB8AC3E}">
        <p14:creationId xmlns:p14="http://schemas.microsoft.com/office/powerpoint/2010/main" val="38530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b="1" dirty="0" smtClean="0"/>
              <a:t>Правила поведения на реке: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заходить в воду без взрослых;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ловить, не брать в руки насекомых;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рвать растения без надобности;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оставлять после себя мусор;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засорять водоём;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Не забирать домой детенышей животных и птиц;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Малышам нельзя находиться в воде больше 30 минут, а если вода прохладная – 5-7 минут;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Категорически запрещается играть на воде игры, во время которых нужно топить других;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В жаркие солнечные дни нужно купаться в головных уборах;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dirty="0" smtClean="0"/>
              <a:t>	После купания нужно хорошенько вытереться полотенцем и промокнуть уши. 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2154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r>
              <a:rPr lang="ru-RU" b="1" dirty="0" smtClean="0"/>
              <a:t>Факты о реке Илия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Река </a:t>
            </a:r>
            <a:r>
              <a:rPr lang="ru-RU" dirty="0"/>
              <a:t>Илия, по одной из версий, получила свое название от деревни Илья, покровителем которой является святой пророк Илья, в честь него назван и православный храм в деревне. Длина реки 62 км. Свой путь река начинает с болотистых лесов, потом протекает рядом с населенными пунктами, самый крупный из которых </a:t>
            </a:r>
            <a:r>
              <a:rPr lang="ru-RU" dirty="0" err="1"/>
              <a:t>агрогородок</a:t>
            </a:r>
            <a:r>
              <a:rPr lang="ru-RU" dirty="0"/>
              <a:t> Илья. Завершается ее путь впадением в </a:t>
            </a:r>
            <a:r>
              <a:rPr lang="ru-RU" dirty="0" err="1"/>
              <a:t>Вилейское</a:t>
            </a:r>
            <a:r>
              <a:rPr lang="ru-RU" dirty="0"/>
              <a:t> водохранилище. Что водится: щука, окунь, плотва, лещ, линь, карась, уклейка, </a:t>
            </a:r>
            <a:r>
              <a:rPr lang="ru-RU" dirty="0" err="1"/>
              <a:t>густера</a:t>
            </a:r>
            <a:r>
              <a:rPr lang="ru-RU" dirty="0"/>
              <a:t>, налим.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9573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pPr marL="1789113" algn="just"/>
            <a:r>
              <a:rPr lang="ru-RU" sz="2000" dirty="0" smtClean="0"/>
              <a:t>Жуки-водомерки с легкостью передвигаются по воде и не тонут, они могут часами скользить по водяной поверхности, охотясь на мелких насекомых, мальков, мух и даже комаров.</a:t>
            </a:r>
          </a:p>
          <a:p>
            <a:pPr marL="1160463" algn="just"/>
            <a:endParaRPr lang="ru-RU" dirty="0" smtClean="0"/>
          </a:p>
          <a:p>
            <a:pPr marL="1160463" algn="just"/>
            <a:r>
              <a:rPr lang="ru-RU" sz="2000" dirty="0" smtClean="0"/>
              <a:t>Стрекозы </a:t>
            </a:r>
            <a:r>
              <a:rPr lang="ru-RU" sz="2000" dirty="0" smtClean="0"/>
              <a:t>знамениты не только своей скоростью, но универсальной техникой пилотажа. Благодаря обтекаемым формам и возможности использования каждого из четырех крыльев в отдельности они могут молниеносно менять не только скорость, но и направление полета. С английского стрекоза переводится как «летающий дракон».</a:t>
            </a:r>
          </a:p>
          <a:p>
            <a:pPr marL="1800225" algn="just"/>
            <a:r>
              <a:rPr lang="ru-RU" sz="2000" dirty="0"/>
              <a:t>Комары играют важную роль в экосистеме, по причине чего их истребление может привести к печальным последствиям. К счастью, многие другие существа сокращают комариную популяцию до терпимых пределов — ими питаются, например, лягушки и мелкие птички. Личинки комаров растут в верхних слоях воды. Последние исследования показали, что комары чаще садятся на тех людей, которые недавно ели бананы. </a:t>
            </a:r>
          </a:p>
          <a:p>
            <a:pPr marL="1800225" algn="just"/>
            <a:endParaRPr lang="ru-RU" dirty="0" smtClean="0"/>
          </a:p>
        </p:txBody>
      </p:sp>
      <p:pic>
        <p:nvPicPr>
          <p:cNvPr id="11" name="Рисунок 10" descr="https://www.fotoprizer.ru/img/103800_or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074821"/>
            <a:ext cx="1797425" cy="119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s://r.mtdata.ru/r960x600/u16/photo3347/20104332460-0/original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2471865"/>
            <a:ext cx="1175657" cy="1751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avatars.mds.yandex.net/get-zen_doc/168279/pub_5d6ac47a98fe7900ad100c32_5d6acd046f5f6f00ad414a5a/scale_120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4316090"/>
            <a:ext cx="1797425" cy="1489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1630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Игра </a:t>
            </a:r>
            <a:r>
              <a:rPr lang="ru-RU" dirty="0"/>
              <a:t>«Поймай комара».</a:t>
            </a:r>
          </a:p>
          <a:p>
            <a:r>
              <a:rPr lang="ru-RU" dirty="0"/>
              <a:t>Ребенок (лягушонок) садится на корточки, взрослый берет в руки прутик (длиной 1—1,5 м) с привязанным на шнуре (длиной 0,5 м) клеенчатым или пластиковым комаром. Начинает вращать комара, а ребенок его ловит.</a:t>
            </a:r>
          </a:p>
          <a:p>
            <a:r>
              <a:rPr lang="ru-RU" dirty="0"/>
              <a:t>Для зачина взрослый может прочитать отрывок из стихотворения </a:t>
            </a:r>
            <a:r>
              <a:rPr lang="ru-RU" dirty="0" err="1"/>
              <a:t>Б.Заходера</a:t>
            </a:r>
            <a:r>
              <a:rPr lang="ru-RU" dirty="0"/>
              <a:t>:                     </a:t>
            </a:r>
          </a:p>
          <a:p>
            <a:r>
              <a:rPr lang="ru-RU" dirty="0"/>
              <a:t>Поют лягушки хором.</a:t>
            </a:r>
          </a:p>
          <a:p>
            <a:r>
              <a:rPr lang="ru-RU" dirty="0"/>
              <a:t>Какой прекрасный хор!</a:t>
            </a:r>
          </a:p>
          <a:p>
            <a:r>
              <a:rPr lang="ru-RU" dirty="0"/>
              <a:t>Вот есть же хор, в котором</a:t>
            </a:r>
          </a:p>
          <a:p>
            <a:r>
              <a:rPr lang="ru-RU" dirty="0"/>
              <a:t>Не нужен дирижер!</a:t>
            </a:r>
          </a:p>
          <a:p>
            <a:r>
              <a:rPr lang="ru-RU" dirty="0"/>
              <a:t>- Эй, лягушки! Не зевайте –</a:t>
            </a:r>
          </a:p>
          <a:p>
            <a:r>
              <a:rPr lang="ru-RU" dirty="0"/>
              <a:t>Комара скорей поймайте!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2342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pPr marL="1882775" algn="just"/>
            <a:r>
              <a:rPr lang="ru-RU" sz="2000" dirty="0"/>
              <a:t>Кувшинки примечательны тем, что их листья всегда плавают по поверхности воды, как и, собственно, их цветки. Белая кувшинка занесена в Красную Книгу. Кувшинки предпочитают расти там, где течение не слишком мощное. Тем не менее, они встречаются в большинстве рек</a:t>
            </a:r>
            <a:r>
              <a:rPr lang="ru-RU" sz="2000" dirty="0" smtClean="0"/>
              <a:t>.</a:t>
            </a:r>
          </a:p>
          <a:p>
            <a:pPr marL="1882775" algn="just"/>
            <a:r>
              <a:rPr lang="ru-RU" sz="2000" dirty="0"/>
              <a:t>Аир– это ценное лекарственное сырье, которое используется для профилактики и лечения простуды, как эффективное средство от икоты и чесотки, а отваром из корня девушки моют голову, чтобы волосы были здоровыми, крепкими и хорошо росли</a:t>
            </a:r>
            <a:r>
              <a:rPr lang="ru-RU" sz="2000" dirty="0" smtClean="0"/>
              <a:t>.</a:t>
            </a:r>
          </a:p>
          <a:p>
            <a:pPr marL="1882775" algn="just"/>
            <a:r>
              <a:rPr lang="ru-RU" sz="2000" dirty="0"/>
              <a:t>Рогоз. С лечебной целью заготавливают листья и корневища. Листья собирают летом, а корневища - поздней осенью. Измельченные свежие листья - старинное народное средство для заживления ран и остановки наружных кровотечений.</a:t>
            </a:r>
          </a:p>
          <a:p>
            <a:pPr marL="1882775" algn="just"/>
            <a:endParaRPr lang="ru-RU" dirty="0" smtClean="0"/>
          </a:p>
        </p:txBody>
      </p:sp>
      <p:pic>
        <p:nvPicPr>
          <p:cNvPr id="5" name="Рисунок 4" descr="https://avatars.mds.yandex.net/get-pdb/911876/3d9c0e63-21dd-4686-b788-869da1da9109/s1200?webp=fals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74821"/>
            <a:ext cx="1924050" cy="1281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chvetochki.ru/wp-content/uploads/2018/05/Air-albovariegatus-e1525410921387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88439"/>
            <a:ext cx="1924050" cy="1384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Рогоз широколистный (Turpa latifolia . сем. Рогозовые)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04941"/>
            <a:ext cx="1924050" cy="1252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746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Словесная игра </a:t>
            </a:r>
            <a:r>
              <a:rPr lang="ru-RU" sz="2000" b="1" dirty="0"/>
              <a:t>«На что похоже?»</a:t>
            </a:r>
          </a:p>
          <a:p>
            <a:pPr algn="just"/>
            <a:r>
              <a:rPr lang="ru-RU" sz="2000" dirty="0"/>
              <a:t>Ребенку предлагается подумать и сказать, на что похож лист рогоза. (на дорогу, на иглу, на меч и т.д</a:t>
            </a:r>
            <a:r>
              <a:rPr lang="ru-RU" sz="2000" dirty="0" smtClean="0"/>
              <a:t>.)</a:t>
            </a:r>
          </a:p>
          <a:p>
            <a:pPr marL="2057400" algn="l"/>
            <a:r>
              <a:rPr lang="ru-RU" sz="2000" dirty="0"/>
              <a:t>Ива – дерево-лекарь. Если в походе заболела голова, а лекарства нет, смело можно заваривать кору ивы. Одни виды ивы используют в ландшафтном дизайне, всем известная плакучая ива, другие в промышленности: корм скоту, стройматериал, третьи в медицине. Интересно, что ива – это не только дерево, но и куст</a:t>
            </a:r>
            <a:r>
              <a:rPr lang="ru-RU" sz="2000" dirty="0" smtClean="0"/>
              <a:t>.</a:t>
            </a:r>
          </a:p>
          <a:p>
            <a:pPr algn="l"/>
            <a:r>
              <a:rPr lang="ru-RU" sz="2000" dirty="0" smtClean="0"/>
              <a:t>Простейший опыт по определению быстроты </a:t>
            </a:r>
            <a:r>
              <a:rPr lang="ru-RU" sz="2000" dirty="0"/>
              <a:t>течения реки. Взрослый кладет на воду цветок и вместе с ребенком начинает движение за ним по берегу. Как быстро мы за ним движемся: спокойным шагом, быстрым шагом или бегом? В зависимости от ответа ребенка определится быстрота течения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Игровое </a:t>
            </a:r>
            <a:r>
              <a:rPr lang="ru-RU" sz="2000" b="1" dirty="0"/>
              <a:t>упражнение с мячом: </a:t>
            </a:r>
            <a:r>
              <a:rPr lang="ru-RU" sz="2000" b="1" dirty="0" smtClean="0"/>
              <a:t>«Летает </a:t>
            </a:r>
            <a:r>
              <a:rPr lang="ru-RU" sz="2000" b="1" dirty="0"/>
              <a:t>– не летает». </a:t>
            </a:r>
            <a:endParaRPr lang="ru-RU" sz="2000" b="1" dirty="0" smtClean="0"/>
          </a:p>
          <a:p>
            <a:pPr algn="l"/>
            <a:r>
              <a:rPr lang="ru-RU" sz="2000" dirty="0" smtClean="0"/>
              <a:t>Взрослый </a:t>
            </a:r>
            <a:r>
              <a:rPr lang="ru-RU" sz="2000" dirty="0"/>
              <a:t>называет растения или насекомых, обитающих у воды, и бросает мяч в руки ребенку, ребенок, отвечая на вопрос, бросает мяч обратно.</a:t>
            </a:r>
          </a:p>
          <a:p>
            <a:pPr algn="l"/>
            <a:endParaRPr lang="ru-RU" sz="2000" dirty="0"/>
          </a:p>
          <a:p>
            <a:pPr marL="2057400" algn="l"/>
            <a:endParaRPr lang="ru-RU" sz="2000" dirty="0"/>
          </a:p>
          <a:p>
            <a:pPr algn="just"/>
            <a:endParaRPr lang="ru-RU" dirty="0" smtClean="0"/>
          </a:p>
        </p:txBody>
      </p:sp>
      <p:pic>
        <p:nvPicPr>
          <p:cNvPr id="5" name="Рисунок 4" descr="https://p4.tabor.ru/feed/2017-01-21/7274632/310245_760x5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2047274"/>
            <a:ext cx="1997982" cy="1562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00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9027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2337" y="810124"/>
            <a:ext cx="9144000" cy="826171"/>
          </a:xfrm>
        </p:spPr>
        <p:txBody>
          <a:bodyPr>
            <a:normAutofit fontScale="90000"/>
          </a:bodyPr>
          <a:lstStyle/>
          <a:p>
            <a:r>
              <a:rPr lang="ru-RU" dirty="0"/>
              <a:t>Содержание </a:t>
            </a:r>
            <a:r>
              <a:rPr lang="ru-RU" dirty="0" smtClean="0"/>
              <a:t>маршрута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636295"/>
            <a:ext cx="9144000" cy="450783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По дороге к реке </a:t>
            </a:r>
            <a:r>
              <a:rPr lang="ru-RU" dirty="0" smtClean="0"/>
              <a:t>прочитайте </a:t>
            </a:r>
            <a:r>
              <a:rPr lang="ru-RU" dirty="0"/>
              <a:t>ребенку стихотворение о реке.</a:t>
            </a:r>
          </a:p>
          <a:p>
            <a:pPr algn="just"/>
            <a:r>
              <a:rPr lang="ru-RU" i="1" dirty="0"/>
              <a:t>Стихотворение Веры Донской «Речка» </a:t>
            </a:r>
            <a:endParaRPr lang="ru-RU" dirty="0"/>
          </a:p>
          <a:p>
            <a:pPr algn="just"/>
            <a:r>
              <a:rPr lang="ru-RU" dirty="0"/>
              <a:t>Речка, синяя вода!</a:t>
            </a:r>
          </a:p>
          <a:p>
            <a:pPr algn="just"/>
            <a:r>
              <a:rPr lang="ru-RU" dirty="0"/>
              <a:t>Ты скажи, спешишь куда?</a:t>
            </a:r>
          </a:p>
          <a:p>
            <a:pPr algn="just"/>
            <a:r>
              <a:rPr lang="ru-RU" dirty="0"/>
              <a:t>И зачем ты так спешишь,</a:t>
            </a:r>
          </a:p>
          <a:p>
            <a:pPr algn="just"/>
            <a:r>
              <a:rPr lang="ru-RU" dirty="0"/>
              <a:t>Плещешь пеною, шумишь?</a:t>
            </a:r>
          </a:p>
          <a:p>
            <a:pPr algn="just"/>
            <a:r>
              <a:rPr lang="ru-RU" dirty="0"/>
              <a:t>Отвечала нам река:</a:t>
            </a:r>
          </a:p>
          <a:p>
            <a:pPr algn="just"/>
            <a:r>
              <a:rPr lang="ru-RU" dirty="0"/>
              <a:t>Я бегу издалека,</a:t>
            </a:r>
          </a:p>
          <a:p>
            <a:pPr algn="just"/>
            <a:r>
              <a:rPr lang="ru-RU" dirty="0"/>
              <a:t>Я спешу, я тороплюсь,</a:t>
            </a:r>
          </a:p>
          <a:p>
            <a:pPr algn="just"/>
            <a:r>
              <a:rPr lang="ru-RU" dirty="0"/>
              <a:t>В океан большой вольюсь.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5836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r>
              <a:rPr lang="ru-RU" b="1" dirty="0" smtClean="0"/>
              <a:t>ОБЪЕКТ МОСТ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Подойдя </a:t>
            </a:r>
            <a:r>
              <a:rPr lang="ru-RU" dirty="0"/>
              <a:t>к мосту, обратите внимание ребенка на мост. Назовите его предназначение, сконцентрируйте внимание на том, что он необходим для передвижения через реку и транспорта, и пешеходов. </a:t>
            </a:r>
            <a:endParaRPr lang="ru-RU" dirty="0" smtClean="0"/>
          </a:p>
          <a:p>
            <a:pPr algn="just"/>
            <a:r>
              <a:rPr lang="ru-RU" dirty="0" smtClean="0"/>
              <a:t>Опишите </a:t>
            </a:r>
            <a:r>
              <a:rPr lang="ru-RU" dirty="0"/>
              <a:t>его конструкцию: есть место (проезжая часть) для движения транспорта, отдельно </a:t>
            </a:r>
            <a:r>
              <a:rPr lang="ru-RU" dirty="0" smtClean="0"/>
              <a:t>высокими бордюрами выделена </a:t>
            </a:r>
            <a:r>
              <a:rPr lang="ru-RU" dirty="0"/>
              <a:t>дорожка для пешеходов, для большей безопасности движения </a:t>
            </a:r>
            <a:r>
              <a:rPr lang="ru-RU" dirty="0" smtClean="0"/>
              <a:t>на </a:t>
            </a:r>
            <a:r>
              <a:rPr lang="ru-RU" dirty="0"/>
              <a:t>ней установлены </a:t>
            </a:r>
            <a:r>
              <a:rPr lang="ru-RU" dirty="0" smtClean="0"/>
              <a:t>ограждения. </a:t>
            </a:r>
          </a:p>
          <a:p>
            <a:pPr algn="just"/>
            <a:r>
              <a:rPr lang="ru-RU" dirty="0" smtClean="0"/>
              <a:t>Вспомните </a:t>
            </a:r>
            <a:r>
              <a:rPr lang="ru-RU" dirty="0"/>
              <a:t>основные правила поведения на дороге.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2460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ОБЪЕКТ РЕКА</a:t>
            </a:r>
          </a:p>
          <a:p>
            <a:pPr marL="2424113" algn="just"/>
            <a:r>
              <a:rPr lang="ru-RU" dirty="0" smtClean="0"/>
              <a:t>	Обратите </a:t>
            </a:r>
            <a:r>
              <a:rPr lang="ru-RU" dirty="0"/>
              <a:t>внимание на общую картину природы (берег местами гористый, плоский, течение быстрое, местами замедляется). Спросите у ребенка, что ему нравится в наблюдаемом пейзаже, что не нравится, может, ему хотелось бы что-то изменить, улучшить, и как это отразиться на обитателях водоёма. </a:t>
            </a:r>
          </a:p>
          <a:p>
            <a:pPr algn="just"/>
            <a:r>
              <a:rPr lang="ru-RU" dirty="0" smtClean="0"/>
              <a:t>Понаблюдайте </a:t>
            </a:r>
            <a:r>
              <a:rPr lang="ru-RU" dirty="0"/>
              <a:t>с ребенком за фауной водоема. Расскажите о самых распространенных </a:t>
            </a:r>
            <a:r>
              <a:rPr lang="ru-RU" dirty="0" smtClean="0"/>
              <a:t>представителях (насекомых). Вспомните рыб, которые водятся в реке.  Решите </a:t>
            </a:r>
            <a:r>
              <a:rPr lang="ru-RU" dirty="0"/>
              <a:t>с ребенком проблемную задачу: нужны ли водоему насекомые</a:t>
            </a:r>
            <a:r>
              <a:rPr lang="ru-RU" dirty="0" smtClean="0"/>
              <a:t>?	</a:t>
            </a:r>
          </a:p>
          <a:p>
            <a:pPr algn="just"/>
            <a:r>
              <a:rPr lang="ru-RU" dirty="0" smtClean="0"/>
              <a:t>Поиграйте </a:t>
            </a:r>
            <a:r>
              <a:rPr lang="ru-RU" dirty="0"/>
              <a:t>с ребенком в подвижную игру «Поймай комара».</a:t>
            </a:r>
          </a:p>
          <a:p>
            <a:pPr algn="just"/>
            <a:endParaRPr lang="ru-RU" dirty="0" smtClean="0"/>
          </a:p>
        </p:txBody>
      </p:sp>
      <p:pic>
        <p:nvPicPr>
          <p:cNvPr id="5" name="Рисунок 4" descr="http://www.fotobel.by/images/reki/reka-iliy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56082"/>
            <a:ext cx="2365375" cy="21031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09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1" y="922511"/>
            <a:ext cx="9144000" cy="53022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dirty="0" smtClean="0"/>
              <a:t>	Привлеките внимание ребенка на растения реки, прочитав стихотворение Е. Серовой «Кувшинка»:</a:t>
            </a:r>
          </a:p>
          <a:p>
            <a:pPr algn="just"/>
            <a:r>
              <a:rPr lang="ru-RU" sz="2600" i="1" dirty="0" smtClean="0"/>
              <a:t>Лежит кувшинка на листке,</a:t>
            </a:r>
          </a:p>
          <a:p>
            <a:pPr algn="just"/>
            <a:r>
              <a:rPr lang="ru-RU" sz="2600" i="1" dirty="0" smtClean="0"/>
              <a:t>Как на плоту упругом.</a:t>
            </a:r>
          </a:p>
          <a:p>
            <a:pPr algn="just"/>
            <a:r>
              <a:rPr lang="ru-RU" sz="2600" i="1" dirty="0" smtClean="0"/>
              <a:t>И поплыла бы по реке</a:t>
            </a:r>
          </a:p>
          <a:p>
            <a:pPr algn="just"/>
            <a:r>
              <a:rPr lang="ru-RU" sz="2600" i="1" dirty="0" smtClean="0"/>
              <a:t>К приветливым подругам,</a:t>
            </a:r>
          </a:p>
          <a:p>
            <a:pPr algn="just"/>
            <a:r>
              <a:rPr lang="ru-RU" sz="2600" i="1" dirty="0" smtClean="0"/>
              <a:t>Да вот беда - привязан плот,</a:t>
            </a:r>
          </a:p>
          <a:p>
            <a:pPr algn="just"/>
            <a:r>
              <a:rPr lang="ru-RU" sz="2600" i="1" dirty="0" smtClean="0"/>
              <a:t>Он никуда не поплывёт.</a:t>
            </a:r>
          </a:p>
          <a:p>
            <a:pPr algn="just"/>
            <a:r>
              <a:rPr lang="ru-RU" sz="2600" dirty="0" smtClean="0"/>
              <a:t>Постарайтесь выстроить с ребенком простейшее умозаключение: почему кувшинка не плывет? </a:t>
            </a:r>
          </a:p>
          <a:p>
            <a:pPr algn="just"/>
            <a:r>
              <a:rPr lang="ru-RU" sz="2600" dirty="0" smtClean="0"/>
              <a:t>Расскажите о некоторых представителях флоры.</a:t>
            </a:r>
          </a:p>
          <a:p>
            <a:pPr algn="just"/>
            <a:r>
              <a:rPr lang="ru-RU" sz="2600" dirty="0" smtClean="0"/>
              <a:t>Предложите ребенку поиграть в словесную игру «На что похоже?»</a:t>
            </a:r>
          </a:p>
          <a:p>
            <a:pPr algn="just"/>
            <a:r>
              <a:rPr lang="ru-RU" sz="2600" dirty="0" smtClean="0"/>
              <a:t>Предложите ребенку игровое упражнение с мячом: «летает – не летает».</a:t>
            </a:r>
          </a:p>
        </p:txBody>
      </p:sp>
    </p:spTree>
    <p:extLst>
      <p:ext uri="{BB962C8B-B14F-4D97-AF65-F5344CB8AC3E}">
        <p14:creationId xmlns:p14="http://schemas.microsoft.com/office/powerpoint/2010/main" val="157278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/>
              <a:t>	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Вспомните </a:t>
            </a:r>
            <a:r>
              <a:rPr lang="ru-RU" dirty="0"/>
              <a:t>вместе с ребенком правила поведения у водоёма, обратите внимание на необходимость сбора мусора, выполните это действие. Расскажите, что, собирая мусор, вы спасаете растения и животных водоёма, тем самым оберегая природу родного края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Предложите ребенку собрать маленькие камушки на берегу, чтобы дома их раскрасить и сделать поделку.</a:t>
            </a:r>
          </a:p>
          <a:p>
            <a:pPr algn="just"/>
            <a:r>
              <a:rPr lang="ru-RU" dirty="0" smtClean="0"/>
              <a:t>	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6942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ПОСЛЕ ПРОГУЛКИ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Предложите ребенку несколько вариантов изготовления поделок из речных камушков, выполните один из понравившихся вариантов.</a:t>
            </a:r>
          </a:p>
          <a:p>
            <a:pPr algn="just"/>
            <a:r>
              <a:rPr lang="ru-RU" dirty="0" smtClean="0"/>
              <a:t>Также можно предложить ребенку: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 сочинить сказку о понравившемся персонаже, например, «жил-был комарик…»,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дать новые знания о свойствах камней, вариантах их использования,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нарисовать рисунок на экологическую тему «Река будущего» или «Река моей мечты</a:t>
            </a:r>
            <a:r>
              <a:rPr lang="ru-RU" dirty="0" smtClean="0"/>
              <a:t>»,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почитать художественную литературу о насекомых или растениях. 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5366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Примерный перечень художественных произведений для чтения:</a:t>
            </a:r>
          </a:p>
          <a:p>
            <a:pPr algn="just"/>
            <a:r>
              <a:rPr lang="ru-RU" dirty="0" smtClean="0"/>
              <a:t>•	Иван Крылов — Стрекоза и Муравей</a:t>
            </a:r>
          </a:p>
          <a:p>
            <a:pPr algn="just"/>
            <a:r>
              <a:rPr lang="ru-RU" dirty="0" smtClean="0"/>
              <a:t>•	Корней Чуковский — Муха-Цокотуха</a:t>
            </a:r>
          </a:p>
          <a:p>
            <a:pPr algn="just"/>
            <a:r>
              <a:rPr lang="ru-RU" dirty="0" smtClean="0"/>
              <a:t>•	Смелый муравей</a:t>
            </a:r>
          </a:p>
          <a:p>
            <a:pPr algn="just"/>
            <a:r>
              <a:rPr lang="ru-RU" dirty="0" smtClean="0"/>
              <a:t>•	Сказка про муравьёв и лягушку</a:t>
            </a:r>
          </a:p>
          <a:p>
            <a:pPr algn="just"/>
            <a:r>
              <a:rPr lang="ru-RU" dirty="0" smtClean="0"/>
              <a:t>•	Сказка про маленького муравья</a:t>
            </a:r>
          </a:p>
          <a:p>
            <a:pPr algn="just"/>
            <a:r>
              <a:rPr lang="ru-RU" dirty="0" smtClean="0"/>
              <a:t>•	Виталий Бианки: Рыбий дом.</a:t>
            </a:r>
          </a:p>
          <a:p>
            <a:pPr algn="just"/>
            <a:r>
              <a:rPr lang="ru-RU" dirty="0" smtClean="0"/>
              <a:t>•	Михаил Пластов: Капля в море: познавательная сказка.</a:t>
            </a:r>
          </a:p>
          <a:p>
            <a:pPr algn="just"/>
            <a:r>
              <a:rPr lang="ru-RU" dirty="0" smtClean="0"/>
              <a:t>•	Н. А. Рыжова: Как люди речку обидели.</a:t>
            </a:r>
          </a:p>
        </p:txBody>
      </p:sp>
    </p:spTree>
    <p:extLst>
      <p:ext uri="{BB962C8B-B14F-4D97-AF65-F5344CB8AC3E}">
        <p14:creationId xmlns:p14="http://schemas.microsoft.com/office/powerpoint/2010/main" val="292626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6999"/>
            <a:ext cx="6858000" cy="121920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074821"/>
            <a:ext cx="9144000" cy="506930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•	</a:t>
            </a:r>
            <a:r>
              <a:rPr lang="ru-RU" b="1" dirty="0" smtClean="0"/>
              <a:t>Пословицы и поговорки про растения: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Растенье — земли украшенье.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Зелёный наряд радует взгляд.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Зелёная ограда — живая отрада.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Дорого дерево не только плодами, но и листами.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Сломать дерево — секунда, а вырастить — года.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Срубили деревья — прощай птицы.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Утро вечера мудренее, трава соломы зеленее.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Где вода — там и верба; где верба — там и вода.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	Лучше ивовый посох, чем золотой меч.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07066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805</Words>
  <Application>Microsoft Office PowerPoint</Application>
  <PresentationFormat>Широкоэкранный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Тема Office</vt:lpstr>
      <vt:lpstr>Маршрут выходного дня  «Животный и растительный мир водоёма (реки)»</vt:lpstr>
      <vt:lpstr>Содержание маршрута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Евгеньевна</dc:creator>
  <cp:lastModifiedBy>Елена Евгеньевна</cp:lastModifiedBy>
  <cp:revision>15</cp:revision>
  <dcterms:created xsi:type="dcterms:W3CDTF">2020-06-20T08:17:49Z</dcterms:created>
  <dcterms:modified xsi:type="dcterms:W3CDTF">2020-06-21T18:32:04Z</dcterms:modified>
</cp:coreProperties>
</file>