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20"/>
  </p:notesMasterIdLst>
  <p:handoutMasterIdLst>
    <p:handoutMasterId r:id="rId21"/>
  </p:handoutMasterIdLst>
  <p:sldIdLst>
    <p:sldId id="257" r:id="rId3"/>
    <p:sldId id="259" r:id="rId4"/>
    <p:sldId id="274"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132" autoAdjust="0"/>
    <p:restoredTop sz="94660"/>
  </p:normalViewPr>
  <p:slideViewPr>
    <p:cSldViewPr snapToGrid="0">
      <p:cViewPr varScale="1">
        <p:scale>
          <a:sx n="117" d="100"/>
          <a:sy n="117" d="100"/>
        </p:scale>
        <p:origin x="288" y="96"/>
      </p:cViewPr>
      <p:guideLst>
        <p:guide orient="horz" pos="2160"/>
        <p:guide pos="3840"/>
      </p:guideLst>
    </p:cSldViewPr>
  </p:slideViewPr>
  <p:notesTextViewPr>
    <p:cViewPr>
      <p:scale>
        <a:sx n="1" d="1"/>
        <a:sy n="1" d="1"/>
      </p:scale>
      <p:origin x="0" y="0"/>
    </p:cViewPr>
  </p:notesTextViewPr>
  <p:notesViewPr>
    <p:cSldViewPr snapToGrid="0">
      <p:cViewPr varScale="1">
        <p:scale>
          <a:sx n="76" d="100"/>
          <a:sy n="76" d="100"/>
        </p:scale>
        <p:origin x="1230"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3A45BA1-980A-4507-BE5A-5C1E7C2FFD8F}" type="datetimeFigureOut">
              <a:rPr lang="ru-RU" smtClean="0"/>
              <a:pPr/>
              <a:t>29.03.2022</a:t>
            </a:fld>
            <a:endParaRPr lang="ru-RU" dirty="0"/>
          </a:p>
        </p:txBody>
      </p:sp>
      <p:sp>
        <p:nvSpPr>
          <p:cNvPr id="4" name="Нижний колонтитул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dirty="0"/>
          </a:p>
        </p:txBody>
      </p:sp>
      <p:sp>
        <p:nvSpPr>
          <p:cNvPr id="5" name="Номер слайда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7E03411-58E2-43FD-AE1D-AD77DFF8CB20}" type="slidenum">
              <a:rPr lang="ru-RU" smtClean="0"/>
              <a:pPr/>
              <a:t>‹#›</a:t>
            </a:fld>
            <a:endParaRPr lang="ru-RU" dirty="0"/>
          </a:p>
        </p:txBody>
      </p:sp>
    </p:spTree>
    <p:extLst>
      <p:ext uri="{BB962C8B-B14F-4D97-AF65-F5344CB8AC3E}">
        <p14:creationId xmlns:p14="http://schemas.microsoft.com/office/powerpoint/2010/main" val="1881910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A3416D-7FED-43BC-AA7C-D92DBA01ED64}" type="datetimeFigureOut">
              <a:rPr lang="ru-RU" smtClean="0"/>
              <a:pPr/>
              <a:t>29.03.2022</a:t>
            </a:fld>
            <a:endParaRPr lang="ru-RU" dirty="0"/>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dirty="0"/>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dirty="0"/>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DC57A8-AE18-4654-B6AF-04B3577165BE}" type="slidenum">
              <a:rPr lang="ru-RU" smtClean="0"/>
              <a:pPr/>
              <a:t>‹#›</a:t>
            </a:fld>
            <a:endParaRPr lang="ru-RU" dirty="0"/>
          </a:p>
        </p:txBody>
      </p:sp>
    </p:spTree>
    <p:extLst>
      <p:ext uri="{BB962C8B-B14F-4D97-AF65-F5344CB8AC3E}">
        <p14:creationId xmlns:p14="http://schemas.microsoft.com/office/powerpoint/2010/main" val="2581397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265611" y="1752600"/>
            <a:ext cx="6858002" cy="1828800"/>
          </a:xfrm>
        </p:spPr>
        <p:txBody>
          <a:bodyPr anchor="b">
            <a:normAutofit/>
          </a:bodyPr>
          <a:lstStyle>
            <a:lvl1pPr algn="l">
              <a:defRPr sz="5400"/>
            </a:lvl1pPr>
          </a:lstStyle>
          <a:p>
            <a:r>
              <a:rPr lang="ru-RU" smtClean="0"/>
              <a:t>Образец заголовка</a:t>
            </a:r>
            <a:endParaRPr lang="ru-RU" dirty="0"/>
          </a:p>
        </p:txBody>
      </p:sp>
      <p:sp>
        <p:nvSpPr>
          <p:cNvPr id="3" name="Подзаголовок 2"/>
          <p:cNvSpPr>
            <a:spLocks noGrp="1"/>
          </p:cNvSpPr>
          <p:nvPr>
            <p:ph type="subTitle" idx="1"/>
          </p:nvPr>
        </p:nvSpPr>
        <p:spPr>
          <a:xfrm>
            <a:off x="4265610" y="3733800"/>
            <a:ext cx="6858002" cy="914400"/>
          </a:xfrm>
        </p:spPr>
        <p:txBody>
          <a:bodyPr/>
          <a:lstStyle>
            <a:lvl1pPr marL="0" indent="0" algn="l">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dirty="0"/>
          </a:p>
        </p:txBody>
      </p:sp>
    </p:spTree>
    <p:extLst>
      <p:ext uri="{BB962C8B-B14F-4D97-AF65-F5344CB8AC3E}">
        <p14:creationId xmlns:p14="http://schemas.microsoft.com/office/powerpoint/2010/main" val="2981203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Три картинки с подписями">
    <p:spTree>
      <p:nvGrpSpPr>
        <p:cNvPr id="1" name=""/>
        <p:cNvGrpSpPr/>
        <p:nvPr/>
      </p:nvGrpSpPr>
      <p:grpSpPr>
        <a:xfrm>
          <a:off x="0" y="0"/>
          <a:ext cx="0" cy="0"/>
          <a:chOff x="0" y="0"/>
          <a:chExt cx="0" cy="0"/>
        </a:xfrm>
      </p:grpSpPr>
      <p:sp>
        <p:nvSpPr>
          <p:cNvPr id="6" name="Дата 5"/>
          <p:cNvSpPr>
            <a:spLocks noGrp="1"/>
          </p:cNvSpPr>
          <p:nvPr>
            <p:ph type="dt" sz="half" idx="10"/>
          </p:nvPr>
        </p:nvSpPr>
        <p:spPr/>
        <p:txBody>
          <a:bodyPr/>
          <a:lstStyle/>
          <a:p>
            <a:fld id="{4CF99945-0A15-4715-AB6C-F5E56CF20F70}" type="datetimeFigureOut">
              <a:rPr lang="ru-RU" smtClean="0"/>
              <a:pPr/>
              <a:t>29.03.2022</a:t>
            </a:fld>
            <a:endParaRPr lang="ru-RU" dirty="0"/>
          </a:p>
        </p:txBody>
      </p:sp>
      <p:sp>
        <p:nvSpPr>
          <p:cNvPr id="7" name="Нижний колонтитул 6"/>
          <p:cNvSpPr>
            <a:spLocks noGrp="1"/>
          </p:cNvSpPr>
          <p:nvPr>
            <p:ph type="ftr" sz="quarter" idx="11"/>
          </p:nvPr>
        </p:nvSpPr>
        <p:spPr/>
        <p:txBody>
          <a:bodyPr/>
          <a:lstStyle/>
          <a:p>
            <a:endParaRPr lang="ru-RU" dirty="0"/>
          </a:p>
        </p:txBody>
      </p:sp>
      <p:sp>
        <p:nvSpPr>
          <p:cNvPr id="8" name="Номер слайда 7"/>
          <p:cNvSpPr>
            <a:spLocks noGrp="1"/>
          </p:cNvSpPr>
          <p:nvPr>
            <p:ph type="sldNum" sz="quarter" idx="12"/>
          </p:nvPr>
        </p:nvSpPr>
        <p:spPr/>
        <p:txBody>
          <a:bodyPr/>
          <a:lstStyle/>
          <a:p>
            <a:fld id="{022B156B-59AE-415F-B24B-8756D48BB977}" type="slidenum">
              <a:rPr lang="ru-RU" smtClean="0"/>
              <a:pPr/>
              <a:t>‹#›</a:t>
            </a:fld>
            <a:endParaRPr lang="ru-RU" dirty="0"/>
          </a:p>
        </p:txBody>
      </p:sp>
      <p:grpSp>
        <p:nvGrpSpPr>
          <p:cNvPr id="84" name="Группа 83"/>
          <p:cNvGrpSpPr>
            <a:grpSpLocks noChangeAspect="1"/>
          </p:cNvGrpSpPr>
          <p:nvPr/>
        </p:nvGrpSpPr>
        <p:grpSpPr>
          <a:xfrm rot="16200000" flipV="1">
            <a:off x="274315" y="1102304"/>
            <a:ext cx="5053664" cy="4411852"/>
            <a:chOff x="895350" y="3313113"/>
            <a:chExt cx="3613151" cy="2790825"/>
          </a:xfrm>
          <a:solidFill>
            <a:schemeClr val="tx1">
              <a:lumMod val="50000"/>
            </a:schemeClr>
          </a:solidFill>
        </p:grpSpPr>
        <p:sp>
          <p:nvSpPr>
            <p:cNvPr id="85" name="Полилиния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lang="ru-RU" dirty="0"/>
            </a:p>
          </p:txBody>
        </p:sp>
        <p:sp>
          <p:nvSpPr>
            <p:cNvPr id="86" name="Полилиния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p>
          </p:txBody>
        </p:sp>
        <p:sp>
          <p:nvSpPr>
            <p:cNvPr id="87" name="Полилиния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lang="ru-RU" dirty="0"/>
            </a:p>
          </p:txBody>
        </p:sp>
        <p:sp>
          <p:nvSpPr>
            <p:cNvPr id="88" name="Полилиния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p>
          </p:txBody>
        </p:sp>
        <p:sp>
          <p:nvSpPr>
            <p:cNvPr id="89" name="Полилиния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p>
          </p:txBody>
        </p:sp>
        <p:sp>
          <p:nvSpPr>
            <p:cNvPr id="90" name="Полилиния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p>
          </p:txBody>
        </p:sp>
        <p:sp>
          <p:nvSpPr>
            <p:cNvPr id="91" name="Полилиния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p>
          </p:txBody>
        </p:sp>
        <p:sp>
          <p:nvSpPr>
            <p:cNvPr id="92" name="Полилиния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p>
          </p:txBody>
        </p:sp>
        <p:sp>
          <p:nvSpPr>
            <p:cNvPr id="93" name="Полилиния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p>
          </p:txBody>
        </p:sp>
        <p:sp>
          <p:nvSpPr>
            <p:cNvPr id="94" name="Полилиния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p>
          </p:txBody>
        </p:sp>
        <p:sp>
          <p:nvSpPr>
            <p:cNvPr id="95" name="Полилиния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p>
          </p:txBody>
        </p:sp>
        <p:sp>
          <p:nvSpPr>
            <p:cNvPr id="96" name="Полилиния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p>
          </p:txBody>
        </p:sp>
      </p:grpSp>
      <p:sp>
        <p:nvSpPr>
          <p:cNvPr id="97" name="Рисунок 33"/>
          <p:cNvSpPr>
            <a:spLocks noGrp="1"/>
          </p:cNvSpPr>
          <p:nvPr>
            <p:ph type="pic" sz="quarter" idx="17"/>
          </p:nvPr>
        </p:nvSpPr>
        <p:spPr>
          <a:xfrm>
            <a:off x="840795" y="1020193"/>
            <a:ext cx="3886200" cy="4572000"/>
          </a:xfrm>
          <a:solidFill>
            <a:schemeClr val="bg2"/>
          </a:solidFill>
          <a:ln w="38100">
            <a:solidFill>
              <a:schemeClr val="bg1"/>
            </a:solidFill>
          </a:ln>
        </p:spPr>
        <p:txBody>
          <a:bodyPr/>
          <a:lstStyle>
            <a:lvl1pPr marL="0" indent="0" algn="ctr">
              <a:buNone/>
              <a:defRPr/>
            </a:lvl1pPr>
          </a:lstStyle>
          <a:p>
            <a:r>
              <a:rPr lang="ru-RU" dirty="0" smtClean="0"/>
              <a:t>Вставка рисунка</a:t>
            </a:r>
            <a:endParaRPr lang="ru-RU" dirty="0"/>
          </a:p>
        </p:txBody>
      </p:sp>
      <p:grpSp>
        <p:nvGrpSpPr>
          <p:cNvPr id="98" name="Группа 97"/>
          <p:cNvGrpSpPr/>
          <p:nvPr/>
        </p:nvGrpSpPr>
        <p:grpSpPr>
          <a:xfrm>
            <a:off x="5322489" y="319177"/>
            <a:ext cx="3389607" cy="2710838"/>
            <a:chOff x="895350" y="3313113"/>
            <a:chExt cx="3613151" cy="2790825"/>
          </a:xfrm>
          <a:solidFill>
            <a:schemeClr val="tx1">
              <a:lumMod val="50000"/>
            </a:schemeClr>
          </a:solidFill>
        </p:grpSpPr>
        <p:sp>
          <p:nvSpPr>
            <p:cNvPr id="99" name="Полилиния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lang="ru-RU" dirty="0"/>
            </a:p>
          </p:txBody>
        </p:sp>
        <p:sp>
          <p:nvSpPr>
            <p:cNvPr id="100" name="Полилиния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p>
          </p:txBody>
        </p:sp>
        <p:sp>
          <p:nvSpPr>
            <p:cNvPr id="101" name="Полилиния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lang="ru-RU" dirty="0"/>
            </a:p>
          </p:txBody>
        </p:sp>
        <p:sp>
          <p:nvSpPr>
            <p:cNvPr id="102" name="Полилиния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p>
          </p:txBody>
        </p:sp>
        <p:sp>
          <p:nvSpPr>
            <p:cNvPr id="103" name="Полилиния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p>
          </p:txBody>
        </p:sp>
        <p:sp>
          <p:nvSpPr>
            <p:cNvPr id="104" name="Полилиния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p>
          </p:txBody>
        </p:sp>
        <p:sp>
          <p:nvSpPr>
            <p:cNvPr id="105" name="Полилиния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p>
          </p:txBody>
        </p:sp>
        <p:sp>
          <p:nvSpPr>
            <p:cNvPr id="106" name="Полилиния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p>
          </p:txBody>
        </p:sp>
        <p:sp>
          <p:nvSpPr>
            <p:cNvPr id="107" name="Полилиния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p>
          </p:txBody>
        </p:sp>
        <p:sp>
          <p:nvSpPr>
            <p:cNvPr id="108" name="Полилиния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p>
          </p:txBody>
        </p:sp>
        <p:sp>
          <p:nvSpPr>
            <p:cNvPr id="109" name="Полилиния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p>
          </p:txBody>
        </p:sp>
        <p:sp>
          <p:nvSpPr>
            <p:cNvPr id="110" name="Полилиния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p>
          </p:txBody>
        </p:sp>
      </p:grpSp>
      <p:sp>
        <p:nvSpPr>
          <p:cNvPr id="111" name="Рисунок 33"/>
          <p:cNvSpPr>
            <a:spLocks noGrp="1" noChangeAspect="1"/>
          </p:cNvSpPr>
          <p:nvPr>
            <p:ph type="pic" sz="quarter" idx="18"/>
          </p:nvPr>
        </p:nvSpPr>
        <p:spPr>
          <a:xfrm>
            <a:off x="5546780" y="529603"/>
            <a:ext cx="2993366" cy="2305338"/>
          </a:xfrm>
          <a:solidFill>
            <a:schemeClr val="bg2"/>
          </a:solidFill>
          <a:ln w="38100">
            <a:solidFill>
              <a:schemeClr val="bg1"/>
            </a:solidFill>
          </a:ln>
        </p:spPr>
        <p:txBody>
          <a:bodyPr/>
          <a:lstStyle>
            <a:lvl1pPr marL="0" indent="0" algn="ctr">
              <a:buNone/>
              <a:defRPr/>
            </a:lvl1pPr>
          </a:lstStyle>
          <a:p>
            <a:r>
              <a:rPr lang="ru-RU" dirty="0" smtClean="0"/>
              <a:t>Вставка рисунка</a:t>
            </a:r>
            <a:endParaRPr lang="ru-RU" dirty="0"/>
          </a:p>
        </p:txBody>
      </p:sp>
      <p:grpSp>
        <p:nvGrpSpPr>
          <p:cNvPr id="112" name="Группа 111"/>
          <p:cNvGrpSpPr/>
          <p:nvPr/>
        </p:nvGrpSpPr>
        <p:grpSpPr>
          <a:xfrm>
            <a:off x="5322489" y="3436140"/>
            <a:ext cx="3389607" cy="2710838"/>
            <a:chOff x="895350" y="3313113"/>
            <a:chExt cx="3613151" cy="2790825"/>
          </a:xfrm>
          <a:solidFill>
            <a:schemeClr val="tx1">
              <a:lumMod val="50000"/>
            </a:schemeClr>
          </a:solidFill>
        </p:grpSpPr>
        <p:sp>
          <p:nvSpPr>
            <p:cNvPr id="113" name="Полилиния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lang="ru-RU" dirty="0"/>
            </a:p>
          </p:txBody>
        </p:sp>
        <p:sp>
          <p:nvSpPr>
            <p:cNvPr id="114" name="Полилиния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p>
          </p:txBody>
        </p:sp>
        <p:sp>
          <p:nvSpPr>
            <p:cNvPr id="115" name="Полилиния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lang="ru-RU" dirty="0"/>
            </a:p>
          </p:txBody>
        </p:sp>
        <p:sp>
          <p:nvSpPr>
            <p:cNvPr id="116" name="Полилиния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p>
          </p:txBody>
        </p:sp>
        <p:sp>
          <p:nvSpPr>
            <p:cNvPr id="117" name="Полилиния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p>
          </p:txBody>
        </p:sp>
        <p:sp>
          <p:nvSpPr>
            <p:cNvPr id="118" name="Полилиния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p>
          </p:txBody>
        </p:sp>
        <p:sp>
          <p:nvSpPr>
            <p:cNvPr id="119" name="Полилиния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p>
          </p:txBody>
        </p:sp>
        <p:sp>
          <p:nvSpPr>
            <p:cNvPr id="120" name="Полилиния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p>
          </p:txBody>
        </p:sp>
        <p:sp>
          <p:nvSpPr>
            <p:cNvPr id="121" name="Полилиния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p>
          </p:txBody>
        </p:sp>
        <p:sp>
          <p:nvSpPr>
            <p:cNvPr id="122" name="Полилиния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p>
          </p:txBody>
        </p:sp>
        <p:sp>
          <p:nvSpPr>
            <p:cNvPr id="123" name="Полилиния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p>
          </p:txBody>
        </p:sp>
        <p:sp>
          <p:nvSpPr>
            <p:cNvPr id="124" name="Полилиния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p>
          </p:txBody>
        </p:sp>
      </p:grpSp>
      <p:sp>
        <p:nvSpPr>
          <p:cNvPr id="125" name="Рисунок 33"/>
          <p:cNvSpPr>
            <a:spLocks noGrp="1" noChangeAspect="1"/>
          </p:cNvSpPr>
          <p:nvPr>
            <p:ph type="pic" sz="quarter" idx="19"/>
          </p:nvPr>
        </p:nvSpPr>
        <p:spPr>
          <a:xfrm>
            <a:off x="5546780" y="3646566"/>
            <a:ext cx="2993366" cy="2305338"/>
          </a:xfrm>
          <a:solidFill>
            <a:schemeClr val="bg2"/>
          </a:solidFill>
          <a:ln w="38100">
            <a:solidFill>
              <a:schemeClr val="bg1"/>
            </a:solidFill>
          </a:ln>
        </p:spPr>
        <p:txBody>
          <a:bodyPr/>
          <a:lstStyle>
            <a:lvl1pPr marL="0" indent="0" algn="ctr">
              <a:buNone/>
              <a:defRPr/>
            </a:lvl1pPr>
          </a:lstStyle>
          <a:p>
            <a:r>
              <a:rPr lang="ru-RU" dirty="0" smtClean="0"/>
              <a:t>Вставка рисунка</a:t>
            </a:r>
            <a:endParaRPr lang="ru-RU" dirty="0"/>
          </a:p>
        </p:txBody>
      </p:sp>
      <p:sp>
        <p:nvSpPr>
          <p:cNvPr id="126" name="Текст 3"/>
          <p:cNvSpPr>
            <a:spLocks noGrp="1"/>
          </p:cNvSpPr>
          <p:nvPr>
            <p:ph type="body" sz="half" idx="21"/>
          </p:nvPr>
        </p:nvSpPr>
        <p:spPr>
          <a:xfrm>
            <a:off x="9066214" y="2048893"/>
            <a:ext cx="2286000" cy="2514599"/>
          </a:xfrm>
        </p:spPr>
        <p:txBody>
          <a:bodyPr anchor="ct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Tree>
    <p:extLst>
      <p:ext uri="{BB962C8B-B14F-4D97-AF65-F5344CB8AC3E}">
        <p14:creationId xmlns:p14="http://schemas.microsoft.com/office/powerpoint/2010/main" val="787425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11732" y="1330347"/>
            <a:ext cx="3840480" cy="2103120"/>
          </a:xfrm>
        </p:spPr>
        <p:txBody>
          <a:bodyPr anchor="b">
            <a:normAutofit/>
          </a:bodyPr>
          <a:lstStyle>
            <a:lvl1pPr>
              <a:defRPr sz="3600"/>
            </a:lvl1pPr>
          </a:lstStyle>
          <a:p>
            <a:r>
              <a:rPr lang="ru-RU" smtClean="0"/>
              <a:t>Образец заголовка</a:t>
            </a:r>
            <a:endParaRPr lang="ru-RU" dirty="0"/>
          </a:p>
        </p:txBody>
      </p:sp>
      <p:sp>
        <p:nvSpPr>
          <p:cNvPr id="3" name="Объект 2"/>
          <p:cNvSpPr>
            <a:spLocks noGrp="1"/>
          </p:cNvSpPr>
          <p:nvPr>
            <p:ph idx="1"/>
          </p:nvPr>
        </p:nvSpPr>
        <p:spPr>
          <a:xfrm>
            <a:off x="836613" y="914400"/>
            <a:ext cx="6172201" cy="502920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Текст 3"/>
          <p:cNvSpPr>
            <a:spLocks noGrp="1"/>
          </p:cNvSpPr>
          <p:nvPr>
            <p:ph type="body" sz="half" idx="2"/>
          </p:nvPr>
        </p:nvSpPr>
        <p:spPr>
          <a:xfrm>
            <a:off x="7511732" y="3555523"/>
            <a:ext cx="3840480" cy="238807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a:xfrm>
            <a:off x="8075611" y="6019801"/>
            <a:ext cx="1396260" cy="228600"/>
          </a:xfrm>
        </p:spPr>
        <p:txBody>
          <a:bodyPr/>
          <a:lstStyle/>
          <a:p>
            <a:fld id="{4CF99945-0A15-4715-AB6C-F5E56CF20F70}" type="datetimeFigureOut">
              <a:rPr lang="ru-RU" smtClean="0"/>
              <a:pPr/>
              <a:t>29.03.2022</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a:xfrm>
            <a:off x="1065213" y="6019801"/>
            <a:ext cx="762000" cy="228600"/>
          </a:xfrm>
        </p:spPr>
        <p:txBody>
          <a:bodyPr/>
          <a:lstStyle>
            <a:lvl1pPr algn="l">
              <a:defRPr/>
            </a:lvl1pPr>
          </a:lstStyle>
          <a:p>
            <a:fld id="{022B156B-59AE-415F-B24B-8756D48BB977}" type="slidenum">
              <a:rPr lang="ru-RU" smtClean="0"/>
              <a:pPr/>
              <a:t>‹#›</a:t>
            </a:fld>
            <a:endParaRPr lang="ru-RU" dirty="0"/>
          </a:p>
        </p:txBody>
      </p:sp>
    </p:spTree>
    <p:extLst>
      <p:ext uri="{BB962C8B-B14F-4D97-AF65-F5344CB8AC3E}">
        <p14:creationId xmlns:p14="http://schemas.microsoft.com/office/powerpoint/2010/main" val="1239762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grpSp>
        <p:nvGrpSpPr>
          <p:cNvPr id="8" name="Группа 7"/>
          <p:cNvGrpSpPr/>
          <p:nvPr/>
        </p:nvGrpSpPr>
        <p:grpSpPr>
          <a:xfrm>
            <a:off x="595546" y="781398"/>
            <a:ext cx="6433398" cy="5053665"/>
            <a:chOff x="5162444" y="781398"/>
            <a:chExt cx="6433398" cy="5053665"/>
          </a:xfrm>
        </p:grpSpPr>
        <p:sp>
          <p:nvSpPr>
            <p:cNvPr id="9" name="Полилиния 42"/>
            <p:cNvSpPr>
              <a:spLocks/>
            </p:cNvSpPr>
            <p:nvPr/>
          </p:nvSpPr>
          <p:spPr bwMode="auto">
            <a:xfrm rot="16200000" flipV="1">
              <a:off x="3342557" y="3275021"/>
              <a:ext cx="3827994" cy="17568"/>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10" name="Полилиния 43"/>
            <p:cNvSpPr>
              <a:spLocks/>
            </p:cNvSpPr>
            <p:nvPr/>
          </p:nvSpPr>
          <p:spPr bwMode="auto">
            <a:xfrm rot="16200000" flipV="1">
              <a:off x="9565728" y="3299447"/>
              <a:ext cx="3836876" cy="17568"/>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lang="ru-RU" dirty="0"/>
            </a:p>
          </p:txBody>
        </p:sp>
        <p:grpSp>
          <p:nvGrpSpPr>
            <p:cNvPr id="11" name="Группа 10"/>
            <p:cNvGrpSpPr/>
            <p:nvPr/>
          </p:nvGrpSpPr>
          <p:grpSpPr>
            <a:xfrm>
              <a:off x="5814205" y="859113"/>
              <a:ext cx="5129146" cy="4880471"/>
              <a:chOff x="7856559" y="859113"/>
              <a:chExt cx="3086791" cy="4880471"/>
            </a:xfrm>
          </p:grpSpPr>
          <p:sp>
            <p:nvSpPr>
              <p:cNvPr id="20" name="Полилиния 41"/>
              <p:cNvSpPr>
                <a:spLocks/>
              </p:cNvSpPr>
              <p:nvPr/>
            </p:nvSpPr>
            <p:spPr bwMode="auto">
              <a:xfrm rot="16200000" flipV="1">
                <a:off x="9392183" y="4188416"/>
                <a:ext cx="15544" cy="3086791"/>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21" name="Полилиния 44"/>
              <p:cNvSpPr>
                <a:spLocks/>
              </p:cNvSpPr>
              <p:nvPr/>
            </p:nvSpPr>
            <p:spPr bwMode="auto">
              <a:xfrm rot="16200000" flipV="1">
                <a:off x="9366943" y="-651271"/>
                <a:ext cx="13322" cy="3034090"/>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lang="ru-RU" dirty="0"/>
              </a:p>
            </p:txBody>
          </p:sp>
        </p:grpSp>
        <p:sp>
          <p:nvSpPr>
            <p:cNvPr id="12" name="Полилиния 45"/>
            <p:cNvSpPr>
              <a:spLocks noEditPoints="1"/>
            </p:cNvSpPr>
            <p:nvPr/>
          </p:nvSpPr>
          <p:spPr bwMode="auto">
            <a:xfrm rot="16200000" flipV="1">
              <a:off x="5186001" y="5323012"/>
              <a:ext cx="477390" cy="524504"/>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13" name="Полилиния 46"/>
            <p:cNvSpPr>
              <a:spLocks noEditPoints="1"/>
            </p:cNvSpPr>
            <p:nvPr/>
          </p:nvSpPr>
          <p:spPr bwMode="auto">
            <a:xfrm rot="16200000" flipV="1">
              <a:off x="5197295" y="5324846"/>
              <a:ext cx="477390" cy="511956"/>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14" name="Полилиния 47"/>
            <p:cNvSpPr>
              <a:spLocks noEditPoints="1"/>
            </p:cNvSpPr>
            <p:nvPr/>
          </p:nvSpPr>
          <p:spPr bwMode="auto">
            <a:xfrm rot="16200000" flipV="1">
              <a:off x="11076843" y="5321082"/>
              <a:ext cx="508476" cy="519485"/>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15" name="Полилиния 48"/>
            <p:cNvSpPr>
              <a:spLocks noEditPoints="1"/>
            </p:cNvSpPr>
            <p:nvPr/>
          </p:nvSpPr>
          <p:spPr bwMode="auto">
            <a:xfrm rot="16200000" flipV="1">
              <a:off x="11093207" y="5321324"/>
              <a:ext cx="470728" cy="534543"/>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16" name="Полилиния 49"/>
            <p:cNvSpPr>
              <a:spLocks noEditPoints="1"/>
            </p:cNvSpPr>
            <p:nvPr/>
          </p:nvSpPr>
          <p:spPr bwMode="auto">
            <a:xfrm rot="16200000" flipV="1">
              <a:off x="11051654" y="771453"/>
              <a:ext cx="468508" cy="519485"/>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17" name="Полилиния 50"/>
            <p:cNvSpPr>
              <a:spLocks noEditPoints="1"/>
            </p:cNvSpPr>
            <p:nvPr/>
          </p:nvSpPr>
          <p:spPr bwMode="auto">
            <a:xfrm rot="16200000" flipV="1">
              <a:off x="11044126" y="786511"/>
              <a:ext cx="468508" cy="489370"/>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18" name="Полилиния 51"/>
            <p:cNvSpPr>
              <a:spLocks noEditPoints="1"/>
            </p:cNvSpPr>
            <p:nvPr/>
          </p:nvSpPr>
          <p:spPr bwMode="auto">
            <a:xfrm rot="16200000" flipV="1">
              <a:off x="5232723" y="721157"/>
              <a:ext cx="424100" cy="544581"/>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19" name="Полилиния 52"/>
            <p:cNvSpPr>
              <a:spLocks noEditPoints="1"/>
            </p:cNvSpPr>
            <p:nvPr/>
          </p:nvSpPr>
          <p:spPr bwMode="auto">
            <a:xfrm rot="16200000" flipV="1">
              <a:off x="5241796" y="749729"/>
              <a:ext cx="428541" cy="491879"/>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lang="ru-RU" dirty="0"/>
            </a:p>
          </p:txBody>
        </p:sp>
      </p:grpSp>
      <p:sp>
        <p:nvSpPr>
          <p:cNvPr id="2" name="Заголовок 1"/>
          <p:cNvSpPr>
            <a:spLocks noGrp="1"/>
          </p:cNvSpPr>
          <p:nvPr>
            <p:ph type="title"/>
          </p:nvPr>
        </p:nvSpPr>
        <p:spPr>
          <a:xfrm>
            <a:off x="7492891" y="1330347"/>
            <a:ext cx="3840480" cy="2103120"/>
          </a:xfrm>
        </p:spPr>
        <p:txBody>
          <a:bodyPr anchor="b">
            <a:normAutofit/>
          </a:bodyPr>
          <a:lstStyle>
            <a:lvl1pPr>
              <a:defRPr sz="3600"/>
            </a:lvl1pPr>
          </a:lstStyle>
          <a:p>
            <a:r>
              <a:rPr lang="ru-RU" smtClean="0"/>
              <a:t>Образец заголовка</a:t>
            </a:r>
            <a:endParaRPr lang="ru-RU" dirty="0"/>
          </a:p>
        </p:txBody>
      </p:sp>
      <p:sp>
        <p:nvSpPr>
          <p:cNvPr id="3" name="Рисунок 2"/>
          <p:cNvSpPr>
            <a:spLocks noGrp="1"/>
          </p:cNvSpPr>
          <p:nvPr>
            <p:ph type="pic" idx="1"/>
          </p:nvPr>
        </p:nvSpPr>
        <p:spPr>
          <a:xfrm>
            <a:off x="836613" y="1031195"/>
            <a:ext cx="5943600" cy="4572000"/>
          </a:xfrm>
          <a:solidFill>
            <a:schemeClr val="accent2">
              <a:lumMod val="40000"/>
              <a:lumOff val="60000"/>
            </a:schemeClr>
          </a:solidFill>
          <a:ln w="381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dirty="0" smtClean="0"/>
              <a:t>Вставка рисунка</a:t>
            </a:r>
            <a:endParaRPr lang="ru-RU" dirty="0"/>
          </a:p>
        </p:txBody>
      </p:sp>
      <p:sp>
        <p:nvSpPr>
          <p:cNvPr id="4" name="Текст 3"/>
          <p:cNvSpPr>
            <a:spLocks noGrp="1"/>
          </p:cNvSpPr>
          <p:nvPr>
            <p:ph type="body" sz="half" idx="2"/>
          </p:nvPr>
        </p:nvSpPr>
        <p:spPr>
          <a:xfrm>
            <a:off x="7492891" y="3555521"/>
            <a:ext cx="3840480" cy="216851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4CF99945-0A15-4715-AB6C-F5E56CF20F70}" type="datetimeFigureOut">
              <a:rPr lang="ru-RU" smtClean="0"/>
              <a:pPr/>
              <a:t>29.03.2022</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022B156B-59AE-415F-B24B-8756D48BB977}" type="slidenum">
              <a:rPr lang="ru-RU" smtClean="0"/>
              <a:pPr/>
              <a:t>‹#›</a:t>
            </a:fld>
            <a:endParaRPr lang="ru-RU" dirty="0"/>
          </a:p>
        </p:txBody>
      </p:sp>
    </p:spTree>
    <p:extLst>
      <p:ext uri="{BB962C8B-B14F-4D97-AF65-F5344CB8AC3E}">
        <p14:creationId xmlns:p14="http://schemas.microsoft.com/office/powerpoint/2010/main" val="2659575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dirty="0"/>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Дата 3"/>
          <p:cNvSpPr>
            <a:spLocks noGrp="1"/>
          </p:cNvSpPr>
          <p:nvPr>
            <p:ph type="dt" sz="half" idx="10"/>
          </p:nvPr>
        </p:nvSpPr>
        <p:spPr/>
        <p:txBody>
          <a:bodyPr/>
          <a:lstStyle/>
          <a:p>
            <a:fld id="{4CF99945-0A15-4715-AB6C-F5E56CF20F70}" type="datetimeFigureOut">
              <a:rPr lang="ru-RU" smtClean="0"/>
              <a:pPr/>
              <a:t>29.03.2022</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022B156B-59AE-415F-B24B-8756D48BB977}" type="slidenum">
              <a:rPr lang="ru-RU" smtClean="0"/>
              <a:pPr/>
              <a:t>‹#›</a:t>
            </a:fld>
            <a:endParaRPr lang="ru-RU" dirty="0"/>
          </a:p>
        </p:txBody>
      </p:sp>
    </p:spTree>
    <p:extLst>
      <p:ext uri="{BB962C8B-B14F-4D97-AF65-F5344CB8AC3E}">
        <p14:creationId xmlns:p14="http://schemas.microsoft.com/office/powerpoint/2010/main" val="244793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extLst mod="1">
    <p:ext uri="{DCECCB84-F9BA-43D5-87BE-67443E8EF086}">
      <p15:sldGuideLst xmlns:p15="http://schemas.microsoft.com/office/powerpoint/2012/main">
        <p15:guide id="1" orient="horz" pos="216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9624268" y="304800"/>
            <a:ext cx="1729531" cy="5676900"/>
          </a:xfrm>
        </p:spPr>
        <p:txBody>
          <a:bodyPr vert="eaVert"/>
          <a:lstStyle/>
          <a:p>
            <a:r>
              <a:rPr lang="ru-RU" smtClean="0"/>
              <a:t>Образец заголовка</a:t>
            </a:r>
            <a:endParaRPr lang="ru-RU" dirty="0"/>
          </a:p>
        </p:txBody>
      </p:sp>
      <p:sp>
        <p:nvSpPr>
          <p:cNvPr id="3" name="Вертикальный текст 2"/>
          <p:cNvSpPr>
            <a:spLocks noGrp="1"/>
          </p:cNvSpPr>
          <p:nvPr>
            <p:ph type="body" orient="vert" idx="1"/>
          </p:nvPr>
        </p:nvSpPr>
        <p:spPr>
          <a:xfrm>
            <a:off x="838199" y="304800"/>
            <a:ext cx="8633671" cy="56769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Дата 3"/>
          <p:cNvSpPr>
            <a:spLocks noGrp="1"/>
          </p:cNvSpPr>
          <p:nvPr>
            <p:ph type="dt" sz="half" idx="10"/>
          </p:nvPr>
        </p:nvSpPr>
        <p:spPr/>
        <p:txBody>
          <a:bodyPr/>
          <a:lstStyle/>
          <a:p>
            <a:fld id="{4CF99945-0A15-4715-AB6C-F5E56CF20F70}" type="datetimeFigureOut">
              <a:rPr lang="ru-RU" smtClean="0"/>
              <a:pPr/>
              <a:t>29.03.2022</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022B156B-59AE-415F-B24B-8756D48BB977}" type="slidenum">
              <a:rPr lang="ru-RU" smtClean="0"/>
              <a:pPr/>
              <a:t>‹#›</a:t>
            </a:fld>
            <a:endParaRPr lang="ru-RU" dirty="0"/>
          </a:p>
        </p:txBody>
      </p:sp>
    </p:spTree>
    <p:extLst>
      <p:ext uri="{BB962C8B-B14F-4D97-AF65-F5344CB8AC3E}">
        <p14:creationId xmlns:p14="http://schemas.microsoft.com/office/powerpoint/2010/main" val="4205803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dirty="0"/>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Дата 3"/>
          <p:cNvSpPr>
            <a:spLocks noGrp="1"/>
          </p:cNvSpPr>
          <p:nvPr>
            <p:ph type="dt" sz="half" idx="10"/>
          </p:nvPr>
        </p:nvSpPr>
        <p:spPr/>
        <p:txBody>
          <a:bodyPr/>
          <a:lstStyle/>
          <a:p>
            <a:fld id="{4CF99945-0A15-4715-AB6C-F5E56CF20F70}" type="datetimeFigureOut">
              <a:rPr lang="ru-RU" smtClean="0"/>
              <a:pPr/>
              <a:t>29.03.2022</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022B156B-59AE-415F-B24B-8756D48BB977}" type="slidenum">
              <a:rPr lang="ru-RU" smtClean="0"/>
              <a:pPr/>
              <a:t>‹#›</a:t>
            </a:fld>
            <a:endParaRPr lang="ru-RU" dirty="0"/>
          </a:p>
        </p:txBody>
      </p:sp>
    </p:spTree>
    <p:extLst>
      <p:ext uri="{BB962C8B-B14F-4D97-AF65-F5344CB8AC3E}">
        <p14:creationId xmlns:p14="http://schemas.microsoft.com/office/powerpoint/2010/main" val="339630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65613" y="1828800"/>
            <a:ext cx="6858002" cy="1828800"/>
          </a:xfrm>
        </p:spPr>
        <p:txBody>
          <a:bodyPr anchor="b">
            <a:normAutofit/>
          </a:bodyPr>
          <a:lstStyle>
            <a:lvl1pPr>
              <a:defRPr sz="4400"/>
            </a:lvl1pPr>
          </a:lstStyle>
          <a:p>
            <a:r>
              <a:rPr lang="ru-RU" smtClean="0"/>
              <a:t>Образец заголовка</a:t>
            </a:r>
            <a:endParaRPr lang="ru-RU" dirty="0"/>
          </a:p>
        </p:txBody>
      </p:sp>
      <p:sp>
        <p:nvSpPr>
          <p:cNvPr id="3" name="Текст 2"/>
          <p:cNvSpPr>
            <a:spLocks noGrp="1"/>
          </p:cNvSpPr>
          <p:nvPr>
            <p:ph type="body" idx="1"/>
          </p:nvPr>
        </p:nvSpPr>
        <p:spPr>
          <a:xfrm>
            <a:off x="4265610" y="3733800"/>
            <a:ext cx="6858002" cy="914400"/>
          </a:xfrm>
        </p:spPr>
        <p:txBody>
          <a:bodyPr/>
          <a:lstStyle>
            <a:lvl1pPr marL="0" indent="0">
              <a:spcBef>
                <a:spcPts val="0"/>
              </a:spcBef>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Tree>
    <p:extLst>
      <p:ext uri="{BB962C8B-B14F-4D97-AF65-F5344CB8AC3E}">
        <p14:creationId xmlns:p14="http://schemas.microsoft.com/office/powerpoint/2010/main" val="1229257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dirty="0"/>
          </a:p>
        </p:txBody>
      </p:sp>
      <p:sp>
        <p:nvSpPr>
          <p:cNvPr id="3" name="Объект 2"/>
          <p:cNvSpPr>
            <a:spLocks noGrp="1"/>
          </p:cNvSpPr>
          <p:nvPr>
            <p:ph sz="half" idx="1"/>
          </p:nvPr>
        </p:nvSpPr>
        <p:spPr>
          <a:xfrm>
            <a:off x="1065212" y="1825625"/>
            <a:ext cx="4954588" cy="418795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Объект 3"/>
          <p:cNvSpPr>
            <a:spLocks noGrp="1"/>
          </p:cNvSpPr>
          <p:nvPr>
            <p:ph sz="half" idx="2"/>
          </p:nvPr>
        </p:nvSpPr>
        <p:spPr>
          <a:xfrm>
            <a:off x="6172200" y="1825625"/>
            <a:ext cx="4951414" cy="418795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5" name="Дата 4"/>
          <p:cNvSpPr>
            <a:spLocks noGrp="1"/>
          </p:cNvSpPr>
          <p:nvPr>
            <p:ph type="dt" sz="half" idx="10"/>
          </p:nvPr>
        </p:nvSpPr>
        <p:spPr/>
        <p:txBody>
          <a:bodyPr/>
          <a:lstStyle/>
          <a:p>
            <a:fld id="{4CF99945-0A15-4715-AB6C-F5E56CF20F70}" type="datetimeFigureOut">
              <a:rPr lang="ru-RU" smtClean="0"/>
              <a:pPr/>
              <a:t>29.03.2022</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022B156B-59AE-415F-B24B-8756D48BB977}" type="slidenum">
              <a:rPr lang="ru-RU" smtClean="0"/>
              <a:pPr/>
              <a:t>‹#›</a:t>
            </a:fld>
            <a:endParaRPr lang="ru-RU" dirty="0"/>
          </a:p>
        </p:txBody>
      </p:sp>
    </p:spTree>
    <p:extLst>
      <p:ext uri="{BB962C8B-B14F-4D97-AF65-F5344CB8AC3E}">
        <p14:creationId xmlns:p14="http://schemas.microsoft.com/office/powerpoint/2010/main" val="2972755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dirty="0"/>
          </a:p>
        </p:txBody>
      </p:sp>
      <p:sp>
        <p:nvSpPr>
          <p:cNvPr id="3" name="Текст 2"/>
          <p:cNvSpPr>
            <a:spLocks noGrp="1"/>
          </p:cNvSpPr>
          <p:nvPr>
            <p:ph type="body" idx="1"/>
          </p:nvPr>
        </p:nvSpPr>
        <p:spPr>
          <a:xfrm>
            <a:off x="1069848" y="1681163"/>
            <a:ext cx="4956048"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1069848" y="2505075"/>
            <a:ext cx="4956048" cy="34766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5" name="Текст 4"/>
          <p:cNvSpPr>
            <a:spLocks noGrp="1"/>
          </p:cNvSpPr>
          <p:nvPr>
            <p:ph type="body" sz="quarter" idx="3"/>
          </p:nvPr>
        </p:nvSpPr>
        <p:spPr>
          <a:xfrm>
            <a:off x="6172200" y="1681163"/>
            <a:ext cx="4956048"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4956048" cy="34766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7" name="Дата 6"/>
          <p:cNvSpPr>
            <a:spLocks noGrp="1"/>
          </p:cNvSpPr>
          <p:nvPr>
            <p:ph type="dt" sz="half" idx="10"/>
          </p:nvPr>
        </p:nvSpPr>
        <p:spPr/>
        <p:txBody>
          <a:bodyPr/>
          <a:lstStyle/>
          <a:p>
            <a:fld id="{4CF99945-0A15-4715-AB6C-F5E56CF20F70}" type="datetimeFigureOut">
              <a:rPr lang="ru-RU" smtClean="0"/>
              <a:pPr/>
              <a:t>29.03.2022</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022B156B-59AE-415F-B24B-8756D48BB977}" type="slidenum">
              <a:rPr lang="ru-RU" smtClean="0"/>
              <a:pPr/>
              <a:t>‹#›</a:t>
            </a:fld>
            <a:endParaRPr lang="ru-RU" dirty="0"/>
          </a:p>
        </p:txBody>
      </p:sp>
    </p:spTree>
    <p:extLst>
      <p:ext uri="{BB962C8B-B14F-4D97-AF65-F5344CB8AC3E}">
        <p14:creationId xmlns:p14="http://schemas.microsoft.com/office/powerpoint/2010/main" val="2318571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dirty="0"/>
          </a:p>
        </p:txBody>
      </p:sp>
      <p:sp>
        <p:nvSpPr>
          <p:cNvPr id="3" name="Дата 2"/>
          <p:cNvSpPr>
            <a:spLocks noGrp="1"/>
          </p:cNvSpPr>
          <p:nvPr>
            <p:ph type="dt" sz="half" idx="10"/>
          </p:nvPr>
        </p:nvSpPr>
        <p:spPr/>
        <p:txBody>
          <a:bodyPr/>
          <a:lstStyle/>
          <a:p>
            <a:fld id="{4CF99945-0A15-4715-AB6C-F5E56CF20F70}" type="datetimeFigureOut">
              <a:rPr lang="ru-RU" smtClean="0"/>
              <a:pPr/>
              <a:t>29.03.2022</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022B156B-59AE-415F-B24B-8756D48BB977}" type="slidenum">
              <a:rPr lang="ru-RU" smtClean="0"/>
              <a:pPr/>
              <a:t>‹#›</a:t>
            </a:fld>
            <a:endParaRPr lang="ru-RU" dirty="0"/>
          </a:p>
        </p:txBody>
      </p:sp>
    </p:spTree>
    <p:extLst>
      <p:ext uri="{BB962C8B-B14F-4D97-AF65-F5344CB8AC3E}">
        <p14:creationId xmlns:p14="http://schemas.microsoft.com/office/powerpoint/2010/main" val="3512816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4CF99945-0A15-4715-AB6C-F5E56CF20F70}" type="datetimeFigureOut">
              <a:rPr lang="ru-RU" smtClean="0"/>
              <a:pPr/>
              <a:t>29.03.2022</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022B156B-59AE-415F-B24B-8756D48BB977}" type="slidenum">
              <a:rPr lang="ru-RU" smtClean="0"/>
              <a:pPr/>
              <a:t>‹#›</a:t>
            </a:fld>
            <a:endParaRPr lang="ru-RU" dirty="0"/>
          </a:p>
        </p:txBody>
      </p:sp>
    </p:spTree>
    <p:extLst>
      <p:ext uri="{BB962C8B-B14F-4D97-AF65-F5344CB8AC3E}">
        <p14:creationId xmlns:p14="http://schemas.microsoft.com/office/powerpoint/2010/main" val="847874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Две картинки с подписями">
    <p:spTree>
      <p:nvGrpSpPr>
        <p:cNvPr id="1" name=""/>
        <p:cNvGrpSpPr/>
        <p:nvPr/>
      </p:nvGrpSpPr>
      <p:grpSpPr>
        <a:xfrm>
          <a:off x="0" y="0"/>
          <a:ext cx="0" cy="0"/>
          <a:chOff x="0" y="0"/>
          <a:chExt cx="0" cy="0"/>
        </a:xfrm>
      </p:grpSpPr>
      <p:sp>
        <p:nvSpPr>
          <p:cNvPr id="6" name="Дата 5"/>
          <p:cNvSpPr>
            <a:spLocks noGrp="1"/>
          </p:cNvSpPr>
          <p:nvPr>
            <p:ph type="dt" sz="half" idx="10"/>
          </p:nvPr>
        </p:nvSpPr>
        <p:spPr/>
        <p:txBody>
          <a:bodyPr/>
          <a:lstStyle/>
          <a:p>
            <a:fld id="{4CF99945-0A15-4715-AB6C-F5E56CF20F70}" type="datetimeFigureOut">
              <a:rPr lang="ru-RU" smtClean="0"/>
              <a:pPr/>
              <a:t>29.03.2022</a:t>
            </a:fld>
            <a:endParaRPr lang="ru-RU" dirty="0"/>
          </a:p>
        </p:txBody>
      </p:sp>
      <p:sp>
        <p:nvSpPr>
          <p:cNvPr id="7" name="Нижний колонтитул 6"/>
          <p:cNvSpPr>
            <a:spLocks noGrp="1"/>
          </p:cNvSpPr>
          <p:nvPr>
            <p:ph type="ftr" sz="quarter" idx="11"/>
          </p:nvPr>
        </p:nvSpPr>
        <p:spPr/>
        <p:txBody>
          <a:bodyPr/>
          <a:lstStyle/>
          <a:p>
            <a:endParaRPr lang="ru-RU" dirty="0"/>
          </a:p>
        </p:txBody>
      </p:sp>
      <p:sp>
        <p:nvSpPr>
          <p:cNvPr id="8" name="Номер слайда 7"/>
          <p:cNvSpPr>
            <a:spLocks noGrp="1"/>
          </p:cNvSpPr>
          <p:nvPr>
            <p:ph type="sldNum" sz="quarter" idx="12"/>
          </p:nvPr>
        </p:nvSpPr>
        <p:spPr/>
        <p:txBody>
          <a:bodyPr/>
          <a:lstStyle/>
          <a:p>
            <a:fld id="{022B156B-59AE-415F-B24B-8756D48BB977}" type="slidenum">
              <a:rPr lang="ru-RU" smtClean="0"/>
              <a:pPr/>
              <a:t>‹#›</a:t>
            </a:fld>
            <a:endParaRPr lang="ru-RU" dirty="0"/>
          </a:p>
        </p:txBody>
      </p:sp>
      <p:grpSp>
        <p:nvGrpSpPr>
          <p:cNvPr id="9" name="Группа 8"/>
          <p:cNvGrpSpPr/>
          <p:nvPr/>
        </p:nvGrpSpPr>
        <p:grpSpPr>
          <a:xfrm>
            <a:off x="574431" y="724619"/>
            <a:ext cx="5318979" cy="3795623"/>
            <a:chOff x="895350" y="3313113"/>
            <a:chExt cx="3613151" cy="2790825"/>
          </a:xfrm>
          <a:solidFill>
            <a:schemeClr val="tx1">
              <a:lumMod val="50000"/>
            </a:schemeClr>
          </a:solidFill>
        </p:grpSpPr>
        <p:sp>
          <p:nvSpPr>
            <p:cNvPr id="10" name="Полилиния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lang="ru-RU" dirty="0"/>
            </a:p>
          </p:txBody>
        </p:sp>
        <p:sp>
          <p:nvSpPr>
            <p:cNvPr id="11" name="Полилиния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p>
          </p:txBody>
        </p:sp>
        <p:sp>
          <p:nvSpPr>
            <p:cNvPr id="12" name="Полилиния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lang="ru-RU" dirty="0"/>
            </a:p>
          </p:txBody>
        </p:sp>
        <p:sp>
          <p:nvSpPr>
            <p:cNvPr id="13" name="Полилиния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p>
          </p:txBody>
        </p:sp>
        <p:sp>
          <p:nvSpPr>
            <p:cNvPr id="14" name="Полилиния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p>
          </p:txBody>
        </p:sp>
        <p:sp>
          <p:nvSpPr>
            <p:cNvPr id="15" name="Полилиния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p>
          </p:txBody>
        </p:sp>
        <p:sp>
          <p:nvSpPr>
            <p:cNvPr id="16" name="Полилиния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p>
          </p:txBody>
        </p:sp>
        <p:sp>
          <p:nvSpPr>
            <p:cNvPr id="17" name="Полилиния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p>
          </p:txBody>
        </p:sp>
        <p:sp>
          <p:nvSpPr>
            <p:cNvPr id="18" name="Полилиния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p>
          </p:txBody>
        </p:sp>
        <p:sp>
          <p:nvSpPr>
            <p:cNvPr id="19" name="Полилиния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p>
          </p:txBody>
        </p:sp>
        <p:sp>
          <p:nvSpPr>
            <p:cNvPr id="20" name="Полилиния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p>
          </p:txBody>
        </p:sp>
        <p:sp>
          <p:nvSpPr>
            <p:cNvPr id="21" name="Полилиния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p>
          </p:txBody>
        </p:sp>
      </p:grpSp>
      <p:grpSp>
        <p:nvGrpSpPr>
          <p:cNvPr id="22" name="Группа 21"/>
          <p:cNvGrpSpPr/>
          <p:nvPr/>
        </p:nvGrpSpPr>
        <p:grpSpPr>
          <a:xfrm>
            <a:off x="6285120" y="724619"/>
            <a:ext cx="5318979" cy="3795623"/>
            <a:chOff x="895350" y="3313113"/>
            <a:chExt cx="3613151" cy="2790825"/>
          </a:xfrm>
          <a:solidFill>
            <a:schemeClr val="tx1">
              <a:lumMod val="50000"/>
            </a:schemeClr>
          </a:solidFill>
        </p:grpSpPr>
        <p:sp>
          <p:nvSpPr>
            <p:cNvPr id="23" name="Полилиния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lang="ru-RU" dirty="0"/>
            </a:p>
          </p:txBody>
        </p:sp>
        <p:sp>
          <p:nvSpPr>
            <p:cNvPr id="24" name="Полилиния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p>
          </p:txBody>
        </p:sp>
        <p:sp>
          <p:nvSpPr>
            <p:cNvPr id="25" name="Полилиния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lang="ru-RU" dirty="0"/>
            </a:p>
          </p:txBody>
        </p:sp>
        <p:sp>
          <p:nvSpPr>
            <p:cNvPr id="26" name="Полилиния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p>
          </p:txBody>
        </p:sp>
        <p:sp>
          <p:nvSpPr>
            <p:cNvPr id="27" name="Полилиния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p>
          </p:txBody>
        </p:sp>
        <p:sp>
          <p:nvSpPr>
            <p:cNvPr id="28" name="Полилиния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p>
          </p:txBody>
        </p:sp>
        <p:sp>
          <p:nvSpPr>
            <p:cNvPr id="29" name="Полилиния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p>
          </p:txBody>
        </p:sp>
        <p:sp>
          <p:nvSpPr>
            <p:cNvPr id="30" name="Полилиния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p>
          </p:txBody>
        </p:sp>
        <p:sp>
          <p:nvSpPr>
            <p:cNvPr id="31" name="Полилиния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p>
          </p:txBody>
        </p:sp>
        <p:sp>
          <p:nvSpPr>
            <p:cNvPr id="32" name="Полилиния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p>
          </p:txBody>
        </p:sp>
        <p:sp>
          <p:nvSpPr>
            <p:cNvPr id="33" name="Полилиния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p>
          </p:txBody>
        </p:sp>
        <p:sp>
          <p:nvSpPr>
            <p:cNvPr id="34" name="Полилиния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p>
          </p:txBody>
        </p:sp>
      </p:grpSp>
      <p:sp>
        <p:nvSpPr>
          <p:cNvPr id="36" name="Рисунок 33"/>
          <p:cNvSpPr>
            <a:spLocks noGrp="1" noChangeAspect="1"/>
          </p:cNvSpPr>
          <p:nvPr>
            <p:ph type="pic" sz="quarter" idx="17"/>
          </p:nvPr>
        </p:nvSpPr>
        <p:spPr>
          <a:xfrm>
            <a:off x="833620" y="1020195"/>
            <a:ext cx="4800601" cy="3200400"/>
          </a:xfrm>
          <a:solidFill>
            <a:schemeClr val="bg2"/>
          </a:solidFill>
          <a:ln w="38100">
            <a:solidFill>
              <a:schemeClr val="bg1"/>
            </a:solidFill>
          </a:ln>
        </p:spPr>
        <p:txBody>
          <a:bodyPr/>
          <a:lstStyle>
            <a:lvl1pPr marL="0" indent="0" algn="ctr">
              <a:buNone/>
              <a:defRPr/>
            </a:lvl1pPr>
          </a:lstStyle>
          <a:p>
            <a:r>
              <a:rPr lang="ru-RU" dirty="0" smtClean="0"/>
              <a:t>Вставка рисунка</a:t>
            </a:r>
            <a:endParaRPr lang="ru-RU" dirty="0"/>
          </a:p>
        </p:txBody>
      </p:sp>
      <p:sp>
        <p:nvSpPr>
          <p:cNvPr id="37" name="Рисунок 33"/>
          <p:cNvSpPr>
            <a:spLocks noGrp="1" noChangeAspect="1"/>
          </p:cNvSpPr>
          <p:nvPr>
            <p:ph type="pic" sz="quarter" idx="18"/>
          </p:nvPr>
        </p:nvSpPr>
        <p:spPr>
          <a:xfrm>
            <a:off x="6544309" y="1020195"/>
            <a:ext cx="4800601" cy="3200400"/>
          </a:xfrm>
          <a:solidFill>
            <a:schemeClr val="bg2"/>
          </a:solidFill>
          <a:ln w="38100">
            <a:solidFill>
              <a:schemeClr val="bg1"/>
            </a:solidFill>
          </a:ln>
        </p:spPr>
        <p:txBody>
          <a:bodyPr/>
          <a:lstStyle>
            <a:lvl1pPr marL="0" indent="0" algn="ctr">
              <a:buNone/>
              <a:defRPr/>
            </a:lvl1pPr>
          </a:lstStyle>
          <a:p>
            <a:r>
              <a:rPr lang="ru-RU" dirty="0" smtClean="0"/>
              <a:t>Вставка рисунка</a:t>
            </a:r>
            <a:endParaRPr lang="ru-RU" dirty="0"/>
          </a:p>
        </p:txBody>
      </p:sp>
      <p:sp>
        <p:nvSpPr>
          <p:cNvPr id="39" name="Текст 3"/>
          <p:cNvSpPr>
            <a:spLocks noGrp="1"/>
          </p:cNvSpPr>
          <p:nvPr>
            <p:ph type="body" sz="half" idx="2"/>
          </p:nvPr>
        </p:nvSpPr>
        <p:spPr>
          <a:xfrm>
            <a:off x="1052423" y="4648200"/>
            <a:ext cx="4368980" cy="1295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40" name="Текст 3"/>
          <p:cNvSpPr>
            <a:spLocks noGrp="1"/>
          </p:cNvSpPr>
          <p:nvPr>
            <p:ph type="body" sz="half" idx="19"/>
          </p:nvPr>
        </p:nvSpPr>
        <p:spPr>
          <a:xfrm>
            <a:off x="6742908" y="4648200"/>
            <a:ext cx="4368980" cy="1295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Tree>
    <p:extLst>
      <p:ext uri="{BB962C8B-B14F-4D97-AF65-F5344CB8AC3E}">
        <p14:creationId xmlns:p14="http://schemas.microsoft.com/office/powerpoint/2010/main" val="1168274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Три картинки с подписямиs">
    <p:spTree>
      <p:nvGrpSpPr>
        <p:cNvPr id="1" name=""/>
        <p:cNvGrpSpPr/>
        <p:nvPr/>
      </p:nvGrpSpPr>
      <p:grpSpPr>
        <a:xfrm>
          <a:off x="0" y="0"/>
          <a:ext cx="0" cy="0"/>
          <a:chOff x="0" y="0"/>
          <a:chExt cx="0" cy="0"/>
        </a:xfrm>
      </p:grpSpPr>
      <p:sp>
        <p:nvSpPr>
          <p:cNvPr id="6" name="Дата 5"/>
          <p:cNvSpPr>
            <a:spLocks noGrp="1"/>
          </p:cNvSpPr>
          <p:nvPr>
            <p:ph type="dt" sz="half" idx="10"/>
          </p:nvPr>
        </p:nvSpPr>
        <p:spPr/>
        <p:txBody>
          <a:bodyPr/>
          <a:lstStyle/>
          <a:p>
            <a:fld id="{4CF99945-0A15-4715-AB6C-F5E56CF20F70}" type="datetimeFigureOut">
              <a:rPr lang="ru-RU" smtClean="0"/>
              <a:pPr/>
              <a:t>29.03.2022</a:t>
            </a:fld>
            <a:endParaRPr lang="ru-RU" dirty="0"/>
          </a:p>
        </p:txBody>
      </p:sp>
      <p:sp>
        <p:nvSpPr>
          <p:cNvPr id="7" name="Нижний колонтитул 6"/>
          <p:cNvSpPr>
            <a:spLocks noGrp="1"/>
          </p:cNvSpPr>
          <p:nvPr>
            <p:ph type="ftr" sz="quarter" idx="11"/>
          </p:nvPr>
        </p:nvSpPr>
        <p:spPr/>
        <p:txBody>
          <a:bodyPr/>
          <a:lstStyle/>
          <a:p>
            <a:endParaRPr lang="ru-RU" dirty="0"/>
          </a:p>
        </p:txBody>
      </p:sp>
      <p:sp>
        <p:nvSpPr>
          <p:cNvPr id="8" name="Номер слайда 7"/>
          <p:cNvSpPr>
            <a:spLocks noGrp="1"/>
          </p:cNvSpPr>
          <p:nvPr>
            <p:ph type="sldNum" sz="quarter" idx="12"/>
          </p:nvPr>
        </p:nvSpPr>
        <p:spPr/>
        <p:txBody>
          <a:bodyPr/>
          <a:lstStyle/>
          <a:p>
            <a:fld id="{022B156B-59AE-415F-B24B-8756D48BB977}" type="slidenum">
              <a:rPr lang="ru-RU" smtClean="0"/>
              <a:pPr/>
              <a:t>‹#›</a:t>
            </a:fld>
            <a:endParaRPr lang="ru-RU" dirty="0"/>
          </a:p>
        </p:txBody>
      </p:sp>
      <p:grpSp>
        <p:nvGrpSpPr>
          <p:cNvPr id="35" name="Группа 34"/>
          <p:cNvGrpSpPr>
            <a:grpSpLocks noChangeAspect="1"/>
          </p:cNvGrpSpPr>
          <p:nvPr/>
        </p:nvGrpSpPr>
        <p:grpSpPr>
          <a:xfrm rot="5400000">
            <a:off x="4030971" y="647727"/>
            <a:ext cx="4116828" cy="3383280"/>
            <a:chOff x="895350" y="3313113"/>
            <a:chExt cx="3613151" cy="2790825"/>
          </a:xfrm>
          <a:solidFill>
            <a:schemeClr val="tx1">
              <a:lumMod val="50000"/>
            </a:schemeClr>
          </a:solidFill>
        </p:grpSpPr>
        <p:sp>
          <p:nvSpPr>
            <p:cNvPr id="38" name="Полилиния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lang="ru-RU" dirty="0"/>
            </a:p>
          </p:txBody>
        </p:sp>
        <p:sp>
          <p:nvSpPr>
            <p:cNvPr id="41" name="Полилиния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p>
          </p:txBody>
        </p:sp>
        <p:sp>
          <p:nvSpPr>
            <p:cNvPr id="42" name="Полилиния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lang="ru-RU" dirty="0"/>
            </a:p>
          </p:txBody>
        </p:sp>
        <p:sp>
          <p:nvSpPr>
            <p:cNvPr id="43" name="Полилиния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p>
          </p:txBody>
        </p:sp>
        <p:sp>
          <p:nvSpPr>
            <p:cNvPr id="44" name="Полилиния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p>
          </p:txBody>
        </p:sp>
        <p:sp>
          <p:nvSpPr>
            <p:cNvPr id="45" name="Полилиния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p>
          </p:txBody>
        </p:sp>
        <p:sp>
          <p:nvSpPr>
            <p:cNvPr id="46" name="Полилиния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p>
          </p:txBody>
        </p:sp>
        <p:sp>
          <p:nvSpPr>
            <p:cNvPr id="47" name="Полилиния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p>
          </p:txBody>
        </p:sp>
        <p:sp>
          <p:nvSpPr>
            <p:cNvPr id="48" name="Полилиния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p>
          </p:txBody>
        </p:sp>
        <p:sp>
          <p:nvSpPr>
            <p:cNvPr id="49" name="Полилиния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p>
          </p:txBody>
        </p:sp>
        <p:sp>
          <p:nvSpPr>
            <p:cNvPr id="50" name="Полилиния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p>
          </p:txBody>
        </p:sp>
        <p:sp>
          <p:nvSpPr>
            <p:cNvPr id="51" name="Полилиния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p>
          </p:txBody>
        </p:sp>
      </p:grpSp>
      <p:grpSp>
        <p:nvGrpSpPr>
          <p:cNvPr id="52" name="Группа 51"/>
          <p:cNvGrpSpPr>
            <a:grpSpLocks noChangeAspect="1"/>
          </p:cNvGrpSpPr>
          <p:nvPr/>
        </p:nvGrpSpPr>
        <p:grpSpPr>
          <a:xfrm rot="5400000">
            <a:off x="263071" y="1127733"/>
            <a:ext cx="4114800" cy="3381614"/>
            <a:chOff x="895350" y="3313113"/>
            <a:chExt cx="3613151" cy="2790825"/>
          </a:xfrm>
          <a:solidFill>
            <a:schemeClr val="tx1">
              <a:lumMod val="50000"/>
            </a:schemeClr>
          </a:solidFill>
        </p:grpSpPr>
        <p:sp>
          <p:nvSpPr>
            <p:cNvPr id="53" name="Полилиния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Полилиния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p>
          </p:txBody>
        </p:sp>
        <p:sp>
          <p:nvSpPr>
            <p:cNvPr id="55" name="Полилиния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lang="ru-RU" dirty="0"/>
            </a:p>
          </p:txBody>
        </p:sp>
        <p:sp>
          <p:nvSpPr>
            <p:cNvPr id="56" name="Полилиния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p>
          </p:txBody>
        </p:sp>
        <p:sp>
          <p:nvSpPr>
            <p:cNvPr id="57" name="Полилиния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p>
          </p:txBody>
        </p:sp>
        <p:sp>
          <p:nvSpPr>
            <p:cNvPr id="58" name="Полилиния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p>
          </p:txBody>
        </p:sp>
        <p:sp>
          <p:nvSpPr>
            <p:cNvPr id="59" name="Полилиния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p>
          </p:txBody>
        </p:sp>
        <p:sp>
          <p:nvSpPr>
            <p:cNvPr id="60" name="Полилиния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p>
          </p:txBody>
        </p:sp>
        <p:sp>
          <p:nvSpPr>
            <p:cNvPr id="61" name="Полилиния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p>
          </p:txBody>
        </p:sp>
        <p:sp>
          <p:nvSpPr>
            <p:cNvPr id="62" name="Полилиния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p>
          </p:txBody>
        </p:sp>
        <p:sp>
          <p:nvSpPr>
            <p:cNvPr id="63" name="Полилиния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p>
          </p:txBody>
        </p:sp>
        <p:sp>
          <p:nvSpPr>
            <p:cNvPr id="64" name="Полилиния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p>
          </p:txBody>
        </p:sp>
      </p:grpSp>
      <p:grpSp>
        <p:nvGrpSpPr>
          <p:cNvPr id="65" name="Группа 64"/>
          <p:cNvGrpSpPr>
            <a:grpSpLocks noChangeAspect="1"/>
          </p:cNvGrpSpPr>
          <p:nvPr/>
        </p:nvGrpSpPr>
        <p:grpSpPr>
          <a:xfrm rot="5400000">
            <a:off x="7803905" y="1127738"/>
            <a:ext cx="4114800" cy="3381613"/>
            <a:chOff x="895350" y="3313113"/>
            <a:chExt cx="3613151" cy="2790825"/>
          </a:xfrm>
          <a:solidFill>
            <a:schemeClr val="tx1">
              <a:lumMod val="50000"/>
            </a:schemeClr>
          </a:solidFill>
        </p:grpSpPr>
        <p:sp>
          <p:nvSpPr>
            <p:cNvPr id="66" name="Полилиния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lang="ru-RU" dirty="0"/>
            </a:p>
          </p:txBody>
        </p:sp>
        <p:sp>
          <p:nvSpPr>
            <p:cNvPr id="67" name="Полилиния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Полилиния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lang="ru-RU" dirty="0"/>
            </a:p>
          </p:txBody>
        </p:sp>
        <p:sp>
          <p:nvSpPr>
            <p:cNvPr id="69" name="Полилиния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p>
          </p:txBody>
        </p:sp>
        <p:sp>
          <p:nvSpPr>
            <p:cNvPr id="70" name="Полилиния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p>
          </p:txBody>
        </p:sp>
        <p:sp>
          <p:nvSpPr>
            <p:cNvPr id="71" name="Полилиния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p>
          </p:txBody>
        </p:sp>
        <p:sp>
          <p:nvSpPr>
            <p:cNvPr id="72" name="Полилиния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p>
          </p:txBody>
        </p:sp>
        <p:sp>
          <p:nvSpPr>
            <p:cNvPr id="73" name="Полилиния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p>
          </p:txBody>
        </p:sp>
        <p:sp>
          <p:nvSpPr>
            <p:cNvPr id="74" name="Полилиния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p>
          </p:txBody>
        </p:sp>
        <p:sp>
          <p:nvSpPr>
            <p:cNvPr id="75" name="Полилиния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p>
          </p:txBody>
        </p:sp>
        <p:sp>
          <p:nvSpPr>
            <p:cNvPr id="76" name="Полилиния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p>
          </p:txBody>
        </p:sp>
        <p:sp>
          <p:nvSpPr>
            <p:cNvPr id="77" name="Полилиния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p>
          </p:txBody>
        </p:sp>
      </p:grpSp>
      <p:sp>
        <p:nvSpPr>
          <p:cNvPr id="78" name="Рисунок 33"/>
          <p:cNvSpPr>
            <a:spLocks noGrp="1"/>
          </p:cNvSpPr>
          <p:nvPr>
            <p:ph type="pic" sz="quarter" idx="18"/>
          </p:nvPr>
        </p:nvSpPr>
        <p:spPr>
          <a:xfrm>
            <a:off x="4599885" y="533400"/>
            <a:ext cx="2971800" cy="3657600"/>
          </a:xfrm>
          <a:solidFill>
            <a:schemeClr val="bg2"/>
          </a:solidFill>
          <a:ln w="38100">
            <a:solidFill>
              <a:schemeClr val="bg1"/>
            </a:solidFill>
          </a:ln>
        </p:spPr>
        <p:txBody>
          <a:bodyPr/>
          <a:lstStyle>
            <a:lvl1pPr marL="0" indent="0" algn="ctr">
              <a:buNone/>
              <a:defRPr/>
            </a:lvl1pPr>
          </a:lstStyle>
          <a:p>
            <a:r>
              <a:rPr lang="ru-RU" dirty="0" smtClean="0"/>
              <a:t>Вставка рисунка</a:t>
            </a:r>
            <a:endParaRPr lang="ru-RU" dirty="0"/>
          </a:p>
        </p:txBody>
      </p:sp>
      <p:sp>
        <p:nvSpPr>
          <p:cNvPr id="79" name="Рисунок 33"/>
          <p:cNvSpPr>
            <a:spLocks noGrp="1"/>
          </p:cNvSpPr>
          <p:nvPr>
            <p:ph type="pic" sz="quarter" idx="19"/>
          </p:nvPr>
        </p:nvSpPr>
        <p:spPr>
          <a:xfrm>
            <a:off x="834571" y="1013590"/>
            <a:ext cx="2971800" cy="3657600"/>
          </a:xfrm>
          <a:solidFill>
            <a:schemeClr val="bg2"/>
          </a:solidFill>
          <a:ln w="38100">
            <a:solidFill>
              <a:schemeClr val="bg1"/>
            </a:solidFill>
          </a:ln>
        </p:spPr>
        <p:txBody>
          <a:bodyPr/>
          <a:lstStyle>
            <a:lvl1pPr marL="0" indent="0" algn="ctr">
              <a:buNone/>
              <a:defRPr/>
            </a:lvl1pPr>
          </a:lstStyle>
          <a:p>
            <a:r>
              <a:rPr lang="ru-RU" dirty="0" smtClean="0"/>
              <a:t>Вставка рисунка</a:t>
            </a:r>
            <a:endParaRPr lang="ru-RU" dirty="0"/>
          </a:p>
        </p:txBody>
      </p:sp>
      <p:sp>
        <p:nvSpPr>
          <p:cNvPr id="80" name="Рисунок 33"/>
          <p:cNvSpPr>
            <a:spLocks noGrp="1"/>
          </p:cNvSpPr>
          <p:nvPr>
            <p:ph type="pic" sz="quarter" idx="20"/>
          </p:nvPr>
        </p:nvSpPr>
        <p:spPr>
          <a:xfrm>
            <a:off x="8375405" y="1013591"/>
            <a:ext cx="2971800" cy="3657600"/>
          </a:xfrm>
          <a:solidFill>
            <a:schemeClr val="bg2"/>
          </a:solidFill>
          <a:ln w="38100">
            <a:solidFill>
              <a:schemeClr val="bg1"/>
            </a:solidFill>
          </a:ln>
        </p:spPr>
        <p:txBody>
          <a:bodyPr/>
          <a:lstStyle>
            <a:lvl1pPr marL="0" indent="0" algn="ctr">
              <a:buNone/>
              <a:defRPr/>
            </a:lvl1pPr>
          </a:lstStyle>
          <a:p>
            <a:r>
              <a:rPr lang="ru-RU" dirty="0" smtClean="0"/>
              <a:t>Вставка рисунка</a:t>
            </a:r>
            <a:endParaRPr lang="ru-RU" dirty="0"/>
          </a:p>
        </p:txBody>
      </p:sp>
      <p:sp>
        <p:nvSpPr>
          <p:cNvPr id="81" name="Текст 3"/>
          <p:cNvSpPr>
            <a:spLocks noGrp="1"/>
          </p:cNvSpPr>
          <p:nvPr>
            <p:ph type="body" sz="half" idx="2"/>
          </p:nvPr>
        </p:nvSpPr>
        <p:spPr>
          <a:xfrm>
            <a:off x="948871" y="5018002"/>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82" name="Текст 3"/>
          <p:cNvSpPr>
            <a:spLocks noGrp="1"/>
          </p:cNvSpPr>
          <p:nvPr>
            <p:ph type="body" sz="half" idx="21"/>
          </p:nvPr>
        </p:nvSpPr>
        <p:spPr>
          <a:xfrm>
            <a:off x="4707208" y="4582378"/>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83" name="Текст 3"/>
          <p:cNvSpPr>
            <a:spLocks noGrp="1"/>
          </p:cNvSpPr>
          <p:nvPr>
            <p:ph type="body" sz="half" idx="22"/>
          </p:nvPr>
        </p:nvSpPr>
        <p:spPr>
          <a:xfrm>
            <a:off x="8489705" y="5018002"/>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Tree>
    <p:extLst>
      <p:ext uri="{BB962C8B-B14F-4D97-AF65-F5344CB8AC3E}">
        <p14:creationId xmlns:p14="http://schemas.microsoft.com/office/powerpoint/2010/main" val="16819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5212" y="304800"/>
            <a:ext cx="10058402" cy="1219200"/>
          </a:xfrm>
          <a:prstGeom prst="rect">
            <a:avLst/>
          </a:prstGeom>
        </p:spPr>
        <p:txBody>
          <a:bodyPr vert="horz" lIns="91440" tIns="45720" rIns="91440" bIns="45720" rtlCol="0" anchor="b">
            <a:normAutofit/>
          </a:bodyPr>
          <a:lstStyle/>
          <a:p>
            <a:r>
              <a:rPr lang="ru-RU" dirty="0" smtClean="0"/>
              <a:t>Образец заголовка</a:t>
            </a:r>
            <a:endParaRPr lang="ru-RU" dirty="0"/>
          </a:p>
        </p:txBody>
      </p:sp>
      <p:sp>
        <p:nvSpPr>
          <p:cNvPr id="3" name="Текст 2"/>
          <p:cNvSpPr>
            <a:spLocks noGrp="1"/>
          </p:cNvSpPr>
          <p:nvPr>
            <p:ph type="body" idx="1"/>
          </p:nvPr>
        </p:nvSpPr>
        <p:spPr>
          <a:xfrm>
            <a:off x="1065214" y="1752600"/>
            <a:ext cx="10058400" cy="4229100"/>
          </a:xfrm>
          <a:prstGeom prst="rect">
            <a:avLst/>
          </a:prstGeom>
        </p:spPr>
        <p:txBody>
          <a:bodyPr vert="horz" lIns="91440" tIns="45720" rIns="91440" bIns="45720" rtlCol="0">
            <a:norm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Дата 3"/>
          <p:cNvSpPr>
            <a:spLocks noGrp="1"/>
          </p:cNvSpPr>
          <p:nvPr>
            <p:ph type="dt" sz="half" idx="2"/>
          </p:nvPr>
        </p:nvSpPr>
        <p:spPr>
          <a:xfrm>
            <a:off x="8075611" y="6019801"/>
            <a:ext cx="1396260" cy="228600"/>
          </a:xfrm>
          <a:prstGeom prst="rect">
            <a:avLst/>
          </a:prstGeom>
        </p:spPr>
        <p:txBody>
          <a:bodyPr vert="horz" lIns="91440" tIns="45720" rIns="91440" bIns="45720" rtlCol="0" anchor="ctr"/>
          <a:lstStyle>
            <a:lvl1pPr algn="l">
              <a:defRPr sz="1000">
                <a:solidFill>
                  <a:schemeClr val="tx1"/>
                </a:solidFill>
              </a:defRPr>
            </a:lvl1pPr>
          </a:lstStyle>
          <a:p>
            <a:fld id="{4CF99945-0A15-4715-AB6C-F5E56CF20F70}" type="datetimeFigureOut">
              <a:rPr lang="ru-RU" smtClean="0"/>
              <a:pPr/>
              <a:t>29.03.2022</a:t>
            </a:fld>
            <a:endParaRPr lang="ru-RU" dirty="0"/>
          </a:p>
        </p:txBody>
      </p:sp>
      <p:sp>
        <p:nvSpPr>
          <p:cNvPr id="5" name="Нижний колонтитул 4"/>
          <p:cNvSpPr>
            <a:spLocks noGrp="1"/>
          </p:cNvSpPr>
          <p:nvPr>
            <p:ph type="ftr" sz="quarter" idx="3"/>
          </p:nvPr>
        </p:nvSpPr>
        <p:spPr>
          <a:xfrm>
            <a:off x="1979613" y="6019801"/>
            <a:ext cx="5943600" cy="228600"/>
          </a:xfrm>
          <a:prstGeom prst="rect">
            <a:avLst/>
          </a:prstGeom>
        </p:spPr>
        <p:txBody>
          <a:bodyPr vert="horz" lIns="91440" tIns="45720" rIns="91440" bIns="45720" rtlCol="0" anchor="ctr"/>
          <a:lstStyle>
            <a:lvl1pPr algn="l">
              <a:defRPr sz="1000">
                <a:solidFill>
                  <a:schemeClr val="tx1"/>
                </a:solidFill>
              </a:defRPr>
            </a:lvl1pPr>
          </a:lstStyle>
          <a:p>
            <a:endParaRPr lang="ru-RU" dirty="0"/>
          </a:p>
        </p:txBody>
      </p:sp>
      <p:sp>
        <p:nvSpPr>
          <p:cNvPr id="6" name="Номер слайда 5"/>
          <p:cNvSpPr>
            <a:spLocks noGrp="1"/>
          </p:cNvSpPr>
          <p:nvPr>
            <p:ph type="sldNum" sz="quarter" idx="4"/>
          </p:nvPr>
        </p:nvSpPr>
        <p:spPr>
          <a:xfrm>
            <a:off x="1065213" y="6019801"/>
            <a:ext cx="762000" cy="228600"/>
          </a:xfrm>
          <a:prstGeom prst="rect">
            <a:avLst/>
          </a:prstGeom>
        </p:spPr>
        <p:txBody>
          <a:bodyPr vert="horz" lIns="91440" tIns="45720" rIns="91440" bIns="45720" rtlCol="0" anchor="ctr"/>
          <a:lstStyle>
            <a:lvl1pPr algn="l">
              <a:defRPr sz="1000">
                <a:solidFill>
                  <a:schemeClr val="tx1"/>
                </a:solidFill>
              </a:defRPr>
            </a:lvl1pPr>
          </a:lstStyle>
          <a:p>
            <a:fld id="{022B156B-59AE-415F-B24B-8756D48BB977}" type="slidenum">
              <a:rPr lang="ru-RU" smtClean="0"/>
              <a:pPr/>
              <a:t>‹#›</a:t>
            </a:fld>
            <a:endParaRPr lang="ru-RU" dirty="0"/>
          </a:p>
        </p:txBody>
      </p:sp>
    </p:spTree>
    <p:extLst>
      <p:ext uri="{BB962C8B-B14F-4D97-AF65-F5344CB8AC3E}">
        <p14:creationId xmlns:p14="http://schemas.microsoft.com/office/powerpoint/2010/main" val="13006304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62" r:id="rId10"/>
    <p:sldLayoutId id="2147483656" r:id="rId11"/>
    <p:sldLayoutId id="2147483657" r:id="rId12"/>
    <p:sldLayoutId id="2147483658" r:id="rId13"/>
    <p:sldLayoutId id="2147483659" r:id="rId14"/>
  </p:sldLayoutIdLst>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xStyles>
    <p:titleStyle>
      <a:lvl1pPr algn="l" defTabSz="914400" rtl="0" eaLnBrk="1" latinLnBrk="0" hangingPunct="1">
        <a:lnSpc>
          <a:spcPct val="90000"/>
        </a:lnSpc>
        <a:spcBef>
          <a:spcPct val="0"/>
        </a:spcBef>
        <a:buNone/>
        <a:defRPr sz="3600" kern="1200">
          <a:solidFill>
            <a:schemeClr val="tx1">
              <a:lumMod val="50000"/>
            </a:schemeClr>
          </a:solidFill>
          <a:latin typeface="+mj-lt"/>
          <a:ea typeface="+mj-ea"/>
          <a:cs typeface="+mj-cs"/>
        </a:defRPr>
      </a:lvl1pPr>
    </p:titleStyle>
    <p:body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mn-lt"/>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018208" y="2112135"/>
            <a:ext cx="7031865" cy="1880317"/>
          </a:xfrm>
        </p:spPr>
        <p:txBody>
          <a:bodyPr>
            <a:normAutofit/>
          </a:bodyPr>
          <a:lstStyle/>
          <a:p>
            <a:pPr algn="l" defTabSz="914400">
              <a:spcBef>
                <a:spcPts val="1"/>
              </a:spcBef>
              <a:buNone/>
            </a:pPr>
            <a:r>
              <a:rPr lang="ru-RU" sz="4400" dirty="0" smtClean="0">
                <a:solidFill>
                  <a:srgbClr val="9A5315">
                    <a:lumMod val="50000"/>
                  </a:srgbClr>
                </a:solidFill>
                <a:latin typeface="Segoe Print"/>
              </a:rPr>
              <a:t>Выбор будущей профессии </a:t>
            </a:r>
            <a:endParaRPr lang="ru-RU" sz="4400" b="0" i="0" dirty="0">
              <a:solidFill>
                <a:srgbClr val="9A5315">
                  <a:lumMod val="50000"/>
                </a:srgbClr>
              </a:solidFill>
              <a:latin typeface="Segoe Print"/>
              <a:ea typeface="+mj-ea"/>
              <a:cs typeface="+mj-cs"/>
            </a:endParaRPr>
          </a:p>
        </p:txBody>
      </p:sp>
      <p:sp>
        <p:nvSpPr>
          <p:cNvPr id="3" name="Подзаголовок 2"/>
          <p:cNvSpPr>
            <a:spLocks noGrp="1"/>
          </p:cNvSpPr>
          <p:nvPr>
            <p:ph type="subTitle" idx="1"/>
          </p:nvPr>
        </p:nvSpPr>
        <p:spPr>
          <a:xfrm>
            <a:off x="8129272" y="4687910"/>
            <a:ext cx="3963990" cy="668628"/>
          </a:xfrm>
        </p:spPr>
        <p:txBody>
          <a:bodyPr/>
          <a:lstStyle/>
          <a:p>
            <a:pPr marL="0" indent="0" algn="l">
              <a:spcBef>
                <a:spcPts val="0"/>
              </a:spcBef>
              <a:buNone/>
            </a:pPr>
            <a:endParaRPr lang="ru-RU" sz="2400" b="0" i="0" dirty="0"/>
          </a:p>
        </p:txBody>
      </p:sp>
    </p:spTree>
    <p:extLst>
      <p:ext uri="{BB962C8B-B14F-4D97-AF65-F5344CB8AC3E}">
        <p14:creationId xmlns:p14="http://schemas.microsoft.com/office/powerpoint/2010/main" val="769675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965915" y="1300766"/>
            <a:ext cx="10157699" cy="5241702"/>
          </a:xfrm>
        </p:spPr>
        <p:txBody>
          <a:bodyPr>
            <a:normAutofit/>
          </a:bodyPr>
          <a:lstStyle/>
          <a:p>
            <a:pPr marL="0" lvl="0" indent="0" fontAlgn="base">
              <a:spcBef>
                <a:spcPct val="0"/>
              </a:spcBef>
              <a:spcAft>
                <a:spcPct val="0"/>
              </a:spcAft>
              <a:buNone/>
            </a:pPr>
            <a:r>
              <a:rPr lang="ru-RU" sz="2000" i="1" u="sng" dirty="0" smtClean="0">
                <a:latin typeface="Arial" charset="0"/>
              </a:rPr>
              <a:t>1.Самая </a:t>
            </a:r>
            <a:r>
              <a:rPr lang="ru-RU" sz="2000" i="1" u="sng" dirty="0">
                <a:latin typeface="Arial" charset="0"/>
              </a:rPr>
              <a:t>зеленая </a:t>
            </a:r>
            <a:r>
              <a:rPr lang="ru-RU" sz="2000" i="1" dirty="0">
                <a:solidFill>
                  <a:prstClr val="black"/>
                </a:solidFill>
                <a:latin typeface="Arial" charset="0"/>
              </a:rPr>
              <a:t>: садовод, лесник, цветовод-декоратор ...</a:t>
            </a:r>
          </a:p>
          <a:p>
            <a:pPr marL="0" lvl="0" indent="0" fontAlgn="base">
              <a:spcBef>
                <a:spcPct val="0"/>
              </a:spcBef>
              <a:spcAft>
                <a:spcPct val="0"/>
              </a:spcAft>
              <a:buNone/>
            </a:pPr>
            <a:r>
              <a:rPr lang="ru-RU" sz="2000" i="1" u="sng" dirty="0" smtClean="0">
                <a:latin typeface="Arial" charset="0"/>
              </a:rPr>
              <a:t>2.Самая </a:t>
            </a:r>
            <a:r>
              <a:rPr lang="ru-RU" sz="2000" i="1" u="sng" dirty="0">
                <a:latin typeface="Arial" charset="0"/>
              </a:rPr>
              <a:t>сладкая</a:t>
            </a:r>
            <a:r>
              <a:rPr lang="ru-RU" sz="2000" i="1" u="sng" dirty="0">
                <a:solidFill>
                  <a:srgbClr val="FF0000"/>
                </a:solidFill>
                <a:latin typeface="Arial" charset="0"/>
              </a:rPr>
              <a:t> </a:t>
            </a:r>
            <a:r>
              <a:rPr lang="ru-RU" sz="2000" i="1" dirty="0">
                <a:solidFill>
                  <a:prstClr val="black"/>
                </a:solidFill>
                <a:latin typeface="Arial" charset="0"/>
              </a:rPr>
              <a:t>: кондитер, продавец в кондитерской ...</a:t>
            </a:r>
          </a:p>
          <a:p>
            <a:pPr marL="0" lvl="0" indent="0" fontAlgn="base">
              <a:spcBef>
                <a:spcPct val="0"/>
              </a:spcBef>
              <a:spcAft>
                <a:spcPct val="0"/>
              </a:spcAft>
              <a:buNone/>
            </a:pPr>
            <a:endParaRPr lang="ru-RU" sz="2000" i="1" dirty="0">
              <a:solidFill>
                <a:prstClr val="black"/>
              </a:solidFill>
              <a:latin typeface="Arial" charset="0"/>
            </a:endParaRPr>
          </a:p>
          <a:p>
            <a:pPr marL="0" lvl="0" indent="0" fontAlgn="base">
              <a:spcBef>
                <a:spcPct val="0"/>
              </a:spcBef>
              <a:spcAft>
                <a:spcPct val="0"/>
              </a:spcAft>
              <a:buNone/>
            </a:pPr>
            <a:r>
              <a:rPr lang="ru-RU" sz="2000" i="1" u="sng" dirty="0" smtClean="0">
                <a:latin typeface="Arial" charset="0"/>
              </a:rPr>
              <a:t>3.Самая </a:t>
            </a:r>
            <a:r>
              <a:rPr lang="ru-RU" sz="2000" i="1" u="sng" dirty="0">
                <a:latin typeface="Arial" charset="0"/>
              </a:rPr>
              <a:t>денежная </a:t>
            </a:r>
            <a:r>
              <a:rPr lang="ru-RU" sz="2000" i="1" dirty="0">
                <a:solidFill>
                  <a:prstClr val="black"/>
                </a:solidFill>
                <a:latin typeface="Arial" charset="0"/>
              </a:rPr>
              <a:t>: банкир, профессиональные теннисисты…</a:t>
            </a:r>
          </a:p>
          <a:p>
            <a:pPr marL="0" lvl="0" indent="0" fontAlgn="base">
              <a:spcBef>
                <a:spcPct val="0"/>
              </a:spcBef>
              <a:spcAft>
                <a:spcPct val="0"/>
              </a:spcAft>
              <a:buNone/>
            </a:pPr>
            <a:r>
              <a:rPr lang="ru-RU" sz="2000" i="1" u="sng" dirty="0" smtClean="0">
                <a:latin typeface="Arial" charset="0"/>
              </a:rPr>
              <a:t>4.Самая </a:t>
            </a:r>
            <a:r>
              <a:rPr lang="ru-RU" sz="2000" i="1" u="sng" dirty="0">
                <a:latin typeface="Arial" charset="0"/>
              </a:rPr>
              <a:t>волосатая</a:t>
            </a:r>
            <a:r>
              <a:rPr lang="ru-RU" sz="2000" i="1" u="sng" dirty="0">
                <a:solidFill>
                  <a:srgbClr val="FF0000"/>
                </a:solidFill>
                <a:latin typeface="Arial" charset="0"/>
              </a:rPr>
              <a:t> </a:t>
            </a:r>
            <a:r>
              <a:rPr lang="ru-RU" sz="2000" i="1" dirty="0">
                <a:solidFill>
                  <a:prstClr val="black"/>
                </a:solidFill>
                <a:latin typeface="Arial" charset="0"/>
              </a:rPr>
              <a:t>: парикмахер...</a:t>
            </a:r>
          </a:p>
          <a:p>
            <a:pPr marL="0" lvl="0" indent="0" fontAlgn="base">
              <a:spcBef>
                <a:spcPct val="0"/>
              </a:spcBef>
              <a:spcAft>
                <a:spcPct val="0"/>
              </a:spcAft>
              <a:buNone/>
            </a:pPr>
            <a:endParaRPr lang="ru-RU" sz="2000" i="1" dirty="0">
              <a:solidFill>
                <a:prstClr val="black"/>
              </a:solidFill>
              <a:latin typeface="Arial" charset="0"/>
            </a:endParaRPr>
          </a:p>
          <a:p>
            <a:pPr marL="0" lvl="0" indent="0" fontAlgn="base">
              <a:spcBef>
                <a:spcPct val="0"/>
              </a:spcBef>
              <a:spcAft>
                <a:spcPct val="0"/>
              </a:spcAft>
              <a:buNone/>
            </a:pPr>
            <a:r>
              <a:rPr lang="ru-RU" sz="2000" i="1" u="sng" dirty="0" smtClean="0">
                <a:latin typeface="Arial" charset="0"/>
              </a:rPr>
              <a:t>5.Самая </a:t>
            </a:r>
            <a:r>
              <a:rPr lang="ru-RU" sz="2000" i="1" u="sng" dirty="0">
                <a:latin typeface="Arial" charset="0"/>
              </a:rPr>
              <a:t>детская</a:t>
            </a:r>
            <a:r>
              <a:rPr lang="ru-RU" sz="2000" i="1" dirty="0">
                <a:solidFill>
                  <a:prstClr val="black"/>
                </a:solidFill>
                <a:latin typeface="Arial" charset="0"/>
              </a:rPr>
              <a:t>: воспитатель, педиатр, учитель...</a:t>
            </a:r>
          </a:p>
          <a:p>
            <a:pPr marL="0" lvl="0" indent="0" fontAlgn="base">
              <a:spcBef>
                <a:spcPct val="0"/>
              </a:spcBef>
              <a:spcAft>
                <a:spcPct val="0"/>
              </a:spcAft>
              <a:buNone/>
            </a:pPr>
            <a:r>
              <a:rPr lang="ru-RU" sz="2000" i="1" u="sng" dirty="0" smtClean="0">
                <a:latin typeface="Arial" charset="0"/>
              </a:rPr>
              <a:t>6.Самая </a:t>
            </a:r>
            <a:r>
              <a:rPr lang="ru-RU" sz="2000" i="1" u="sng" dirty="0">
                <a:latin typeface="Arial" charset="0"/>
              </a:rPr>
              <a:t>смешная </a:t>
            </a:r>
            <a:r>
              <a:rPr lang="ru-RU" sz="2000" i="1" dirty="0">
                <a:solidFill>
                  <a:prstClr val="black"/>
                </a:solidFill>
                <a:latin typeface="Arial" charset="0"/>
              </a:rPr>
              <a:t>: клоун, пародист...</a:t>
            </a:r>
          </a:p>
          <a:p>
            <a:pPr marL="0" lvl="0" indent="0" fontAlgn="base">
              <a:spcBef>
                <a:spcPct val="0"/>
              </a:spcBef>
              <a:spcAft>
                <a:spcPct val="0"/>
              </a:spcAft>
              <a:buNone/>
            </a:pPr>
            <a:endParaRPr lang="ru-RU" sz="2000" i="1" dirty="0">
              <a:solidFill>
                <a:prstClr val="black"/>
              </a:solidFill>
              <a:latin typeface="Arial" charset="0"/>
            </a:endParaRPr>
          </a:p>
          <a:p>
            <a:pPr marL="0" lvl="0" indent="0" fontAlgn="base">
              <a:spcBef>
                <a:spcPct val="0"/>
              </a:spcBef>
              <a:spcAft>
                <a:spcPct val="0"/>
              </a:spcAft>
              <a:buNone/>
            </a:pPr>
            <a:r>
              <a:rPr lang="ru-RU" sz="2000" i="1" u="sng" dirty="0" smtClean="0">
                <a:latin typeface="Arial" charset="0"/>
              </a:rPr>
              <a:t>7.Самая </a:t>
            </a:r>
            <a:r>
              <a:rPr lang="ru-RU" sz="2000" i="1" u="sng" dirty="0">
                <a:latin typeface="Arial" charset="0"/>
              </a:rPr>
              <a:t>общительная </a:t>
            </a:r>
            <a:r>
              <a:rPr lang="ru-RU" sz="2000" i="1" dirty="0">
                <a:solidFill>
                  <a:prstClr val="black"/>
                </a:solidFill>
                <a:latin typeface="Arial" charset="0"/>
              </a:rPr>
              <a:t>: журналист, экскурсовод, учитель…</a:t>
            </a:r>
          </a:p>
          <a:p>
            <a:pPr marL="0" lvl="0" indent="0" fontAlgn="base">
              <a:spcBef>
                <a:spcPct val="0"/>
              </a:spcBef>
              <a:spcAft>
                <a:spcPct val="0"/>
              </a:spcAft>
              <a:buNone/>
            </a:pPr>
            <a:r>
              <a:rPr lang="ru-RU" sz="2000" i="1" u="sng" dirty="0" smtClean="0">
                <a:latin typeface="Arial" charset="0"/>
              </a:rPr>
              <a:t>8.Самая </a:t>
            </a:r>
            <a:r>
              <a:rPr lang="ru-RU" sz="2000" i="1" u="sng" dirty="0">
                <a:latin typeface="Arial" charset="0"/>
              </a:rPr>
              <a:t>серьезная</a:t>
            </a:r>
            <a:r>
              <a:rPr lang="ru-RU" sz="2000" i="1" dirty="0">
                <a:latin typeface="Arial" charset="0"/>
              </a:rPr>
              <a:t> </a:t>
            </a:r>
            <a:r>
              <a:rPr lang="ru-RU" sz="2000" i="1" dirty="0">
                <a:solidFill>
                  <a:prstClr val="black"/>
                </a:solidFill>
                <a:latin typeface="Arial" charset="0"/>
              </a:rPr>
              <a:t>: сапер, хирург, разведчик, милиционер…</a:t>
            </a:r>
          </a:p>
          <a:p>
            <a:pPr marL="0" lvl="0" indent="0" fontAlgn="base">
              <a:spcBef>
                <a:spcPct val="0"/>
              </a:spcBef>
              <a:spcAft>
                <a:spcPct val="0"/>
              </a:spcAft>
              <a:buNone/>
            </a:pPr>
            <a:endParaRPr lang="ru-RU" sz="2000" i="1" dirty="0">
              <a:solidFill>
                <a:prstClr val="black"/>
              </a:solidFill>
              <a:latin typeface="Arial" charset="0"/>
            </a:endParaRPr>
          </a:p>
          <a:p>
            <a:pPr marL="0" lvl="0" indent="0" fontAlgn="base">
              <a:spcBef>
                <a:spcPct val="0"/>
              </a:spcBef>
              <a:spcAft>
                <a:spcPct val="0"/>
              </a:spcAft>
              <a:buNone/>
            </a:pPr>
            <a:r>
              <a:rPr lang="ru-RU" sz="2000" i="1" u="sng" dirty="0" smtClean="0">
                <a:latin typeface="Arial" charset="0"/>
              </a:rPr>
              <a:t>9.Самая </a:t>
            </a:r>
            <a:r>
              <a:rPr lang="ru-RU" sz="2000" i="1" u="sng" dirty="0">
                <a:latin typeface="Arial" charset="0"/>
              </a:rPr>
              <a:t>модная </a:t>
            </a:r>
            <a:r>
              <a:rPr lang="ru-RU" sz="2000" i="1" dirty="0">
                <a:solidFill>
                  <a:prstClr val="black"/>
                </a:solidFill>
                <a:latin typeface="Arial" charset="0"/>
              </a:rPr>
              <a:t>: юрист, экономист, менеджер, топ-модель…</a:t>
            </a:r>
          </a:p>
          <a:p>
            <a:pPr marL="0" lvl="0" indent="0" fontAlgn="base">
              <a:spcBef>
                <a:spcPct val="0"/>
              </a:spcBef>
              <a:spcAft>
                <a:spcPct val="0"/>
              </a:spcAft>
              <a:buNone/>
            </a:pPr>
            <a:r>
              <a:rPr lang="ru-RU" sz="2000" i="1" u="sng" dirty="0" smtClean="0">
                <a:latin typeface="Arial" charset="0"/>
              </a:rPr>
              <a:t>10.Самая </a:t>
            </a:r>
            <a:r>
              <a:rPr lang="ru-RU" sz="2000" i="1" u="sng" dirty="0">
                <a:latin typeface="Arial" charset="0"/>
              </a:rPr>
              <a:t>забытая </a:t>
            </a:r>
            <a:r>
              <a:rPr lang="ru-RU" sz="2000" i="1" dirty="0">
                <a:solidFill>
                  <a:prstClr val="black"/>
                </a:solidFill>
                <a:latin typeface="Arial" charset="0"/>
              </a:rPr>
              <a:t>: конюх, камердинер ,ключник, шорник…</a:t>
            </a:r>
          </a:p>
          <a:p>
            <a:pPr marL="0" lvl="0" indent="0" fontAlgn="base">
              <a:spcBef>
                <a:spcPct val="0"/>
              </a:spcBef>
              <a:spcAft>
                <a:spcPct val="0"/>
              </a:spcAft>
              <a:buNone/>
            </a:pPr>
            <a:endParaRPr lang="ru-RU" sz="2000" i="1" dirty="0">
              <a:solidFill>
                <a:prstClr val="black"/>
              </a:solidFill>
              <a:latin typeface="Arial" charset="0"/>
            </a:endParaRPr>
          </a:p>
          <a:p>
            <a:pPr marL="0" lvl="0" indent="0" fontAlgn="base">
              <a:spcBef>
                <a:spcPct val="0"/>
              </a:spcBef>
              <a:spcAft>
                <a:spcPct val="0"/>
              </a:spcAft>
              <a:buNone/>
            </a:pPr>
            <a:r>
              <a:rPr lang="ru-RU" sz="2000" i="1" u="sng" dirty="0" smtClean="0">
                <a:latin typeface="Arial" charset="0"/>
              </a:rPr>
              <a:t>11.Самая </a:t>
            </a:r>
            <a:r>
              <a:rPr lang="ru-RU" sz="2000" i="1" u="sng" dirty="0">
                <a:latin typeface="Arial" charset="0"/>
              </a:rPr>
              <a:t>отважная </a:t>
            </a:r>
            <a:r>
              <a:rPr lang="ru-RU" sz="2000" i="1" dirty="0">
                <a:solidFill>
                  <a:prstClr val="black"/>
                </a:solidFill>
                <a:latin typeface="Arial" charset="0"/>
              </a:rPr>
              <a:t>: пожарный, каскадер, моряк- подводник…</a:t>
            </a:r>
          </a:p>
          <a:p>
            <a:endParaRPr lang="ru-RU" dirty="0"/>
          </a:p>
        </p:txBody>
      </p:sp>
    </p:spTree>
    <p:extLst>
      <p:ext uri="{BB962C8B-B14F-4D97-AF65-F5344CB8AC3E}">
        <p14:creationId xmlns:p14="http://schemas.microsoft.com/office/powerpoint/2010/main" val="1541932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5212" y="304800"/>
            <a:ext cx="10058402" cy="2232338"/>
          </a:xfrm>
        </p:spPr>
        <p:txBody>
          <a:bodyPr>
            <a:normAutofit fontScale="90000"/>
          </a:bodyPr>
          <a:lstStyle/>
          <a:p>
            <a:pPr lvl="0" algn="ctr" fontAlgn="base">
              <a:lnSpc>
                <a:spcPct val="100000"/>
              </a:lnSpc>
              <a:spcAft>
                <a:spcPct val="0"/>
              </a:spcAft>
              <a:defRPr/>
            </a:pPr>
            <a:r>
              <a:rPr lang="ru-RU" sz="40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Arial" pitchFamily="34" charset="0"/>
                <a:ea typeface="+mn-ea"/>
                <a:cs typeface="+mn-cs"/>
              </a:rPr>
              <a:t>ТЕСТ </a:t>
            </a:r>
            <a:br>
              <a:rPr lang="ru-RU" sz="40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Arial" pitchFamily="34" charset="0"/>
                <a:ea typeface="+mn-ea"/>
                <a:cs typeface="+mn-cs"/>
              </a:rPr>
            </a:br>
            <a:r>
              <a:rPr lang="ru-RU" sz="40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Arial" pitchFamily="34" charset="0"/>
                <a:ea typeface="+mn-ea"/>
                <a:cs typeface="+mn-cs"/>
              </a:rPr>
              <a:t>НА ПРОФЕССИОНАЛЬНУЮ</a:t>
            </a:r>
            <a:br>
              <a:rPr lang="ru-RU" sz="40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Arial" pitchFamily="34" charset="0"/>
                <a:ea typeface="+mn-ea"/>
                <a:cs typeface="+mn-cs"/>
              </a:rPr>
            </a:br>
            <a:r>
              <a:rPr lang="ru-RU" sz="40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Arial" pitchFamily="34" charset="0"/>
                <a:ea typeface="+mn-ea"/>
                <a:cs typeface="+mn-cs"/>
              </a:rPr>
              <a:t>ОРИЕНТАЦИЮ</a:t>
            </a:r>
            <a:br>
              <a:rPr lang="ru-RU" sz="40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Arial" pitchFamily="34" charset="0"/>
                <a:ea typeface="+mn-ea"/>
                <a:cs typeface="+mn-cs"/>
              </a:rPr>
            </a:br>
            <a:endParaRPr lang="ru-RU" dirty="0"/>
          </a:p>
        </p:txBody>
      </p:sp>
      <p:pic>
        <p:nvPicPr>
          <p:cNvPr id="4" name="Picture 15" descr="j0291984"/>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902299" y="2020477"/>
            <a:ext cx="4242218" cy="4491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67093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Из приведенных ниже высказываний выберите то, что вам больше подходит</a:t>
            </a:r>
            <a:endParaRPr lang="ru-RU" dirty="0"/>
          </a:p>
        </p:txBody>
      </p:sp>
      <p:sp>
        <p:nvSpPr>
          <p:cNvPr id="3" name="Объект 2"/>
          <p:cNvSpPr>
            <a:spLocks noGrp="1"/>
          </p:cNvSpPr>
          <p:nvPr>
            <p:ph idx="1"/>
          </p:nvPr>
        </p:nvSpPr>
        <p:spPr/>
        <p:txBody>
          <a:bodyPr/>
          <a:lstStyle/>
          <a:p>
            <a:pPr marL="0" lvl="0" indent="0" fontAlgn="base">
              <a:spcBef>
                <a:spcPct val="0"/>
              </a:spcBef>
              <a:spcAft>
                <a:spcPct val="0"/>
              </a:spcAft>
              <a:buNone/>
            </a:pPr>
            <a:r>
              <a:rPr lang="ru-RU" sz="2000" b="1" i="1" u="sng" dirty="0" smtClean="0">
                <a:solidFill>
                  <a:prstClr val="black"/>
                </a:solidFill>
                <a:latin typeface="Arial Narrow" pitchFamily="34" charset="0"/>
              </a:rPr>
              <a:t>1</a:t>
            </a:r>
            <a:r>
              <a:rPr lang="ru-RU" sz="2000" i="1" dirty="0" smtClean="0">
                <a:solidFill>
                  <a:prstClr val="black"/>
                </a:solidFill>
                <a:latin typeface="Arial Narrow" pitchFamily="34" charset="0"/>
              </a:rPr>
              <a:t>.А</a:t>
            </a:r>
            <a:r>
              <a:rPr lang="ru-RU" sz="2000" i="1" dirty="0">
                <a:solidFill>
                  <a:prstClr val="black"/>
                </a:solidFill>
                <a:latin typeface="Arial Narrow" pitchFamily="34" charset="0"/>
              </a:rPr>
              <a:t>. Я люблю командные виды спорта.</a:t>
            </a:r>
          </a:p>
          <a:p>
            <a:pPr marL="0" lvl="0" indent="0" fontAlgn="base">
              <a:spcBef>
                <a:spcPct val="0"/>
              </a:spcBef>
              <a:spcAft>
                <a:spcPct val="0"/>
              </a:spcAft>
              <a:buNone/>
            </a:pPr>
            <a:r>
              <a:rPr lang="ru-RU" sz="2000" i="1" dirty="0">
                <a:solidFill>
                  <a:prstClr val="black"/>
                </a:solidFill>
                <a:latin typeface="Arial Narrow" pitchFamily="34" charset="0"/>
              </a:rPr>
              <a:t>Б. Кроссворды увлекают меня.</a:t>
            </a:r>
          </a:p>
          <a:p>
            <a:pPr marL="0" lvl="0" indent="0" fontAlgn="base">
              <a:spcBef>
                <a:spcPct val="0"/>
              </a:spcBef>
              <a:spcAft>
                <a:spcPct val="0"/>
              </a:spcAft>
              <a:buNone/>
            </a:pPr>
            <a:r>
              <a:rPr lang="ru-RU" sz="2000" i="1" dirty="0">
                <a:solidFill>
                  <a:prstClr val="black"/>
                </a:solidFill>
                <a:latin typeface="Arial Narrow" pitchFamily="34" charset="0"/>
              </a:rPr>
              <a:t>В. Я всегда готов дать совет, если другим он нужен.</a:t>
            </a:r>
          </a:p>
          <a:p>
            <a:pPr marL="0" lvl="0" indent="0" fontAlgn="base">
              <a:spcBef>
                <a:spcPct val="0"/>
              </a:spcBef>
              <a:spcAft>
                <a:spcPct val="0"/>
              </a:spcAft>
              <a:buNone/>
            </a:pPr>
            <a:r>
              <a:rPr lang="ru-RU" sz="2000" i="1" dirty="0">
                <a:solidFill>
                  <a:prstClr val="black"/>
                </a:solidFill>
                <a:latin typeface="Arial Narrow" pitchFamily="34" charset="0"/>
              </a:rPr>
              <a:t>Г. Мне нравится говорить по телефону.</a:t>
            </a:r>
          </a:p>
          <a:p>
            <a:pPr marL="0" lvl="0" indent="0" fontAlgn="base">
              <a:spcBef>
                <a:spcPct val="0"/>
              </a:spcBef>
              <a:spcAft>
                <a:spcPct val="0"/>
              </a:spcAft>
              <a:buNone/>
            </a:pPr>
            <a:r>
              <a:rPr lang="ru-RU" sz="2000" i="1" dirty="0">
                <a:solidFill>
                  <a:prstClr val="black"/>
                </a:solidFill>
                <a:latin typeface="Arial Narrow" pitchFamily="34" charset="0"/>
              </a:rPr>
              <a:t>Д. Я машинально рисую картинки в записных книжках.</a:t>
            </a:r>
          </a:p>
          <a:p>
            <a:pPr marL="0" lvl="0" indent="0" fontAlgn="base">
              <a:spcBef>
                <a:spcPct val="0"/>
              </a:spcBef>
              <a:spcAft>
                <a:spcPct val="0"/>
              </a:spcAft>
              <a:buNone/>
            </a:pPr>
            <a:r>
              <a:rPr lang="ru-RU" sz="2000" i="1" dirty="0">
                <a:solidFill>
                  <a:prstClr val="black"/>
                </a:solidFill>
                <a:latin typeface="Arial Narrow" pitchFamily="34" charset="0"/>
              </a:rPr>
              <a:t>Е. Я интересуюсь всем, что меня окружает.</a:t>
            </a:r>
          </a:p>
          <a:p>
            <a:pPr marL="0" lvl="0" indent="0" fontAlgn="base">
              <a:spcBef>
                <a:spcPct val="0"/>
              </a:spcBef>
              <a:spcAft>
                <a:spcPct val="0"/>
              </a:spcAft>
              <a:buNone/>
            </a:pPr>
            <a:r>
              <a:rPr lang="ru-RU" sz="2000" b="1" i="1" u="sng" dirty="0" smtClean="0">
                <a:solidFill>
                  <a:prstClr val="black"/>
                </a:solidFill>
                <a:latin typeface="Arial Narrow" pitchFamily="34" charset="0"/>
              </a:rPr>
              <a:t>2.</a:t>
            </a:r>
            <a:r>
              <a:rPr lang="ru-RU" sz="2000" i="1" dirty="0" smtClean="0">
                <a:solidFill>
                  <a:prstClr val="black"/>
                </a:solidFill>
                <a:latin typeface="Arial Narrow" pitchFamily="34" charset="0"/>
              </a:rPr>
              <a:t>А</a:t>
            </a:r>
            <a:r>
              <a:rPr lang="ru-RU" sz="2000" i="1" dirty="0">
                <a:solidFill>
                  <a:prstClr val="black"/>
                </a:solidFill>
                <a:latin typeface="Arial Narrow" pitchFamily="34" charset="0"/>
              </a:rPr>
              <a:t>. Мне нравится работать руками.</a:t>
            </a:r>
          </a:p>
          <a:p>
            <a:pPr marL="0" lvl="0" indent="0" fontAlgn="base">
              <a:spcBef>
                <a:spcPct val="0"/>
              </a:spcBef>
              <a:spcAft>
                <a:spcPct val="0"/>
              </a:spcAft>
              <a:buNone/>
            </a:pPr>
            <a:r>
              <a:rPr lang="ru-RU" sz="2000" i="1" dirty="0">
                <a:solidFill>
                  <a:prstClr val="black"/>
                </a:solidFill>
                <a:latin typeface="Arial Narrow" pitchFamily="34" charset="0"/>
              </a:rPr>
              <a:t>Б. Я всегда составляю список дел, которые нужно выполнить.</a:t>
            </a:r>
          </a:p>
          <a:p>
            <a:pPr marL="0" lvl="0" indent="0" fontAlgn="base">
              <a:spcBef>
                <a:spcPct val="0"/>
              </a:spcBef>
              <a:spcAft>
                <a:spcPct val="0"/>
              </a:spcAft>
              <a:buNone/>
            </a:pPr>
            <a:r>
              <a:rPr lang="ru-RU" sz="2000" i="1" dirty="0">
                <a:solidFill>
                  <a:prstClr val="black"/>
                </a:solidFill>
                <a:latin typeface="Arial Narrow" pitchFamily="34" charset="0"/>
              </a:rPr>
              <a:t>В. Я бы предпочел работать на себя, чем на кого-то другого.</a:t>
            </a:r>
          </a:p>
          <a:p>
            <a:pPr marL="0" lvl="0" indent="0" fontAlgn="base">
              <a:spcBef>
                <a:spcPct val="0"/>
              </a:spcBef>
              <a:spcAft>
                <a:spcPct val="0"/>
              </a:spcAft>
              <a:buNone/>
            </a:pPr>
            <a:r>
              <a:rPr lang="ru-RU" sz="2000" i="1" dirty="0">
                <a:solidFill>
                  <a:prstClr val="black"/>
                </a:solidFill>
                <a:latin typeface="Arial Narrow" pitchFamily="34" charset="0"/>
              </a:rPr>
              <a:t>Г. Мне нравится помогать людям.</a:t>
            </a:r>
          </a:p>
          <a:p>
            <a:pPr marL="0" lvl="0" indent="0" fontAlgn="base">
              <a:spcBef>
                <a:spcPct val="0"/>
              </a:spcBef>
              <a:spcAft>
                <a:spcPct val="0"/>
              </a:spcAft>
              <a:buNone/>
            </a:pPr>
            <a:r>
              <a:rPr lang="ru-RU" sz="2000" i="1" dirty="0">
                <a:solidFill>
                  <a:prstClr val="black"/>
                </a:solidFill>
                <a:latin typeface="Arial Narrow" pitchFamily="34" charset="0"/>
              </a:rPr>
              <a:t>Д. Я люблю использовать свое воображение.</a:t>
            </a:r>
          </a:p>
          <a:p>
            <a:pPr marL="0" lvl="0" indent="0" fontAlgn="base">
              <a:spcBef>
                <a:spcPct val="0"/>
              </a:spcBef>
              <a:spcAft>
                <a:spcPct val="0"/>
              </a:spcAft>
              <a:buNone/>
            </a:pPr>
            <a:r>
              <a:rPr lang="ru-RU" sz="2000" i="1" dirty="0">
                <a:solidFill>
                  <a:prstClr val="black"/>
                </a:solidFill>
                <a:latin typeface="Arial Narrow" pitchFamily="34" charset="0"/>
              </a:rPr>
              <a:t>Е. Я неплохо разбираюсь в естественных науках.</a:t>
            </a:r>
          </a:p>
          <a:p>
            <a:endParaRPr lang="ru-RU" dirty="0"/>
          </a:p>
        </p:txBody>
      </p:sp>
    </p:spTree>
    <p:extLst>
      <p:ext uri="{BB962C8B-B14F-4D97-AF65-F5344CB8AC3E}">
        <p14:creationId xmlns:p14="http://schemas.microsoft.com/office/powerpoint/2010/main" val="4138948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34096" y="631065"/>
            <a:ext cx="10556942" cy="5782613"/>
          </a:xfrm>
        </p:spPr>
        <p:txBody>
          <a:bodyPr>
            <a:normAutofit/>
          </a:bodyPr>
          <a:lstStyle/>
          <a:p>
            <a:pPr marL="0" lvl="0" indent="0" fontAlgn="base">
              <a:spcBef>
                <a:spcPct val="0"/>
              </a:spcBef>
              <a:spcAft>
                <a:spcPct val="0"/>
              </a:spcAft>
              <a:buNone/>
            </a:pPr>
            <a:r>
              <a:rPr lang="ru-RU" sz="2000" b="1" i="1" dirty="0" smtClean="0">
                <a:solidFill>
                  <a:prstClr val="black"/>
                </a:solidFill>
                <a:latin typeface="Arial Narrow" pitchFamily="34" charset="0"/>
              </a:rPr>
              <a:t>3. </a:t>
            </a:r>
            <a:r>
              <a:rPr lang="ru-RU" sz="2000" i="1" dirty="0" smtClean="0">
                <a:solidFill>
                  <a:prstClr val="black"/>
                </a:solidFill>
                <a:latin typeface="Arial Narrow" pitchFamily="34" charset="0"/>
              </a:rPr>
              <a:t>А</a:t>
            </a:r>
            <a:r>
              <a:rPr lang="ru-RU" sz="2000" i="1" dirty="0">
                <a:solidFill>
                  <a:prstClr val="black"/>
                </a:solidFill>
                <a:latin typeface="Arial Narrow" pitchFamily="34" charset="0"/>
              </a:rPr>
              <a:t>. Я умею обращаться с инструментами.</a:t>
            </a:r>
          </a:p>
          <a:p>
            <a:pPr marL="0" lvl="0" indent="0" fontAlgn="base">
              <a:spcBef>
                <a:spcPct val="0"/>
              </a:spcBef>
              <a:spcAft>
                <a:spcPct val="0"/>
              </a:spcAft>
              <a:buNone/>
            </a:pPr>
            <a:r>
              <a:rPr lang="ru-RU" sz="2000" i="1" dirty="0">
                <a:solidFill>
                  <a:prstClr val="black"/>
                </a:solidFill>
                <a:latin typeface="Arial Narrow" pitchFamily="34" charset="0"/>
              </a:rPr>
              <a:t>Б. Моя комната всегда находится в образцовом порядке.</a:t>
            </a:r>
          </a:p>
          <a:p>
            <a:pPr marL="0" lvl="0" indent="0" fontAlgn="base">
              <a:spcBef>
                <a:spcPct val="0"/>
              </a:spcBef>
              <a:spcAft>
                <a:spcPct val="0"/>
              </a:spcAft>
              <a:buNone/>
            </a:pPr>
            <a:r>
              <a:rPr lang="ru-RU" sz="2000" i="1" dirty="0">
                <a:solidFill>
                  <a:prstClr val="black"/>
                </a:solidFill>
                <a:latin typeface="Arial Narrow" pitchFamily="34" charset="0"/>
              </a:rPr>
              <a:t>В. Я предпочитаю работать не в одиночку, а в коллективе.</a:t>
            </a:r>
          </a:p>
          <a:p>
            <a:pPr marL="0" lvl="0" indent="0" fontAlgn="base">
              <a:spcBef>
                <a:spcPct val="0"/>
              </a:spcBef>
              <a:spcAft>
                <a:spcPct val="0"/>
              </a:spcAft>
              <a:buNone/>
            </a:pPr>
            <a:r>
              <a:rPr lang="ru-RU" sz="2000" i="1" dirty="0">
                <a:solidFill>
                  <a:prstClr val="black"/>
                </a:solidFill>
                <a:latin typeface="Arial Narrow" pitchFamily="34" charset="0"/>
              </a:rPr>
              <a:t>Г. Я не стесняюсь высказывать своего мнения.</a:t>
            </a:r>
          </a:p>
          <a:p>
            <a:pPr marL="0" lvl="0" indent="0" fontAlgn="base">
              <a:spcBef>
                <a:spcPct val="0"/>
              </a:spcBef>
              <a:spcAft>
                <a:spcPct val="0"/>
              </a:spcAft>
              <a:buNone/>
            </a:pPr>
            <a:r>
              <a:rPr lang="ru-RU" sz="2000" i="1" dirty="0">
                <a:solidFill>
                  <a:prstClr val="black"/>
                </a:solidFill>
                <a:latin typeface="Arial Narrow" pitchFamily="34" charset="0"/>
              </a:rPr>
              <a:t>Д. Я люблю модно одеваться.</a:t>
            </a:r>
          </a:p>
          <a:p>
            <a:pPr marL="0" lvl="0" indent="0" fontAlgn="base">
              <a:spcBef>
                <a:spcPct val="0"/>
              </a:spcBef>
              <a:spcAft>
                <a:spcPct val="0"/>
              </a:spcAft>
              <a:buNone/>
            </a:pPr>
            <a:r>
              <a:rPr lang="ru-RU" sz="2000" i="1" dirty="0">
                <a:solidFill>
                  <a:prstClr val="black"/>
                </a:solidFill>
                <a:latin typeface="Arial Narrow" pitchFamily="34" charset="0"/>
              </a:rPr>
              <a:t>Е. Я люблю читать энциклопедию подряд, страницу за страницей.</a:t>
            </a:r>
          </a:p>
          <a:p>
            <a:pPr marL="0" lvl="0" indent="0" fontAlgn="base">
              <a:spcBef>
                <a:spcPct val="0"/>
              </a:spcBef>
              <a:spcAft>
                <a:spcPct val="0"/>
              </a:spcAft>
              <a:buNone/>
            </a:pPr>
            <a:r>
              <a:rPr lang="ru-RU" sz="2000" i="1" dirty="0">
                <a:solidFill>
                  <a:prstClr val="black"/>
                </a:solidFill>
                <a:latin typeface="Arial Narrow" pitchFamily="34" charset="0"/>
              </a:rPr>
              <a:t>А. Я предпочитаю находиться на открытом воздухе, нежели в помещении.</a:t>
            </a:r>
          </a:p>
          <a:p>
            <a:pPr marL="0" lvl="0" indent="0" fontAlgn="base">
              <a:spcBef>
                <a:spcPct val="0"/>
              </a:spcBef>
              <a:spcAft>
                <a:spcPct val="0"/>
              </a:spcAft>
              <a:buNone/>
            </a:pPr>
            <a:r>
              <a:rPr lang="ru-RU" sz="2000" i="1" dirty="0">
                <a:solidFill>
                  <a:prstClr val="black"/>
                </a:solidFill>
                <a:latin typeface="Arial Narrow" pitchFamily="34" charset="0"/>
              </a:rPr>
              <a:t>Б. Математика – это то, что я знаю лучше всего.</a:t>
            </a:r>
          </a:p>
          <a:p>
            <a:pPr marL="0" lvl="0" indent="0" fontAlgn="base">
              <a:spcBef>
                <a:spcPct val="0"/>
              </a:spcBef>
              <a:spcAft>
                <a:spcPct val="0"/>
              </a:spcAft>
              <a:buNone/>
            </a:pPr>
            <a:r>
              <a:rPr lang="ru-RU" sz="2000" i="1" dirty="0">
                <a:solidFill>
                  <a:prstClr val="black"/>
                </a:solidFill>
                <a:latin typeface="Arial Narrow" pitchFamily="34" charset="0"/>
              </a:rPr>
              <a:t>В. Я предпочитаю участвовать в представлении, а не наблюдать за ним.</a:t>
            </a:r>
          </a:p>
          <a:p>
            <a:pPr marL="0" lvl="0" indent="0" fontAlgn="base">
              <a:spcBef>
                <a:spcPct val="0"/>
              </a:spcBef>
              <a:spcAft>
                <a:spcPct val="0"/>
              </a:spcAft>
              <a:buNone/>
            </a:pPr>
            <a:r>
              <a:rPr lang="ru-RU" sz="2000" i="1" dirty="0">
                <a:solidFill>
                  <a:prstClr val="black"/>
                </a:solidFill>
                <a:latin typeface="Arial Narrow" pitchFamily="34" charset="0"/>
              </a:rPr>
              <a:t>Г. Я спрашиваю совета при решении возникших проблем.</a:t>
            </a:r>
          </a:p>
          <a:p>
            <a:pPr marL="0" lvl="0" indent="0" fontAlgn="base">
              <a:spcBef>
                <a:spcPct val="0"/>
              </a:spcBef>
              <a:spcAft>
                <a:spcPct val="0"/>
              </a:spcAft>
              <a:buNone/>
            </a:pPr>
            <a:r>
              <a:rPr lang="ru-RU" sz="2000" i="1" dirty="0">
                <a:solidFill>
                  <a:prstClr val="black"/>
                </a:solidFill>
                <a:latin typeface="Arial Narrow" pitchFamily="34" charset="0"/>
              </a:rPr>
              <a:t>Д. Я всегда принимаю решения самостоятельно.</a:t>
            </a:r>
          </a:p>
          <a:p>
            <a:pPr marL="0" lvl="0" indent="0" fontAlgn="base">
              <a:spcBef>
                <a:spcPct val="0"/>
              </a:spcBef>
              <a:spcAft>
                <a:spcPct val="0"/>
              </a:spcAft>
              <a:buNone/>
            </a:pPr>
            <a:r>
              <a:rPr lang="ru-RU" sz="2000" i="1" dirty="0">
                <a:solidFill>
                  <a:prstClr val="black"/>
                </a:solidFill>
                <a:latin typeface="Arial Narrow" pitchFamily="34" charset="0"/>
              </a:rPr>
              <a:t>Е. Меня интересует природа.</a:t>
            </a:r>
          </a:p>
          <a:p>
            <a:pPr marL="0" lvl="0" indent="0" fontAlgn="base">
              <a:spcBef>
                <a:spcPct val="0"/>
              </a:spcBef>
              <a:spcAft>
                <a:spcPct val="0"/>
              </a:spcAft>
              <a:buNone/>
            </a:pPr>
            <a:r>
              <a:rPr lang="ru-RU" sz="2000" b="1" i="1" dirty="0" smtClean="0">
                <a:solidFill>
                  <a:prstClr val="black"/>
                </a:solidFill>
                <a:latin typeface="Arial Narrow" pitchFamily="34" charset="0"/>
              </a:rPr>
              <a:t>4.</a:t>
            </a:r>
            <a:r>
              <a:rPr lang="ru-RU" sz="2000" i="1" dirty="0" smtClean="0">
                <a:solidFill>
                  <a:prstClr val="black"/>
                </a:solidFill>
                <a:latin typeface="Arial Narrow" pitchFamily="34" charset="0"/>
              </a:rPr>
              <a:t>А</a:t>
            </a:r>
            <a:r>
              <a:rPr lang="ru-RU" sz="2000" i="1" dirty="0">
                <a:solidFill>
                  <a:prstClr val="black"/>
                </a:solidFill>
                <a:latin typeface="Arial Narrow" pitchFamily="34" charset="0"/>
              </a:rPr>
              <a:t>. Мне нравятся домашние животные.</a:t>
            </a:r>
          </a:p>
          <a:p>
            <a:pPr marL="0" lvl="0" indent="0" fontAlgn="base">
              <a:spcBef>
                <a:spcPct val="0"/>
              </a:spcBef>
              <a:spcAft>
                <a:spcPct val="0"/>
              </a:spcAft>
              <a:buNone/>
            </a:pPr>
            <a:r>
              <a:rPr lang="ru-RU" sz="2000" i="1" dirty="0">
                <a:solidFill>
                  <a:prstClr val="black"/>
                </a:solidFill>
                <a:latin typeface="Arial Narrow" pitchFamily="34" charset="0"/>
              </a:rPr>
              <a:t>Б. Мой почерк четкий и разборчивый.</a:t>
            </a:r>
          </a:p>
          <a:p>
            <a:pPr marL="0" lvl="0" indent="0" fontAlgn="base">
              <a:spcBef>
                <a:spcPct val="0"/>
              </a:spcBef>
              <a:spcAft>
                <a:spcPct val="0"/>
              </a:spcAft>
              <a:buNone/>
            </a:pPr>
            <a:r>
              <a:rPr lang="ru-RU" sz="2000" i="1" dirty="0">
                <a:solidFill>
                  <a:prstClr val="black"/>
                </a:solidFill>
                <a:latin typeface="Arial Narrow" pitchFamily="34" charset="0"/>
              </a:rPr>
              <a:t>В. Я хотел бы сделать политическую карьеру.</a:t>
            </a:r>
          </a:p>
          <a:p>
            <a:pPr marL="0" lvl="0" indent="0" fontAlgn="base">
              <a:spcBef>
                <a:spcPct val="0"/>
              </a:spcBef>
              <a:spcAft>
                <a:spcPct val="0"/>
              </a:spcAft>
              <a:buNone/>
            </a:pPr>
            <a:r>
              <a:rPr lang="ru-RU" sz="2000" i="1" dirty="0">
                <a:solidFill>
                  <a:prstClr val="black"/>
                </a:solidFill>
                <a:latin typeface="Arial Narrow" pitchFamily="34" charset="0"/>
              </a:rPr>
              <a:t>Г. Я веду дневник.</a:t>
            </a:r>
          </a:p>
          <a:p>
            <a:pPr marL="0" lvl="0" indent="0" fontAlgn="base">
              <a:spcBef>
                <a:spcPct val="0"/>
              </a:spcBef>
              <a:spcAft>
                <a:spcPct val="0"/>
              </a:spcAft>
              <a:buNone/>
            </a:pPr>
            <a:r>
              <a:rPr lang="ru-RU" sz="2000" i="1" dirty="0">
                <a:solidFill>
                  <a:prstClr val="black"/>
                </a:solidFill>
                <a:latin typeface="Arial Narrow" pitchFamily="34" charset="0"/>
              </a:rPr>
              <a:t>Д. Я предпочитаю работать самостоятельно.</a:t>
            </a:r>
          </a:p>
          <a:p>
            <a:pPr marL="0" lvl="0" indent="0" fontAlgn="base">
              <a:spcBef>
                <a:spcPct val="0"/>
              </a:spcBef>
              <a:spcAft>
                <a:spcPct val="0"/>
              </a:spcAft>
              <a:buNone/>
            </a:pPr>
            <a:r>
              <a:rPr lang="ru-RU" sz="2000" i="1" dirty="0">
                <a:solidFill>
                  <a:prstClr val="black"/>
                </a:solidFill>
                <a:latin typeface="Arial Narrow" pitchFamily="34" charset="0"/>
              </a:rPr>
              <a:t>Е. Я разбираю вещи, чтобы понять, как они устроены.</a:t>
            </a:r>
          </a:p>
          <a:p>
            <a:endParaRPr lang="ru-RU" dirty="0"/>
          </a:p>
        </p:txBody>
      </p:sp>
    </p:spTree>
    <p:extLst>
      <p:ext uri="{BB962C8B-B14F-4D97-AF65-F5344CB8AC3E}">
        <p14:creationId xmlns:p14="http://schemas.microsoft.com/office/powerpoint/2010/main" val="944831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21973" y="90152"/>
            <a:ext cx="10801642" cy="6452316"/>
          </a:xfrm>
        </p:spPr>
        <p:txBody>
          <a:bodyPr>
            <a:normAutofit/>
          </a:bodyPr>
          <a:lstStyle/>
          <a:p>
            <a:pPr marL="0" lvl="0" indent="449263" algn="just" eaLnBrk="0" fontAlgn="base" hangingPunct="0">
              <a:spcBef>
                <a:spcPct val="0"/>
              </a:spcBef>
              <a:spcAft>
                <a:spcPct val="0"/>
              </a:spcAft>
              <a:buNone/>
            </a:pPr>
            <a:endParaRPr lang="ru-RU" sz="1800" u="sng" dirty="0" smtClean="0">
              <a:solidFill>
                <a:schemeClr val="tx2"/>
              </a:solidFill>
              <a:latin typeface="Arial Narrow" pitchFamily="34" charset="0"/>
              <a:cs typeface="Times New Roman" pitchFamily="18" charset="0"/>
            </a:endParaRPr>
          </a:p>
          <a:p>
            <a:pPr marL="0" lvl="0" indent="449263" algn="just" eaLnBrk="0" fontAlgn="base" hangingPunct="0">
              <a:spcBef>
                <a:spcPct val="0"/>
              </a:spcBef>
              <a:spcAft>
                <a:spcPct val="0"/>
              </a:spcAft>
              <a:buNone/>
            </a:pPr>
            <a:r>
              <a:rPr lang="ru-RU" sz="1800" u="sng" dirty="0" smtClean="0">
                <a:solidFill>
                  <a:schemeClr val="tx2"/>
                </a:solidFill>
                <a:latin typeface="Arial Narrow" pitchFamily="34" charset="0"/>
                <a:cs typeface="Times New Roman" pitchFamily="18" charset="0"/>
              </a:rPr>
              <a:t>Подсчитайте</a:t>
            </a:r>
            <a:r>
              <a:rPr lang="ru-RU" sz="1800" u="sng" dirty="0">
                <a:solidFill>
                  <a:schemeClr val="tx2"/>
                </a:solidFill>
                <a:latin typeface="Arial Narrow" pitchFamily="34" charset="0"/>
                <a:cs typeface="Times New Roman" pitchFamily="18" charset="0"/>
              </a:rPr>
              <a:t>, сколько раз вы обвели каждую букву</a:t>
            </a:r>
            <a:r>
              <a:rPr lang="ru-RU" sz="1800" dirty="0">
                <a:solidFill>
                  <a:schemeClr val="tx2"/>
                </a:solidFill>
                <a:latin typeface="Arial Narrow" pitchFamily="34" charset="0"/>
                <a:cs typeface="Times New Roman" pitchFamily="18" charset="0"/>
              </a:rPr>
              <a:t>: </a:t>
            </a:r>
            <a:r>
              <a:rPr lang="ru-RU" sz="1800" dirty="0">
                <a:latin typeface="Arial Narrow" pitchFamily="34" charset="0"/>
                <a:cs typeface="Times New Roman" pitchFamily="18" charset="0"/>
              </a:rPr>
              <a:t>если вы </a:t>
            </a:r>
            <a:r>
              <a:rPr lang="ru-RU" sz="1800" u="sng" dirty="0">
                <a:solidFill>
                  <a:srgbClr val="FF0000"/>
                </a:solidFill>
                <a:latin typeface="Arial Narrow" pitchFamily="34" charset="0"/>
                <a:cs typeface="Times New Roman" pitchFamily="18" charset="0"/>
              </a:rPr>
              <a:t>обвели одну и ту же букву четыре и более раз</a:t>
            </a:r>
            <a:r>
              <a:rPr lang="ru-RU" sz="1800" dirty="0">
                <a:latin typeface="Arial Narrow" pitchFamily="34" charset="0"/>
                <a:cs typeface="Times New Roman" pitchFamily="18" charset="0"/>
              </a:rPr>
              <a:t>, то вы можете </a:t>
            </a:r>
            <a:r>
              <a:rPr lang="ru-RU" sz="1800" u="sng" dirty="0">
                <a:solidFill>
                  <a:srgbClr val="FF0000"/>
                </a:solidFill>
                <a:latin typeface="Arial Narrow" pitchFamily="34" charset="0"/>
                <a:cs typeface="Times New Roman" pitchFamily="18" charset="0"/>
              </a:rPr>
              <a:t>выбрать профессию, родственную тем, что приведены  под этой буквой</a:t>
            </a:r>
            <a:r>
              <a:rPr lang="ru-RU" sz="1800" dirty="0">
                <a:latin typeface="Arial Narrow" pitchFamily="34" charset="0"/>
                <a:cs typeface="Times New Roman" pitchFamily="18" charset="0"/>
              </a:rPr>
              <a:t>. Если вы ни одну букву не обвели хотя бы четырежды, ваши интересы находятся на стадии развития.</a:t>
            </a:r>
          </a:p>
          <a:p>
            <a:pPr marL="0" lvl="0" indent="449263" algn="just" eaLnBrk="0" fontAlgn="base" hangingPunct="0">
              <a:spcBef>
                <a:spcPct val="0"/>
              </a:spcBef>
              <a:spcAft>
                <a:spcPct val="0"/>
              </a:spcAft>
              <a:buNone/>
            </a:pPr>
            <a:r>
              <a:rPr lang="ru-RU" sz="1800" u="sng" dirty="0">
                <a:latin typeface="Arial Narrow" pitchFamily="34" charset="0"/>
                <a:cs typeface="Times New Roman" pitchFamily="18" charset="0"/>
              </a:rPr>
              <a:t>Группа А.</a:t>
            </a:r>
            <a:r>
              <a:rPr lang="ru-RU" sz="1800" dirty="0">
                <a:latin typeface="Arial Narrow" pitchFamily="34" charset="0"/>
                <a:cs typeface="Times New Roman" pitchFamily="18" charset="0"/>
              </a:rPr>
              <a:t> </a:t>
            </a:r>
            <a:r>
              <a:rPr lang="ru-RU" sz="1800" dirty="0">
                <a:solidFill>
                  <a:schemeClr val="tx2"/>
                </a:solidFill>
                <a:latin typeface="Arial Narrow" pitchFamily="34" charset="0"/>
                <a:cs typeface="Times New Roman" pitchFamily="18" charset="0"/>
              </a:rPr>
              <a:t>Возможно, вы умеете обращаться с инструментами. Может быть, вам нравится садоводство. Возможно, недавно вы сделали книжную полку или оборудовали комнату для установки стереосистемы. Может быть, как раз сейчас вы работаете над очередным проектом. Такие дарования нужны для многих профессий. Вы должны поближе познакомиться с теми профессиями, где нужно работать практически:</a:t>
            </a:r>
            <a:endParaRPr lang="ru-RU" sz="1800" dirty="0">
              <a:solidFill>
                <a:schemeClr val="tx2"/>
              </a:solidFill>
              <a:latin typeface="Arial Narrow" pitchFamily="34" charset="0"/>
            </a:endParaRPr>
          </a:p>
          <a:p>
            <a:endParaRPr lang="ru-RU" dirty="0"/>
          </a:p>
          <a:p>
            <a:pPr marL="0" lvl="0" indent="449263" algn="just" eaLnBrk="0" fontAlgn="base" hangingPunct="0">
              <a:spcBef>
                <a:spcPct val="0"/>
              </a:spcBef>
              <a:spcAft>
                <a:spcPct val="0"/>
              </a:spcAft>
              <a:buNone/>
            </a:pPr>
            <a:endParaRPr lang="ru-RU" sz="1600" i="1" u="sng" dirty="0" smtClean="0">
              <a:latin typeface="Arial Narrow" pitchFamily="34" charset="0"/>
              <a:cs typeface="Times New Roman" pitchFamily="18" charset="0"/>
            </a:endParaRPr>
          </a:p>
          <a:p>
            <a:pPr marL="0" lvl="0" indent="449263" algn="just" eaLnBrk="0" fontAlgn="base" hangingPunct="0">
              <a:spcBef>
                <a:spcPct val="0"/>
              </a:spcBef>
              <a:spcAft>
                <a:spcPct val="0"/>
              </a:spcAft>
              <a:buNone/>
            </a:pPr>
            <a:endParaRPr lang="ru-RU" sz="1600" i="1" u="sng" dirty="0">
              <a:latin typeface="Arial Narrow" pitchFamily="34" charset="0"/>
              <a:cs typeface="Times New Roman" pitchFamily="18" charset="0"/>
            </a:endParaRPr>
          </a:p>
          <a:p>
            <a:pPr marL="0" lvl="0" indent="449263" algn="just" eaLnBrk="0" fontAlgn="base" hangingPunct="0">
              <a:spcBef>
                <a:spcPct val="0"/>
              </a:spcBef>
              <a:spcAft>
                <a:spcPct val="0"/>
              </a:spcAft>
              <a:buNone/>
            </a:pPr>
            <a:endParaRPr lang="ru-RU" sz="1600" i="1" u="sng" dirty="0" smtClean="0">
              <a:latin typeface="Arial Narrow" pitchFamily="34" charset="0"/>
              <a:cs typeface="Times New Roman" pitchFamily="18" charset="0"/>
            </a:endParaRPr>
          </a:p>
          <a:p>
            <a:pPr marL="0" lvl="0" indent="449263" algn="just" eaLnBrk="0" fontAlgn="base" hangingPunct="0">
              <a:spcBef>
                <a:spcPct val="0"/>
              </a:spcBef>
              <a:spcAft>
                <a:spcPct val="0"/>
              </a:spcAft>
              <a:buNone/>
            </a:pPr>
            <a:endParaRPr lang="ru-RU" sz="1600" i="1" u="sng" dirty="0">
              <a:latin typeface="Arial Narrow" pitchFamily="34" charset="0"/>
              <a:cs typeface="Times New Roman" pitchFamily="18" charset="0"/>
            </a:endParaRPr>
          </a:p>
          <a:p>
            <a:pPr marL="0" lvl="0" indent="449263" algn="just" eaLnBrk="0" fontAlgn="base" hangingPunct="0">
              <a:spcBef>
                <a:spcPct val="0"/>
              </a:spcBef>
              <a:spcAft>
                <a:spcPct val="0"/>
              </a:spcAft>
              <a:buNone/>
            </a:pPr>
            <a:r>
              <a:rPr lang="ru-RU" sz="1600" i="1" u="sng" dirty="0" smtClean="0">
                <a:latin typeface="Arial Narrow" pitchFamily="34" charset="0"/>
                <a:cs typeface="Times New Roman" pitchFamily="18" charset="0"/>
              </a:rPr>
              <a:t>Группа </a:t>
            </a:r>
            <a:r>
              <a:rPr lang="ru-RU" sz="1600" i="1" u="sng" dirty="0">
                <a:latin typeface="Arial Narrow" pitchFamily="34" charset="0"/>
                <a:cs typeface="Times New Roman" pitchFamily="18" charset="0"/>
              </a:rPr>
              <a:t>Б.</a:t>
            </a:r>
            <a:r>
              <a:rPr lang="ru-RU" sz="1600" i="1" dirty="0">
                <a:latin typeface="Arial Narrow" pitchFamily="34" charset="0"/>
                <a:cs typeface="Times New Roman" pitchFamily="18" charset="0"/>
              </a:rPr>
              <a:t> </a:t>
            </a:r>
            <a:r>
              <a:rPr lang="ru-RU" sz="1600" i="1" dirty="0">
                <a:solidFill>
                  <a:prstClr val="black"/>
                </a:solidFill>
                <a:latin typeface="Arial Narrow" pitchFamily="34" charset="0"/>
                <a:cs typeface="Times New Roman" pitchFamily="18" charset="0"/>
              </a:rPr>
              <a:t>Наверное, вам уже не раз приходилось подсказывать другим людям, где они забыли свои ключи или очки. Решение математических задач представляет для вас увлекательную, а не рутинную работу. Может быть, друзья обращаются к вам за помощью на лабораторных занятиях или одалживают ваши конспекты, готовясь к уроку. Вам может нравиться вести спортивную статистику, играть в карты, шашки или шахматы. С такими интересами вам имеет смысл обратить внимание на профессии, требующие определенных организаторских способностей и детального анализа:</a:t>
            </a:r>
            <a:endParaRPr lang="ru-RU" sz="1600" i="1" dirty="0">
              <a:solidFill>
                <a:prstClr val="black"/>
              </a:solidFill>
              <a:latin typeface="Arial Narrow" pitchFamily="34" charset="0"/>
            </a:endParaRPr>
          </a:p>
          <a:p>
            <a:endParaRPr lang="ru-RU"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0482" y="2278294"/>
            <a:ext cx="7649276" cy="1753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2585" y="5207310"/>
            <a:ext cx="7637173" cy="16506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30147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18186" y="141667"/>
            <a:ext cx="10531186" cy="6439437"/>
          </a:xfrm>
        </p:spPr>
        <p:txBody>
          <a:bodyPr/>
          <a:lstStyle/>
          <a:p>
            <a:pPr marL="0" lvl="0" indent="449263" algn="just" eaLnBrk="0" fontAlgn="base" hangingPunct="0">
              <a:spcBef>
                <a:spcPct val="0"/>
              </a:spcBef>
              <a:spcAft>
                <a:spcPct val="0"/>
              </a:spcAft>
              <a:buNone/>
            </a:pPr>
            <a:endParaRPr lang="ru-RU" sz="1600" i="1" u="sng" dirty="0" smtClean="0">
              <a:latin typeface="Arial Narrow" pitchFamily="34" charset="0"/>
              <a:cs typeface="Times New Roman" pitchFamily="18" charset="0"/>
            </a:endParaRPr>
          </a:p>
          <a:p>
            <a:pPr marL="0" lvl="0" indent="449263" algn="just" eaLnBrk="0" fontAlgn="base" hangingPunct="0">
              <a:spcBef>
                <a:spcPct val="0"/>
              </a:spcBef>
              <a:spcAft>
                <a:spcPct val="0"/>
              </a:spcAft>
              <a:buNone/>
            </a:pPr>
            <a:r>
              <a:rPr lang="ru-RU" sz="2000" i="1" u="sng" dirty="0" smtClean="0">
                <a:latin typeface="Arial Narrow" pitchFamily="34" charset="0"/>
                <a:cs typeface="Times New Roman" pitchFamily="18" charset="0"/>
              </a:rPr>
              <a:t>Группа </a:t>
            </a:r>
            <a:r>
              <a:rPr lang="ru-RU" sz="2000" i="1" u="sng" dirty="0">
                <a:latin typeface="Arial Narrow" pitchFamily="34" charset="0"/>
                <a:cs typeface="Times New Roman" pitchFamily="18" charset="0"/>
              </a:rPr>
              <a:t>В</a:t>
            </a:r>
            <a:r>
              <a:rPr lang="ru-RU" sz="2000" i="1" dirty="0">
                <a:latin typeface="Arial Narrow" pitchFamily="34" charset="0"/>
                <a:cs typeface="Times New Roman" pitchFamily="18" charset="0"/>
              </a:rPr>
              <a:t>.</a:t>
            </a:r>
            <a:r>
              <a:rPr lang="ru-RU" sz="2000" i="1" dirty="0">
                <a:solidFill>
                  <a:prstClr val="black"/>
                </a:solidFill>
                <a:latin typeface="Arial Narrow" pitchFamily="34" charset="0"/>
                <a:cs typeface="Times New Roman" pitchFamily="18" charset="0"/>
              </a:rPr>
              <a:t> Вы, наверное, уже знаете, что способность убеждать людей составляет одну из ваших сильных черт характера. Может быть, вы –Может быть, вы такой человек, который, работая в коллективе, может перепоручить товарищам выполнить часть своей работы. С такими способностями у вас есть шансы преуспеть в профессиях, где требуется руководить, убеждать, распоряжаться и давать указания:</a:t>
            </a:r>
            <a:endParaRPr lang="ru-RU" sz="2000" i="1" dirty="0">
              <a:solidFill>
                <a:prstClr val="black"/>
              </a:solidFill>
              <a:latin typeface="Arial Narrow" pitchFamily="34" charset="0"/>
            </a:endParaRPr>
          </a:p>
          <a:p>
            <a:endParaRPr lang="ru-RU" dirty="0" smtClean="0"/>
          </a:p>
          <a:p>
            <a:endParaRPr lang="ru-RU" dirty="0"/>
          </a:p>
          <a:p>
            <a:pPr marL="0" lvl="0" indent="0" eaLnBrk="0" fontAlgn="base" hangingPunct="0">
              <a:spcBef>
                <a:spcPct val="0"/>
              </a:spcBef>
              <a:spcAft>
                <a:spcPct val="0"/>
              </a:spcAft>
              <a:buNone/>
            </a:pPr>
            <a:r>
              <a:rPr lang="ru-RU" sz="2000" i="1" u="sng" dirty="0" smtClean="0">
                <a:solidFill>
                  <a:srgbClr val="FF9900"/>
                </a:solidFill>
                <a:latin typeface="Arial Narrow" pitchFamily="34" charset="0"/>
                <a:cs typeface="Times New Roman" pitchFamily="18" charset="0"/>
              </a:rPr>
              <a:t>Группа </a:t>
            </a:r>
            <a:r>
              <a:rPr lang="ru-RU" sz="2000" i="1" u="sng" dirty="0">
                <a:solidFill>
                  <a:srgbClr val="FF9900"/>
                </a:solidFill>
                <a:latin typeface="Arial Narrow" pitchFamily="34" charset="0"/>
                <a:cs typeface="Times New Roman" pitchFamily="18" charset="0"/>
              </a:rPr>
              <a:t>Г.</a:t>
            </a:r>
            <a:r>
              <a:rPr lang="ru-RU" sz="2000" i="1" dirty="0">
                <a:solidFill>
                  <a:srgbClr val="FF9900"/>
                </a:solidFill>
                <a:latin typeface="Arial Narrow" pitchFamily="34" charset="0"/>
                <a:cs typeface="Times New Roman" pitchFamily="18" charset="0"/>
              </a:rPr>
              <a:t> </a:t>
            </a:r>
            <a:r>
              <a:rPr lang="ru-RU" sz="2000" i="1" dirty="0">
                <a:solidFill>
                  <a:prstClr val="black"/>
                </a:solidFill>
                <a:latin typeface="Arial Narrow" pitchFamily="34" charset="0"/>
                <a:cs typeface="Times New Roman" pitchFamily="18" charset="0"/>
              </a:rPr>
              <a:t>Возможно, вы часто принимаете добровольное участие в классных мероприятиях. Может быть, вы работаете на общественных началах в вашей школе или церкви. Возможно, вы тратите массу времени на телефонные разговоры с друзьями. Или вам нравится подрабатывать, ухаживая за маленькими детьми, или заниматься командными видами спорта. С такими интересами вам имеет смысл выбрать профессию, связанную с общение с людьми:</a:t>
            </a:r>
            <a:endParaRPr lang="ru-RU" sz="2000" i="1" dirty="0">
              <a:solidFill>
                <a:prstClr val="black"/>
              </a:solidFill>
              <a:latin typeface="Arial Narrow" pitchFamily="34" charset="0"/>
            </a:endParaRPr>
          </a:p>
          <a:p>
            <a:pPr marL="0" indent="0">
              <a:buNone/>
            </a:pPr>
            <a:endParaRPr lang="ru-RU"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665" y="1957366"/>
            <a:ext cx="7240721" cy="1220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5520" y="5105504"/>
            <a:ext cx="8021055" cy="1104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42605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28789" y="154546"/>
            <a:ext cx="11706896" cy="6606862"/>
          </a:xfrm>
        </p:spPr>
        <p:txBody>
          <a:bodyPr>
            <a:normAutofit/>
          </a:bodyPr>
          <a:lstStyle/>
          <a:p>
            <a:r>
              <a:rPr lang="ru-RU" sz="2000" i="1" u="sng" dirty="0">
                <a:latin typeface="Arial Narrow" pitchFamily="34" charset="0"/>
                <a:cs typeface="Times New Roman" pitchFamily="18" charset="0"/>
              </a:rPr>
              <a:t>Группа Д.</a:t>
            </a:r>
            <a:r>
              <a:rPr lang="ru-RU" sz="2000" i="1" dirty="0">
                <a:latin typeface="Arial Narrow" pitchFamily="34" charset="0"/>
                <a:cs typeface="Times New Roman" pitchFamily="18" charset="0"/>
              </a:rPr>
              <a:t> </a:t>
            </a:r>
            <a:r>
              <a:rPr lang="ru-RU" sz="2000" i="1" dirty="0">
                <a:solidFill>
                  <a:prstClr val="black"/>
                </a:solidFill>
                <a:latin typeface="Arial Narrow" pitchFamily="34" charset="0"/>
                <a:cs typeface="Times New Roman" pitchFamily="18" charset="0"/>
              </a:rPr>
              <a:t>Может оказаться, что вам нравится рассказывать анекдоты и забавные истории. Может быть, вы ведете дневник, в который записываете все, что случается, и то, как вы к этому относитесь. Вероятно, вам нравится читать и мечтать при этом. Возможно, друзья обращаются к вам с просьбами помочь в выборе одежды или придумать поздравление ко дню рождения. С такими задатками и интересами вы можете подумать о профессии, в которой важны творчество и оригинальность</a:t>
            </a:r>
            <a:r>
              <a:rPr lang="ru-RU" sz="2000" i="1" dirty="0" smtClean="0">
                <a:solidFill>
                  <a:prstClr val="black"/>
                </a:solidFill>
                <a:latin typeface="Arial Narrow" pitchFamily="34" charset="0"/>
                <a:cs typeface="Times New Roman" pitchFamily="18" charset="0"/>
              </a:rPr>
              <a:t>:</a:t>
            </a:r>
          </a:p>
          <a:p>
            <a:endParaRPr lang="ru-RU" sz="2000" i="1" dirty="0">
              <a:solidFill>
                <a:prstClr val="black"/>
              </a:solidFill>
              <a:latin typeface="Arial Narrow" pitchFamily="34" charset="0"/>
              <a:cs typeface="Times New Roman" pitchFamily="18" charset="0"/>
            </a:endParaRPr>
          </a:p>
          <a:p>
            <a:pPr marL="0" lvl="0" indent="0" fontAlgn="base">
              <a:spcBef>
                <a:spcPct val="0"/>
              </a:spcBef>
              <a:spcAft>
                <a:spcPct val="0"/>
              </a:spcAft>
              <a:buNone/>
            </a:pPr>
            <a:endParaRPr lang="ru-RU" sz="2000" i="1" u="sng" dirty="0" smtClean="0">
              <a:solidFill>
                <a:srgbClr val="FF9900"/>
              </a:solidFill>
              <a:latin typeface="Arial Narrow" pitchFamily="34" charset="0"/>
            </a:endParaRPr>
          </a:p>
          <a:p>
            <a:pPr marL="0" lvl="0" indent="0" fontAlgn="base">
              <a:spcBef>
                <a:spcPct val="0"/>
              </a:spcBef>
              <a:spcAft>
                <a:spcPct val="0"/>
              </a:spcAft>
              <a:buNone/>
            </a:pPr>
            <a:endParaRPr lang="ru-RU" sz="2000" i="1" u="sng" dirty="0" smtClean="0">
              <a:solidFill>
                <a:srgbClr val="FF9900"/>
              </a:solidFill>
              <a:latin typeface="Arial Narrow" pitchFamily="34" charset="0"/>
            </a:endParaRPr>
          </a:p>
          <a:p>
            <a:pPr marL="0" lvl="0" indent="0" fontAlgn="base">
              <a:spcBef>
                <a:spcPct val="0"/>
              </a:spcBef>
              <a:spcAft>
                <a:spcPct val="0"/>
              </a:spcAft>
              <a:buNone/>
            </a:pPr>
            <a:r>
              <a:rPr lang="ru-RU" sz="2000" i="1" u="sng" dirty="0" smtClean="0">
                <a:latin typeface="Arial Narrow" pitchFamily="34" charset="0"/>
              </a:rPr>
              <a:t> Группа </a:t>
            </a:r>
            <a:r>
              <a:rPr lang="ru-RU" sz="2000" i="1" u="sng" dirty="0">
                <a:latin typeface="Arial Narrow" pitchFamily="34" charset="0"/>
              </a:rPr>
              <a:t>Е.</a:t>
            </a:r>
            <a:r>
              <a:rPr lang="ru-RU" sz="2000" i="1" dirty="0">
                <a:latin typeface="Arial Narrow" pitchFamily="34" charset="0"/>
              </a:rPr>
              <a:t> </a:t>
            </a:r>
            <a:r>
              <a:rPr lang="ru-RU" sz="2000" i="1" dirty="0">
                <a:solidFill>
                  <a:prstClr val="black"/>
                </a:solidFill>
                <a:latin typeface="Arial Narrow" pitchFamily="34" charset="0"/>
              </a:rPr>
              <a:t>Вам, наверное, известны собственные способности чинить разные вещи или разбирать их, чтобы узнать, как они устроены. Возможно, вам нравится биология. Может быть, ваша любознательность заставляет вас постоянно искать ключи к разгадке стоящих перед вами задач. Может быть, вам нравится бывать в новых местах, узнавать новые для себя вещи. С такими интересами вы, вероятно, захотите выбрать профессию, где требуются аналитические способности:</a:t>
            </a:r>
          </a:p>
          <a:p>
            <a:endParaRPr lang="ru-RU" sz="2000" i="1" dirty="0">
              <a:latin typeface="Arial Narrow" pitchFamily="34"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7813" y="1870725"/>
            <a:ext cx="7742103" cy="1006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6681" y="4677909"/>
            <a:ext cx="7521262" cy="150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7963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1" y="1492622"/>
            <a:ext cx="6673260" cy="3079377"/>
          </a:xfrm>
        </p:spPr>
        <p:txBody>
          <a:bodyPr/>
          <a:lstStyle/>
          <a:p>
            <a:pPr marL="0" lvl="0" indent="0" fontAlgn="base">
              <a:spcBef>
                <a:spcPct val="0"/>
              </a:spcBef>
              <a:spcAft>
                <a:spcPct val="0"/>
              </a:spcAft>
              <a:buNone/>
            </a:pPr>
            <a:r>
              <a:rPr lang="ru-RU" sz="2000" dirty="0">
                <a:solidFill>
                  <a:srgbClr val="1F497D"/>
                </a:solidFill>
                <a:latin typeface="Arial Narrow" pitchFamily="34" charset="0"/>
              </a:rPr>
              <a:t>Помните: выбирая профессию, выбирая кем стать — вы выбираете судьбу.</a:t>
            </a:r>
            <a:r>
              <a:rPr lang="ru-RU" sz="2000" dirty="0">
                <a:solidFill>
                  <a:prstClr val="black"/>
                </a:solidFill>
                <a:latin typeface="Arial Narrow" pitchFamily="34" charset="0"/>
              </a:rPr>
              <a:t> </a:t>
            </a:r>
          </a:p>
          <a:p>
            <a:pPr marL="0" lvl="0" indent="0" fontAlgn="base">
              <a:spcBef>
                <a:spcPct val="0"/>
              </a:spcBef>
              <a:spcAft>
                <a:spcPct val="0"/>
              </a:spcAft>
              <a:buNone/>
            </a:pPr>
            <a:r>
              <a:rPr lang="ru-RU" sz="2000" dirty="0">
                <a:solidFill>
                  <a:srgbClr val="660066"/>
                </a:solidFill>
                <a:latin typeface="Arial Narrow" pitchFamily="34" charset="0"/>
              </a:rPr>
              <a:t>                  Профессия должна приносить удовольствие и обеспечивать максимальную реализацию ваших возможностей.</a:t>
            </a:r>
          </a:p>
          <a:p>
            <a:pPr marL="0" lvl="0" indent="0" fontAlgn="base">
              <a:spcBef>
                <a:spcPct val="0"/>
              </a:spcBef>
              <a:spcAft>
                <a:spcPct val="0"/>
              </a:spcAft>
              <a:buNone/>
            </a:pPr>
            <a:endParaRPr lang="ru-RU" sz="2000" dirty="0">
              <a:solidFill>
                <a:srgbClr val="660066"/>
              </a:solidFill>
              <a:latin typeface="Arial Narrow" pitchFamily="34" charset="0"/>
            </a:endParaRPr>
          </a:p>
          <a:p>
            <a:pPr marL="0" lvl="0" indent="0" fontAlgn="base">
              <a:spcBef>
                <a:spcPct val="0"/>
              </a:spcBef>
              <a:spcAft>
                <a:spcPct val="0"/>
              </a:spcAft>
              <a:buNone/>
            </a:pPr>
            <a:r>
              <a:rPr lang="ru-RU" sz="2000" dirty="0">
                <a:solidFill>
                  <a:srgbClr val="660066"/>
                </a:solidFill>
                <a:latin typeface="Arial Narrow" pitchFamily="34" charset="0"/>
              </a:rPr>
              <a:t>Только после внимательного анализа всех своих склонностей и пожеланий можно определиться кем стать, т.е. сделать выбор в пользу той или иной профессии. </a:t>
            </a:r>
          </a:p>
          <a:p>
            <a:pPr marL="0" lvl="0" indent="0" fontAlgn="base">
              <a:spcBef>
                <a:spcPct val="0"/>
              </a:spcBef>
              <a:spcAft>
                <a:spcPct val="0"/>
              </a:spcAft>
              <a:buNone/>
            </a:pPr>
            <a:endParaRPr lang="ru-RU" sz="1800" b="1" dirty="0" smtClean="0">
              <a:solidFill>
                <a:srgbClr val="FF0000"/>
              </a:solidFill>
              <a:latin typeface="Arial" charset="0"/>
            </a:endParaRPr>
          </a:p>
          <a:p>
            <a:endParaRPr lang="ru-RU"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30460" y="940000"/>
            <a:ext cx="4762500" cy="476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491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846230" y="271529"/>
            <a:ext cx="5872767" cy="1866364"/>
          </a:xfrm>
        </p:spPr>
        <p:txBody>
          <a:bodyPr>
            <a:normAutofit fontScale="92500" lnSpcReduction="10000"/>
          </a:bodyPr>
          <a:lstStyle/>
          <a:p>
            <a:pPr marL="0" lvl="0" indent="0" algn="ctr" fontAlgn="base">
              <a:spcBef>
                <a:spcPct val="0"/>
              </a:spcBef>
              <a:spcAft>
                <a:spcPct val="0"/>
              </a:spcAft>
              <a:buNone/>
            </a:pPr>
            <a:r>
              <a:rPr lang="ru-RU" sz="3200" i="1" dirty="0" smtClean="0">
                <a:solidFill>
                  <a:srgbClr val="9A5315"/>
                </a:solidFill>
                <a:latin typeface="Arial Narrow" pitchFamily="34" charset="0"/>
              </a:rPr>
              <a:t>Тысячи </a:t>
            </a:r>
            <a:r>
              <a:rPr lang="ru-RU" sz="3200" i="1" dirty="0">
                <a:solidFill>
                  <a:srgbClr val="9A5315"/>
                </a:solidFill>
                <a:latin typeface="Arial Narrow" pitchFamily="34" charset="0"/>
              </a:rPr>
              <a:t>тропок готовит судьба</a:t>
            </a:r>
          </a:p>
          <a:p>
            <a:pPr marL="0" lvl="0" indent="0" algn="ctr" fontAlgn="base">
              <a:spcBef>
                <a:spcPct val="0"/>
              </a:spcBef>
              <a:spcAft>
                <a:spcPct val="0"/>
              </a:spcAft>
              <a:buNone/>
            </a:pPr>
            <a:r>
              <a:rPr lang="ru-RU" sz="3200" i="1" dirty="0">
                <a:solidFill>
                  <a:srgbClr val="9A5315"/>
                </a:solidFill>
                <a:latin typeface="Arial Narrow" pitchFamily="34" charset="0"/>
              </a:rPr>
              <a:t>Сотни загадок в запасе хранит.</a:t>
            </a:r>
          </a:p>
          <a:p>
            <a:pPr marL="0" lvl="0" indent="0" algn="ctr" fontAlgn="base">
              <a:spcBef>
                <a:spcPct val="0"/>
              </a:spcBef>
              <a:spcAft>
                <a:spcPct val="0"/>
              </a:spcAft>
              <a:buNone/>
            </a:pPr>
            <a:r>
              <a:rPr lang="ru-RU" sz="3200" i="1" dirty="0">
                <a:solidFill>
                  <a:srgbClr val="9A5315"/>
                </a:solidFill>
                <a:latin typeface="Arial Narrow" pitchFamily="34" charset="0"/>
              </a:rPr>
              <a:t>Какой она будет- тропинка твоя</a:t>
            </a:r>
          </a:p>
          <a:p>
            <a:pPr marL="0" lvl="0" indent="0" algn="ctr" fontAlgn="base">
              <a:spcBef>
                <a:spcPct val="0"/>
              </a:spcBef>
              <a:spcAft>
                <a:spcPct val="0"/>
              </a:spcAft>
              <a:buNone/>
            </a:pPr>
            <a:r>
              <a:rPr lang="ru-RU" sz="3200" i="1" dirty="0">
                <a:solidFill>
                  <a:srgbClr val="9A5315"/>
                </a:solidFill>
                <a:latin typeface="Arial Narrow" pitchFamily="34" charset="0"/>
              </a:rPr>
              <a:t>Это тебе  доказать предстоит.</a:t>
            </a:r>
          </a:p>
          <a:p>
            <a:endParaRPr lang="ru-RU" dirty="0"/>
          </a:p>
        </p:txBody>
      </p:sp>
      <p:sp>
        <p:nvSpPr>
          <p:cNvPr id="4" name="Прямоугольник 3"/>
          <p:cNvSpPr/>
          <p:nvPr/>
        </p:nvSpPr>
        <p:spPr>
          <a:xfrm>
            <a:off x="734096" y="2343953"/>
            <a:ext cx="10728101" cy="2308324"/>
          </a:xfrm>
          <a:prstGeom prst="rect">
            <a:avLst/>
          </a:prstGeom>
        </p:spPr>
        <p:txBody>
          <a:bodyPr wrap="square">
            <a:spAutoFit/>
          </a:bodyPr>
          <a:lstStyle/>
          <a:p>
            <a:r>
              <a:rPr lang="ru-RU" sz="2400" i="1" dirty="0">
                <a:solidFill>
                  <a:srgbClr val="000000"/>
                </a:solidFill>
                <a:latin typeface="Arial Narrow" pitchFamily="34" charset="0"/>
              </a:rPr>
              <a:t>Выбор будущей профессии является важным и серьезным делом. </a:t>
            </a:r>
            <a:br>
              <a:rPr lang="ru-RU" sz="2400" i="1" dirty="0">
                <a:solidFill>
                  <a:srgbClr val="000000"/>
                </a:solidFill>
                <a:latin typeface="Arial Narrow" pitchFamily="34" charset="0"/>
              </a:rPr>
            </a:br>
            <a:r>
              <a:rPr lang="ru-RU" sz="2400" i="1" dirty="0">
                <a:solidFill>
                  <a:srgbClr val="000000"/>
                </a:solidFill>
                <a:latin typeface="Arial Narrow" pitchFamily="34" charset="0"/>
              </a:rPr>
              <a:t>От выбора профессии зависит как будет происходить ваша жизнь после окончания учебного заведения и до самой пенсии. </a:t>
            </a:r>
            <a:br>
              <a:rPr lang="ru-RU" sz="2400" i="1" dirty="0">
                <a:solidFill>
                  <a:srgbClr val="000000"/>
                </a:solidFill>
                <a:latin typeface="Arial Narrow" pitchFamily="34" charset="0"/>
              </a:rPr>
            </a:br>
            <a:r>
              <a:rPr lang="ru-RU" sz="2400" i="1" dirty="0">
                <a:solidFill>
                  <a:srgbClr val="000000"/>
                </a:solidFill>
                <a:latin typeface="Arial Narrow" pitchFamily="34" charset="0"/>
              </a:rPr>
              <a:t>Именно поэтому к выбору профессии нужно подходить со всей ответственностью. Определением будущих профессиональных склонностей следует начать заниматься в старших классах средней школы.</a:t>
            </a:r>
            <a:endParaRPr lang="ru-RU" sz="2400" dirty="0">
              <a:latin typeface="Arial Narrow" pitchFamily="34" charset="0"/>
            </a:endParaRPr>
          </a:p>
        </p:txBody>
      </p:sp>
    </p:spTree>
    <p:extLst>
      <p:ext uri="{BB962C8B-B14F-4D97-AF65-F5344CB8AC3E}">
        <p14:creationId xmlns:p14="http://schemas.microsoft.com/office/powerpoint/2010/main" val="1796107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lvl="0">
              <a:lnSpc>
                <a:spcPct val="100000"/>
              </a:lnSpc>
              <a:spcBef>
                <a:spcPts val="0"/>
              </a:spcBef>
              <a:defRPr/>
            </a:pPr>
            <a:r>
              <a:rPr lang="ru-RU" sz="3200" i="1" kern="0" dirty="0">
                <a:solidFill>
                  <a:sysClr val="windowText" lastClr="000000"/>
                </a:solidFill>
                <a:latin typeface="Arial Narrow" pitchFamily="34" charset="0"/>
                <a:ea typeface="+mn-ea"/>
                <a:cs typeface="+mn-cs"/>
              </a:rPr>
              <a:t>Выбор профессии – важное и ответственное дело.</a:t>
            </a:r>
            <a:r>
              <a:rPr lang="ru-RU" sz="3200" i="1" kern="0" dirty="0">
                <a:solidFill>
                  <a:srgbClr val="FF9900"/>
                </a:solidFill>
                <a:latin typeface="Arial Narrow" pitchFamily="34" charset="0"/>
                <a:ea typeface="+mn-ea"/>
                <a:cs typeface="+mn-cs"/>
              </a:rPr>
              <a:t> </a:t>
            </a:r>
            <a:br>
              <a:rPr lang="ru-RU" sz="3200" i="1" kern="0" dirty="0">
                <a:solidFill>
                  <a:srgbClr val="FF9900"/>
                </a:solidFill>
                <a:latin typeface="Arial Narrow" pitchFamily="34" charset="0"/>
                <a:ea typeface="+mn-ea"/>
                <a:cs typeface="+mn-cs"/>
              </a:rPr>
            </a:br>
            <a:r>
              <a:rPr lang="ru-RU" sz="3200" i="1" kern="0" dirty="0">
                <a:solidFill>
                  <a:srgbClr val="000000"/>
                </a:solidFill>
                <a:latin typeface="Arial Narrow" pitchFamily="34" charset="0"/>
                <a:ea typeface="+mn-ea"/>
                <a:cs typeface="+mn-cs"/>
              </a:rPr>
              <a:t>Есть два способа выбирать профессию</a:t>
            </a:r>
            <a:r>
              <a:rPr lang="ru-RU" sz="3200" i="1" kern="0" dirty="0" smtClean="0">
                <a:solidFill>
                  <a:srgbClr val="000000"/>
                </a:solidFill>
                <a:latin typeface="Arial Narrow" pitchFamily="34" charset="0"/>
                <a:ea typeface="+mn-ea"/>
                <a:cs typeface="+mn-cs"/>
              </a:rPr>
              <a:t>:</a:t>
            </a:r>
            <a:endParaRPr lang="ru-RU" sz="4800" i="1" dirty="0">
              <a:latin typeface="Arial Narrow" pitchFamily="34" charset="0"/>
            </a:endParaRPr>
          </a:p>
        </p:txBody>
      </p:sp>
      <p:sp>
        <p:nvSpPr>
          <p:cNvPr id="4" name="Rectangle 12"/>
          <p:cNvSpPr>
            <a:spLocks noGrp="1" noChangeArrowheads="1"/>
          </p:cNvSpPr>
          <p:nvPr>
            <p:ph idx="1"/>
          </p:nvPr>
        </p:nvSpPr>
        <p:spPr bwMode="auto">
          <a:xfrm>
            <a:off x="1065214" y="1752600"/>
            <a:ext cx="10058400" cy="6001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ru-RU" sz="2000" b="1" i="1" u="sng" strike="noStrike" kern="0" cap="none" spc="0" normalizeH="0" baseline="0" noProof="0" dirty="0" smtClean="0">
                <a:ln>
                  <a:noFill/>
                </a:ln>
                <a:effectLst/>
                <a:uLnTx/>
                <a:uFillTx/>
                <a:latin typeface="Arial Narrow" pitchFamily="34" charset="0"/>
              </a:rPr>
              <a:t>1.Метод проб и ошибок</a:t>
            </a:r>
            <a:r>
              <a:rPr kumimoji="0" lang="ru-RU" sz="2000" i="1" u="none" strike="noStrike" kern="0" cap="none" spc="0" normalizeH="0" baseline="0" noProof="0" dirty="0" smtClean="0">
                <a:ln>
                  <a:noFill/>
                </a:ln>
                <a:solidFill>
                  <a:sysClr val="windowText" lastClr="000000"/>
                </a:solidFill>
                <a:effectLst/>
                <a:uLnTx/>
                <a:uFillTx/>
                <a:latin typeface="Arial Narrow" pitchFamily="34" charset="0"/>
              </a:rPr>
              <a:t>,</a:t>
            </a:r>
            <a:r>
              <a:rPr kumimoji="0" lang="ru-RU" sz="2000" i="1" u="none" strike="noStrike" kern="0" cap="none" spc="0" normalizeH="0" baseline="0" noProof="0" dirty="0" smtClean="0">
                <a:ln>
                  <a:noFill/>
                </a:ln>
                <a:solidFill>
                  <a:srgbClr val="FF9900"/>
                </a:solidFill>
                <a:effectLst/>
                <a:uLnTx/>
                <a:uFillTx/>
                <a:latin typeface="Arial Narrow" pitchFamily="34" charset="0"/>
              </a:rPr>
              <a:t> </a:t>
            </a:r>
            <a:r>
              <a:rPr kumimoji="0" lang="ru-RU" sz="2000" i="1" u="none" strike="noStrike" kern="0" cap="none" spc="0" normalizeH="0" baseline="0" noProof="0" dirty="0" smtClean="0">
                <a:ln>
                  <a:noFill/>
                </a:ln>
                <a:solidFill>
                  <a:schemeClr val="tx2"/>
                </a:solidFill>
                <a:effectLst/>
                <a:uLnTx/>
                <a:uFillTx/>
                <a:latin typeface="Arial Narrow" pitchFamily="34" charset="0"/>
              </a:rPr>
              <a:t>когда человек идет вслепую, пробуя себя в разных сферах деятельности, пока не найдет ту единственную профессию, которая будет приносить ему не только средства к достойному существованию, но и радость труда. </a:t>
            </a:r>
          </a:p>
          <a:p>
            <a:pPr marL="0" marR="0" lvl="0" indent="0" defTabSz="914400" eaLnBrk="1" fontAlgn="auto" latinLnBrk="0" hangingPunct="1">
              <a:lnSpc>
                <a:spcPct val="100000"/>
              </a:lnSpc>
              <a:spcBef>
                <a:spcPts val="0"/>
              </a:spcBef>
              <a:spcAft>
                <a:spcPts val="0"/>
              </a:spcAft>
              <a:buClrTx/>
              <a:buSzTx/>
              <a:buFontTx/>
              <a:buNone/>
              <a:tabLst/>
              <a:defRPr/>
            </a:pPr>
            <a:r>
              <a:rPr kumimoji="0" lang="ru-RU" sz="2000" i="1" u="none" strike="noStrike" kern="0" cap="none" spc="0" normalizeH="0" baseline="0" noProof="0" dirty="0" smtClean="0">
                <a:ln>
                  <a:noFill/>
                </a:ln>
                <a:solidFill>
                  <a:schemeClr val="tx2"/>
                </a:solidFill>
                <a:effectLst/>
                <a:uLnTx/>
                <a:uFillTx/>
                <a:latin typeface="Arial Narrow" pitchFamily="34" charset="0"/>
              </a:rPr>
              <a:t>          На это может уйти половина человеческой жизни.</a:t>
            </a:r>
          </a:p>
          <a:p>
            <a:pPr marL="0" marR="0" lvl="0" indent="0" defTabSz="914400" eaLnBrk="1" fontAlgn="auto" latinLnBrk="0" hangingPunct="1">
              <a:lnSpc>
                <a:spcPct val="100000"/>
              </a:lnSpc>
              <a:spcBef>
                <a:spcPts val="0"/>
              </a:spcBef>
              <a:spcAft>
                <a:spcPts val="0"/>
              </a:spcAft>
              <a:buClrTx/>
              <a:buSzTx/>
              <a:buFontTx/>
              <a:buNone/>
              <a:tabLst/>
              <a:defRPr/>
            </a:pPr>
            <a:endParaRPr kumimoji="0" lang="ru-RU" sz="2000" i="1" u="none" strike="noStrike" kern="0" cap="none" spc="0" normalizeH="0" baseline="0" noProof="0" dirty="0" smtClean="0">
              <a:ln>
                <a:noFill/>
              </a:ln>
              <a:solidFill>
                <a:srgbClr val="FF9900"/>
              </a:solidFill>
              <a:effectLst/>
              <a:uLnTx/>
              <a:uFillTx/>
              <a:latin typeface="Arial Narrow"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ru-RU" sz="2000" b="1" i="1" u="sng" strike="noStrike" kern="0" cap="none" spc="0" normalizeH="0" baseline="0" noProof="0" dirty="0" smtClean="0">
                <a:ln>
                  <a:noFill/>
                </a:ln>
                <a:effectLst/>
                <a:uLnTx/>
                <a:uFillTx/>
                <a:latin typeface="Arial Narrow" pitchFamily="34" charset="0"/>
              </a:rPr>
              <a:t>2.Изучение себя</a:t>
            </a:r>
            <a:r>
              <a:rPr kumimoji="0" lang="ru-RU" sz="2000" i="1" u="none" strike="noStrike" kern="0" cap="none" spc="0" normalizeH="0" baseline="0" noProof="0" dirty="0" smtClean="0">
                <a:ln>
                  <a:noFill/>
                </a:ln>
                <a:solidFill>
                  <a:sysClr val="windowText" lastClr="000000"/>
                </a:solidFill>
                <a:effectLst/>
                <a:uLnTx/>
                <a:uFillTx/>
                <a:latin typeface="Arial Narrow" pitchFamily="34" charset="0"/>
              </a:rPr>
              <a:t>, своих интересов, склонностей, свойств нервной системы, мышления, памяти, внимания</a:t>
            </a:r>
            <a:r>
              <a:rPr kumimoji="0" lang="ru-RU" sz="2000" i="1" u="none" strike="noStrike" kern="0" cap="none" spc="0" normalizeH="0" baseline="0" noProof="0" dirty="0" smtClean="0">
                <a:ln>
                  <a:noFill/>
                </a:ln>
                <a:solidFill>
                  <a:srgbClr val="FF9900"/>
                </a:solidFill>
                <a:effectLst/>
                <a:uLnTx/>
                <a:uFillTx/>
                <a:latin typeface="Arial Narrow" pitchFamily="34" charset="0"/>
              </a:rPr>
              <a:t> </a:t>
            </a:r>
            <a:r>
              <a:rPr kumimoji="0" lang="ru-RU" sz="2000" i="1" u="none" strike="noStrike" kern="0" cap="none" spc="0" normalizeH="0" baseline="0" noProof="0" dirty="0" smtClean="0">
                <a:ln>
                  <a:noFill/>
                </a:ln>
                <a:solidFill>
                  <a:schemeClr val="tx2"/>
                </a:solidFill>
                <a:effectLst/>
                <a:uLnTx/>
                <a:uFillTx/>
                <a:latin typeface="Arial Narrow" pitchFamily="34" charset="0"/>
              </a:rPr>
              <a:t>– всего того, что понадобится каждому человеку в выборе той или иной профессии.</a:t>
            </a:r>
          </a:p>
          <a:p>
            <a:pPr marL="0" marR="0" lvl="0" indent="0" defTabSz="914400" eaLnBrk="1" fontAlgn="auto" latinLnBrk="0" hangingPunct="1">
              <a:lnSpc>
                <a:spcPct val="100000"/>
              </a:lnSpc>
              <a:spcBef>
                <a:spcPts val="0"/>
              </a:spcBef>
              <a:spcAft>
                <a:spcPts val="0"/>
              </a:spcAft>
              <a:buClrTx/>
              <a:buSzTx/>
              <a:buFontTx/>
              <a:buNone/>
              <a:tabLst/>
              <a:defRPr/>
            </a:pPr>
            <a:r>
              <a:rPr kumimoji="0" lang="ru-RU" sz="2000" i="1" u="none" strike="noStrike" kern="0" cap="none" spc="0" normalizeH="0" baseline="0" noProof="0" dirty="0" smtClean="0">
                <a:ln>
                  <a:noFill/>
                </a:ln>
                <a:solidFill>
                  <a:schemeClr val="tx2"/>
                </a:solidFill>
                <a:effectLst/>
                <a:uLnTx/>
                <a:uFillTx/>
                <a:latin typeface="Arial Narrow" pitchFamily="34" charset="0"/>
              </a:rPr>
              <a:t>          Получив знания о себе. Можно познакомиться  с миром профессий, узнать свои возможности в выбираемой профессии и требованиям профессии к человеку. Только тогда выбор может быть осмысленным.</a:t>
            </a:r>
          </a:p>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1" i="0" u="none" strike="noStrike" kern="0" cap="none" spc="0" normalizeH="0" baseline="0" noProof="0" dirty="0" smtClean="0">
              <a:ln>
                <a:noFill/>
              </a:ln>
              <a:solidFill>
                <a:srgbClr val="FF99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dirty="0" smtClean="0">
              <a:ln>
                <a:noFill/>
              </a:ln>
              <a:solidFill>
                <a:srgbClr val="0000CC"/>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dirty="0" smtClean="0">
              <a:ln>
                <a:noFill/>
              </a:ln>
              <a:solidFill>
                <a:srgbClr val="0000CC"/>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ru-RU" sz="1800" b="1" i="0" u="none" strike="noStrike" kern="0" cap="none" spc="0" normalizeH="0" baseline="0" noProof="0" dirty="0" smtClean="0">
                <a:ln>
                  <a:noFill/>
                </a:ln>
                <a:solidFill>
                  <a:srgbClr val="1F497D"/>
                </a:solidFill>
                <a:effectLst/>
                <a:uLnTx/>
                <a:uFillTx/>
              </a:rPr>
              <a:t/>
            </a:r>
            <a:br>
              <a:rPr kumimoji="0" lang="ru-RU" sz="1800" b="1" i="0" u="none" strike="noStrike" kern="0" cap="none" spc="0" normalizeH="0" baseline="0" noProof="0" dirty="0" smtClean="0">
                <a:ln>
                  <a:noFill/>
                </a:ln>
                <a:solidFill>
                  <a:srgbClr val="1F497D"/>
                </a:solidFill>
                <a:effectLst/>
                <a:uLnTx/>
                <a:uFillTx/>
              </a:rPr>
            </a:br>
            <a:endParaRPr kumimoji="0" lang="ru-RU" sz="2800" b="1" i="1" u="none" strike="noStrike" kern="0" cap="none" spc="0" normalizeH="0" baseline="0" noProof="0" dirty="0" smtClean="0">
              <a:ln>
                <a:noFill/>
              </a:ln>
              <a:solidFill>
                <a:srgbClr val="FF99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ru-RU" sz="2800" b="1" i="1" u="none" strike="noStrike" kern="0" cap="none" spc="0" normalizeH="0" baseline="0" noProof="0" dirty="0" smtClean="0">
              <a:ln>
                <a:noFill/>
              </a:ln>
              <a:solidFill>
                <a:srgbClr val="FF99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ru-RU" sz="2800" b="1" i="1" u="none" strike="noStrike" kern="0" cap="none" spc="0" normalizeH="0" baseline="0" noProof="0" dirty="0" smtClean="0">
              <a:ln>
                <a:noFill/>
              </a:ln>
              <a:solidFill>
                <a:srgbClr val="FF99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ru-RU" sz="2800" b="1" i="1" u="none" strike="noStrike" kern="0" cap="none" spc="0" normalizeH="0" baseline="0" noProof="0" dirty="0" smtClean="0">
              <a:ln>
                <a:noFill/>
              </a:ln>
              <a:solidFill>
                <a:srgbClr val="FF9900"/>
              </a:solidFill>
              <a:effectLst/>
              <a:uLnTx/>
              <a:uFillTx/>
            </a:endParaRPr>
          </a:p>
        </p:txBody>
      </p:sp>
    </p:spTree>
    <p:extLst>
      <p:ext uri="{BB962C8B-B14F-4D97-AF65-F5344CB8AC3E}">
        <p14:creationId xmlns:p14="http://schemas.microsoft.com/office/powerpoint/2010/main" val="2036488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lvl="0" fontAlgn="base">
              <a:lnSpc>
                <a:spcPct val="100000"/>
              </a:lnSpc>
              <a:spcAft>
                <a:spcPct val="0"/>
              </a:spcAft>
            </a:pPr>
            <a:r>
              <a:rPr lang="ru-RU" b="1" i="1" dirty="0">
                <a:solidFill>
                  <a:schemeClr val="tx1">
                    <a:lumMod val="60000"/>
                    <a:lumOff val="40000"/>
                  </a:schemeClr>
                </a:solidFill>
                <a:effectLst>
                  <a:outerShdw blurRad="38100" dist="38100" dir="2700000" algn="tl">
                    <a:srgbClr val="000000">
                      <a:alpha val="43137"/>
                    </a:srgbClr>
                  </a:outerShdw>
                </a:effectLst>
                <a:latin typeface="Arial" charset="0"/>
                <a:ea typeface="+mn-ea"/>
                <a:cs typeface="+mn-cs"/>
              </a:rPr>
              <a:t>Типичные ошибки при выборе профессии:</a:t>
            </a:r>
            <a:r>
              <a:rPr lang="ru-RU" sz="2200" b="1" dirty="0">
                <a:solidFill>
                  <a:srgbClr val="FF9900"/>
                </a:solidFill>
                <a:latin typeface="Arial" charset="0"/>
                <a:ea typeface="+mn-ea"/>
                <a:cs typeface="+mn-cs"/>
              </a:rPr>
              <a:t/>
            </a:r>
            <a:br>
              <a:rPr lang="ru-RU" sz="2200" b="1" dirty="0">
                <a:solidFill>
                  <a:srgbClr val="FF9900"/>
                </a:solidFill>
                <a:latin typeface="Arial" charset="0"/>
                <a:ea typeface="+mn-ea"/>
                <a:cs typeface="+mn-cs"/>
              </a:rPr>
            </a:br>
            <a:endParaRPr lang="ru-RU" dirty="0"/>
          </a:p>
        </p:txBody>
      </p:sp>
      <p:sp>
        <p:nvSpPr>
          <p:cNvPr id="3" name="Объект 2"/>
          <p:cNvSpPr>
            <a:spLocks noGrp="1"/>
          </p:cNvSpPr>
          <p:nvPr>
            <p:ph idx="1"/>
          </p:nvPr>
        </p:nvSpPr>
        <p:spPr/>
        <p:txBody>
          <a:bodyPr>
            <a:normAutofit fontScale="92500" lnSpcReduction="20000"/>
          </a:bodyPr>
          <a:lstStyle/>
          <a:p>
            <a:pPr marL="0" lvl="0" indent="0" algn="ctr" fontAlgn="base">
              <a:spcBef>
                <a:spcPct val="0"/>
              </a:spcBef>
              <a:spcAft>
                <a:spcPct val="0"/>
              </a:spcAft>
              <a:buNone/>
            </a:pPr>
            <a:endParaRPr lang="ru-RU" sz="2000" i="1" dirty="0">
              <a:solidFill>
                <a:schemeClr val="tx2">
                  <a:lumMod val="85000"/>
                  <a:lumOff val="15000"/>
                </a:schemeClr>
              </a:solidFill>
              <a:latin typeface="Arial" charset="0"/>
            </a:endParaRPr>
          </a:p>
          <a:p>
            <a:pPr marL="0" lvl="0" indent="0" fontAlgn="base">
              <a:spcBef>
                <a:spcPct val="0"/>
              </a:spcBef>
              <a:spcAft>
                <a:spcPct val="0"/>
              </a:spcAft>
              <a:buNone/>
            </a:pPr>
            <a:r>
              <a:rPr lang="ru-RU" sz="2000" i="1" dirty="0">
                <a:solidFill>
                  <a:schemeClr val="tx2">
                    <a:lumMod val="85000"/>
                    <a:lumOff val="15000"/>
                  </a:schemeClr>
                </a:solidFill>
                <a:latin typeface="Arial" charset="0"/>
              </a:rPr>
              <a:t>Выбор профессии «за компанию»</a:t>
            </a:r>
          </a:p>
          <a:p>
            <a:pPr marL="0" lvl="0" indent="0" fontAlgn="base">
              <a:spcBef>
                <a:spcPct val="0"/>
              </a:spcBef>
              <a:spcAft>
                <a:spcPct val="0"/>
              </a:spcAft>
              <a:buNone/>
            </a:pPr>
            <a:endParaRPr lang="ru-RU" sz="2000" i="1" dirty="0">
              <a:solidFill>
                <a:schemeClr val="tx2">
                  <a:lumMod val="85000"/>
                  <a:lumOff val="15000"/>
                </a:schemeClr>
              </a:solidFill>
              <a:latin typeface="Arial" charset="0"/>
            </a:endParaRPr>
          </a:p>
          <a:p>
            <a:pPr marL="0" lvl="0" indent="0" fontAlgn="base">
              <a:spcBef>
                <a:spcPct val="0"/>
              </a:spcBef>
              <a:spcAft>
                <a:spcPct val="0"/>
              </a:spcAft>
              <a:buNone/>
            </a:pPr>
            <a:r>
              <a:rPr lang="ru-RU" sz="2000" i="1" dirty="0">
                <a:solidFill>
                  <a:schemeClr val="tx2">
                    <a:lumMod val="85000"/>
                    <a:lumOff val="15000"/>
                  </a:schemeClr>
                </a:solidFill>
                <a:latin typeface="Arial" charset="0"/>
              </a:rPr>
              <a:t>Выбор престижной профессии</a:t>
            </a:r>
          </a:p>
          <a:p>
            <a:pPr marL="0" lvl="0" indent="0" fontAlgn="base">
              <a:spcBef>
                <a:spcPct val="0"/>
              </a:spcBef>
              <a:spcAft>
                <a:spcPct val="0"/>
              </a:spcAft>
              <a:buNone/>
            </a:pPr>
            <a:endParaRPr lang="ru-RU" sz="2000" i="1" dirty="0">
              <a:solidFill>
                <a:schemeClr val="tx2">
                  <a:lumMod val="85000"/>
                  <a:lumOff val="15000"/>
                </a:schemeClr>
              </a:solidFill>
              <a:latin typeface="Arial" charset="0"/>
            </a:endParaRPr>
          </a:p>
          <a:p>
            <a:pPr marL="0" lvl="0" indent="0" fontAlgn="base">
              <a:spcBef>
                <a:spcPct val="0"/>
              </a:spcBef>
              <a:spcAft>
                <a:spcPct val="0"/>
              </a:spcAft>
              <a:buNone/>
            </a:pPr>
            <a:r>
              <a:rPr lang="ru-RU" sz="2000" i="1" dirty="0">
                <a:solidFill>
                  <a:schemeClr val="tx2">
                    <a:lumMod val="85000"/>
                    <a:lumOff val="15000"/>
                  </a:schemeClr>
                </a:solidFill>
                <a:latin typeface="Arial" charset="0"/>
              </a:rPr>
              <a:t>Отождествление учебного предмета с профессией</a:t>
            </a:r>
          </a:p>
          <a:p>
            <a:pPr marL="0" lvl="0" indent="0" fontAlgn="base">
              <a:spcBef>
                <a:spcPct val="0"/>
              </a:spcBef>
              <a:spcAft>
                <a:spcPct val="0"/>
              </a:spcAft>
              <a:buNone/>
            </a:pPr>
            <a:endParaRPr lang="ru-RU" sz="2000" i="1" dirty="0">
              <a:solidFill>
                <a:schemeClr val="tx2">
                  <a:lumMod val="85000"/>
                  <a:lumOff val="15000"/>
                </a:schemeClr>
              </a:solidFill>
              <a:latin typeface="Arial" charset="0"/>
            </a:endParaRPr>
          </a:p>
          <a:p>
            <a:pPr marL="0" lvl="0" indent="0" fontAlgn="base">
              <a:spcBef>
                <a:spcPct val="0"/>
              </a:spcBef>
              <a:spcAft>
                <a:spcPct val="0"/>
              </a:spcAft>
              <a:buNone/>
            </a:pPr>
            <a:r>
              <a:rPr lang="ru-RU" sz="2000" i="1" dirty="0">
                <a:solidFill>
                  <a:schemeClr val="tx2">
                    <a:lumMod val="85000"/>
                    <a:lumOff val="15000"/>
                  </a:schemeClr>
                </a:solidFill>
                <a:latin typeface="Arial" charset="0"/>
              </a:rPr>
              <a:t>Отождествление профессии с конкретным человеком, который нравится</a:t>
            </a:r>
          </a:p>
          <a:p>
            <a:pPr marL="0" lvl="0" indent="0" fontAlgn="base">
              <a:spcBef>
                <a:spcPct val="0"/>
              </a:spcBef>
              <a:spcAft>
                <a:spcPct val="0"/>
              </a:spcAft>
              <a:buNone/>
            </a:pPr>
            <a:endParaRPr lang="ru-RU" sz="2000" i="1" dirty="0">
              <a:solidFill>
                <a:schemeClr val="tx2">
                  <a:lumMod val="85000"/>
                  <a:lumOff val="15000"/>
                </a:schemeClr>
              </a:solidFill>
              <a:latin typeface="Arial" charset="0"/>
            </a:endParaRPr>
          </a:p>
          <a:p>
            <a:pPr marL="0" lvl="0" indent="0" fontAlgn="base">
              <a:spcBef>
                <a:spcPct val="0"/>
              </a:spcBef>
              <a:spcAft>
                <a:spcPct val="0"/>
              </a:spcAft>
              <a:buNone/>
            </a:pPr>
            <a:r>
              <a:rPr lang="ru-RU" sz="2000" i="1" dirty="0">
                <a:solidFill>
                  <a:schemeClr val="tx2">
                    <a:lumMod val="85000"/>
                    <a:lumOff val="15000"/>
                  </a:schemeClr>
                </a:solidFill>
                <a:latin typeface="Arial" charset="0"/>
              </a:rPr>
              <a:t>Несоответствие здоровья и условий труда по избранной профессии</a:t>
            </a:r>
          </a:p>
          <a:p>
            <a:pPr marL="0" lvl="0" indent="0" fontAlgn="base">
              <a:spcBef>
                <a:spcPct val="0"/>
              </a:spcBef>
              <a:spcAft>
                <a:spcPct val="0"/>
              </a:spcAft>
              <a:buNone/>
            </a:pPr>
            <a:endParaRPr lang="ru-RU" sz="2000" i="1" dirty="0">
              <a:solidFill>
                <a:schemeClr val="tx2">
                  <a:lumMod val="85000"/>
                  <a:lumOff val="15000"/>
                </a:schemeClr>
              </a:solidFill>
              <a:latin typeface="Arial" charset="0"/>
            </a:endParaRPr>
          </a:p>
          <a:p>
            <a:pPr marL="0" lvl="0" indent="0" fontAlgn="base">
              <a:spcBef>
                <a:spcPct val="0"/>
              </a:spcBef>
              <a:spcAft>
                <a:spcPct val="0"/>
              </a:spcAft>
              <a:buNone/>
            </a:pPr>
            <a:r>
              <a:rPr lang="ru-RU" sz="2000" i="1" dirty="0">
                <a:solidFill>
                  <a:schemeClr val="tx2">
                    <a:lumMod val="85000"/>
                    <a:lumOff val="15000"/>
                  </a:schemeClr>
                </a:solidFill>
                <a:latin typeface="Arial" charset="0"/>
              </a:rPr>
              <a:t>Устаревшие представления о характере труда и возможностях профессии</a:t>
            </a:r>
          </a:p>
          <a:p>
            <a:pPr marL="0" lvl="0" indent="0" fontAlgn="base">
              <a:spcBef>
                <a:spcPct val="0"/>
              </a:spcBef>
              <a:spcAft>
                <a:spcPct val="0"/>
              </a:spcAft>
              <a:buNone/>
            </a:pPr>
            <a:endParaRPr lang="ru-RU" sz="2000" i="1" dirty="0">
              <a:solidFill>
                <a:schemeClr val="tx2">
                  <a:lumMod val="85000"/>
                  <a:lumOff val="15000"/>
                </a:schemeClr>
              </a:solidFill>
              <a:latin typeface="Arial" charset="0"/>
            </a:endParaRPr>
          </a:p>
          <a:p>
            <a:pPr marL="0" lvl="0" indent="0" fontAlgn="base">
              <a:spcBef>
                <a:spcPct val="0"/>
              </a:spcBef>
              <a:spcAft>
                <a:spcPct val="0"/>
              </a:spcAft>
              <a:buNone/>
            </a:pPr>
            <a:r>
              <a:rPr lang="ru-RU" sz="2000" i="1" dirty="0">
                <a:solidFill>
                  <a:schemeClr val="tx2">
                    <a:lumMod val="85000"/>
                    <a:lumOff val="15000"/>
                  </a:schemeClr>
                </a:solidFill>
                <a:latin typeface="Arial" charset="0"/>
              </a:rPr>
              <a:t>Неумение разобраться в себе, своих склонностях, способностях и мотивах</a:t>
            </a:r>
          </a:p>
          <a:p>
            <a:pPr marL="0" lvl="0" indent="0" fontAlgn="base">
              <a:spcBef>
                <a:spcPct val="0"/>
              </a:spcBef>
              <a:spcAft>
                <a:spcPct val="0"/>
              </a:spcAft>
              <a:buNone/>
            </a:pPr>
            <a:endParaRPr lang="ru-RU" sz="2000" i="1" dirty="0">
              <a:solidFill>
                <a:schemeClr val="tx2">
                  <a:lumMod val="85000"/>
                  <a:lumOff val="15000"/>
                </a:schemeClr>
              </a:solidFill>
              <a:latin typeface="Arial" charset="0"/>
            </a:endParaRPr>
          </a:p>
          <a:p>
            <a:pPr marL="0" lvl="0" indent="0" fontAlgn="base">
              <a:spcBef>
                <a:spcPct val="0"/>
              </a:spcBef>
              <a:spcAft>
                <a:spcPct val="0"/>
              </a:spcAft>
              <a:buNone/>
            </a:pPr>
            <a:r>
              <a:rPr lang="ru-RU" sz="2000" i="1" dirty="0">
                <a:solidFill>
                  <a:schemeClr val="tx2">
                    <a:lumMod val="85000"/>
                    <a:lumOff val="15000"/>
                  </a:schemeClr>
                </a:solidFill>
                <a:latin typeface="Arial" charset="0"/>
              </a:rPr>
              <a:t>Выбор профессии под давлением родителей</a:t>
            </a:r>
          </a:p>
          <a:p>
            <a:endParaRPr lang="ru-RU" dirty="0"/>
          </a:p>
        </p:txBody>
      </p:sp>
    </p:spTree>
    <p:extLst>
      <p:ext uri="{BB962C8B-B14F-4D97-AF65-F5344CB8AC3E}">
        <p14:creationId xmlns:p14="http://schemas.microsoft.com/office/powerpoint/2010/main" val="2276518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3"/>
          <p:cNvSpPr>
            <a:spLocks noGrp="1"/>
          </p:cNvSpPr>
          <p:nvPr>
            <p:ph idx="1"/>
          </p:nvPr>
        </p:nvSpPr>
        <p:spPr>
          <a:xfrm>
            <a:off x="945390" y="548559"/>
            <a:ext cx="10058400" cy="4229100"/>
          </a:xfrm>
          <a:prstGeom prst="rect">
            <a:avLst/>
          </a:prstGeom>
          <a:noFill/>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5400" b="1" i="0" u="none" strike="noStrike" kern="0" cap="none" spc="0" normalizeH="0" baseline="0" noProof="0"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uLnTx/>
                <a:uFillTx/>
                <a:latin typeface="Arial" pitchFamily="34" charset="0"/>
              </a:rPr>
              <a:t>СКЛОННОСТЬ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5400" b="1" i="0" u="none" strike="noStrike" kern="0" cap="none" spc="0" normalizeH="0" baseline="0" noProof="0"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uLnTx/>
                <a:uFillTx/>
                <a:latin typeface="Arial" pitchFamily="34" charset="0"/>
              </a:rPr>
              <a:t>К ПРОФЕССИИ</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5400" b="1" i="0" u="none" strike="noStrike" kern="0" cap="none" spc="0" normalizeH="0" baseline="0" noProof="0"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uLnTx/>
              <a:uFillTx/>
              <a:latin typeface="Arial"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5400" b="1" i="0" u="none" strike="noStrike" kern="0" cap="none" spc="0" normalizeH="0" baseline="0" noProof="0"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uLnTx/>
              <a:uFillTx/>
              <a:latin typeface="Arial" pitchFamily="34" charset="0"/>
            </a:endParaRPr>
          </a:p>
        </p:txBody>
      </p:sp>
      <p:pic>
        <p:nvPicPr>
          <p:cNvPr id="5" name="Picture 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31465" y="2663109"/>
            <a:ext cx="4286250" cy="321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29481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lvl="0"/>
            <a:r>
              <a:rPr lang="ru-RU" b="1" dirty="0">
                <a:solidFill>
                  <a:prstClr val="black"/>
                </a:solidFill>
                <a:latin typeface="Arial" charset="0"/>
              </a:rPr>
              <a:t> </a:t>
            </a:r>
            <a:r>
              <a:rPr lang="ru-RU" b="1" dirty="0">
                <a:solidFill>
                  <a:schemeClr val="tx1">
                    <a:lumMod val="60000"/>
                    <a:lumOff val="40000"/>
                  </a:schemeClr>
                </a:solidFill>
                <a:latin typeface="Arial" charset="0"/>
              </a:rPr>
              <a:t>ТЕСТ «СКЛОННОСТЬ К ПРОФЕССИИ»</a:t>
            </a:r>
            <a:r>
              <a:rPr lang="ru-RU" sz="2800" b="1" dirty="0">
                <a:solidFill>
                  <a:srgbClr val="FF9900"/>
                </a:solidFill>
                <a:latin typeface="Arial" charset="0"/>
              </a:rPr>
              <a:t/>
            </a:r>
            <a:br>
              <a:rPr lang="ru-RU" sz="2800" b="1" dirty="0">
                <a:solidFill>
                  <a:srgbClr val="FF9900"/>
                </a:solidFill>
                <a:latin typeface="Arial" charset="0"/>
              </a:rPr>
            </a:br>
            <a:endParaRPr lang="ru-RU" dirty="0"/>
          </a:p>
        </p:txBody>
      </p:sp>
      <p:sp>
        <p:nvSpPr>
          <p:cNvPr id="3" name="Объект 2"/>
          <p:cNvSpPr>
            <a:spLocks noGrp="1"/>
          </p:cNvSpPr>
          <p:nvPr>
            <p:ph idx="1"/>
          </p:nvPr>
        </p:nvSpPr>
        <p:spPr>
          <a:xfrm>
            <a:off x="476518" y="1390919"/>
            <a:ext cx="10934164" cy="5254580"/>
          </a:xfrm>
        </p:spPr>
        <p:txBody>
          <a:bodyPr>
            <a:normAutofit fontScale="92500" lnSpcReduction="10000"/>
          </a:bodyPr>
          <a:lstStyle/>
          <a:p>
            <a:pPr marL="342900" lvl="0" indent="-342900" fontAlgn="base">
              <a:spcBef>
                <a:spcPct val="0"/>
              </a:spcBef>
              <a:spcAft>
                <a:spcPct val="0"/>
              </a:spcAft>
              <a:buNone/>
            </a:pPr>
            <a:r>
              <a:rPr lang="ru-RU" sz="1700" i="1" dirty="0" smtClean="0">
                <a:latin typeface="Arial" charset="0"/>
              </a:rPr>
              <a:t>1.Новогодняя </a:t>
            </a:r>
            <a:r>
              <a:rPr lang="ru-RU" sz="1700" i="1" dirty="0">
                <a:latin typeface="Arial" charset="0"/>
              </a:rPr>
              <a:t>ночь для тебя - лучшее время, чтобы: </a:t>
            </a:r>
            <a:endParaRPr lang="en-US" sz="1700" i="1" dirty="0">
              <a:latin typeface="Arial" charset="0"/>
            </a:endParaRPr>
          </a:p>
          <a:p>
            <a:pPr marL="342900" lvl="0" indent="-342900" fontAlgn="base">
              <a:spcBef>
                <a:spcPct val="0"/>
              </a:spcBef>
              <a:spcAft>
                <a:spcPct val="0"/>
              </a:spcAft>
              <a:buNone/>
            </a:pPr>
            <a:r>
              <a:rPr lang="ru-RU" sz="1700" i="1" dirty="0">
                <a:solidFill>
                  <a:prstClr val="black"/>
                </a:solidFill>
                <a:latin typeface="Arial" charset="0"/>
              </a:rPr>
              <a:t>а) выспаться;</a:t>
            </a:r>
            <a:r>
              <a:rPr lang="en-US" sz="1700" i="1" dirty="0">
                <a:solidFill>
                  <a:prstClr val="black"/>
                </a:solidFill>
                <a:latin typeface="Arial" charset="0"/>
              </a:rPr>
              <a:t> </a:t>
            </a:r>
            <a:r>
              <a:rPr lang="ru-RU" sz="1700" i="1" dirty="0">
                <a:solidFill>
                  <a:prstClr val="black"/>
                </a:solidFill>
                <a:latin typeface="Arial" charset="0"/>
              </a:rPr>
              <a:t>б) посмотреть телевизор вместе с семьёй; в) оказаться в кругу друзей.</a:t>
            </a:r>
          </a:p>
          <a:p>
            <a:pPr marL="342900" lvl="0" indent="-342900" fontAlgn="base">
              <a:spcBef>
                <a:spcPct val="0"/>
              </a:spcBef>
              <a:spcAft>
                <a:spcPct val="0"/>
              </a:spcAft>
              <a:buNone/>
            </a:pPr>
            <a:r>
              <a:rPr lang="ru-RU" sz="1700" i="1" dirty="0">
                <a:solidFill>
                  <a:prstClr val="black"/>
                </a:solidFill>
                <a:latin typeface="Arial" charset="0"/>
              </a:rPr>
              <a:t> </a:t>
            </a:r>
          </a:p>
          <a:p>
            <a:pPr marL="342900" lvl="0" indent="-342900" fontAlgn="base">
              <a:spcBef>
                <a:spcPct val="0"/>
              </a:spcBef>
              <a:spcAft>
                <a:spcPct val="0"/>
              </a:spcAft>
              <a:buNone/>
            </a:pPr>
            <a:r>
              <a:rPr lang="ru-RU" sz="1700" i="1" dirty="0">
                <a:latin typeface="Arial" charset="0"/>
              </a:rPr>
              <a:t>2. Из трёх подарков ты предпочёл бы:</a:t>
            </a:r>
          </a:p>
          <a:p>
            <a:pPr marL="342900" lvl="0" indent="-342900" fontAlgn="base">
              <a:spcBef>
                <a:spcPct val="0"/>
              </a:spcBef>
              <a:spcAft>
                <a:spcPct val="0"/>
              </a:spcAft>
              <a:buNone/>
            </a:pPr>
            <a:r>
              <a:rPr lang="ru-RU" sz="1700" i="1" dirty="0">
                <a:solidFill>
                  <a:prstClr val="black"/>
                </a:solidFill>
                <a:latin typeface="Arial" charset="0"/>
              </a:rPr>
              <a:t> а) удочку, набор для вышивания; б) коньки или лыжи;</a:t>
            </a:r>
            <a:r>
              <a:rPr lang="en-US" sz="1700" i="1" dirty="0">
                <a:solidFill>
                  <a:prstClr val="black"/>
                </a:solidFill>
                <a:latin typeface="Arial" charset="0"/>
              </a:rPr>
              <a:t> </a:t>
            </a:r>
            <a:r>
              <a:rPr lang="ru-RU" sz="1700" i="1" dirty="0">
                <a:solidFill>
                  <a:prstClr val="black"/>
                </a:solidFill>
                <a:latin typeface="Arial" charset="0"/>
              </a:rPr>
              <a:t>в) турпутевку или билет на интересное представление.</a:t>
            </a:r>
          </a:p>
          <a:p>
            <a:pPr marL="342900" lvl="0" indent="-342900" fontAlgn="base">
              <a:spcBef>
                <a:spcPct val="0"/>
              </a:spcBef>
              <a:spcAft>
                <a:spcPct val="0"/>
              </a:spcAft>
              <a:buNone/>
            </a:pPr>
            <a:r>
              <a:rPr lang="ru-RU" sz="1700" i="1" dirty="0">
                <a:solidFill>
                  <a:prstClr val="black"/>
                </a:solidFill>
                <a:latin typeface="Arial" charset="0"/>
              </a:rPr>
              <a:t> </a:t>
            </a:r>
          </a:p>
          <a:p>
            <a:pPr marL="342900" lvl="0" indent="-342900" fontAlgn="base">
              <a:spcBef>
                <a:spcPct val="0"/>
              </a:spcBef>
              <a:spcAft>
                <a:spcPct val="0"/>
              </a:spcAft>
              <a:buNone/>
            </a:pPr>
            <a:r>
              <a:rPr lang="ru-RU" sz="1700" i="1" dirty="0">
                <a:latin typeface="Arial" charset="0"/>
              </a:rPr>
              <a:t>3. Отправляться в путешествие лучше всего: </a:t>
            </a:r>
            <a:endParaRPr lang="en-US" sz="1700" i="1" dirty="0">
              <a:latin typeface="Arial" charset="0"/>
            </a:endParaRPr>
          </a:p>
          <a:p>
            <a:pPr marL="342900" lvl="0" indent="-342900" fontAlgn="base">
              <a:spcBef>
                <a:spcPct val="0"/>
              </a:spcBef>
              <a:spcAft>
                <a:spcPct val="0"/>
              </a:spcAft>
              <a:buNone/>
            </a:pPr>
            <a:r>
              <a:rPr lang="ru-RU" sz="1700" i="1" dirty="0">
                <a:solidFill>
                  <a:prstClr val="black"/>
                </a:solidFill>
                <a:latin typeface="Arial" charset="0"/>
              </a:rPr>
              <a:t>а) в одиночку;</a:t>
            </a:r>
            <a:r>
              <a:rPr lang="en-US" sz="1700" i="1" dirty="0">
                <a:solidFill>
                  <a:prstClr val="black"/>
                </a:solidFill>
                <a:latin typeface="Arial" charset="0"/>
              </a:rPr>
              <a:t> </a:t>
            </a:r>
            <a:r>
              <a:rPr lang="ru-RU" sz="1700" i="1" dirty="0">
                <a:solidFill>
                  <a:prstClr val="black"/>
                </a:solidFill>
                <a:latin typeface="Arial" charset="0"/>
              </a:rPr>
              <a:t>б) с семьёй или друзьями;</a:t>
            </a:r>
            <a:r>
              <a:rPr lang="en-US" sz="1700" i="1" dirty="0">
                <a:solidFill>
                  <a:prstClr val="black"/>
                </a:solidFill>
                <a:latin typeface="Arial" charset="0"/>
              </a:rPr>
              <a:t> </a:t>
            </a:r>
            <a:r>
              <a:rPr lang="ru-RU" sz="1700" i="1" dirty="0">
                <a:solidFill>
                  <a:prstClr val="black"/>
                </a:solidFill>
                <a:latin typeface="Arial" charset="0"/>
              </a:rPr>
              <a:t>в) с незнакомой группой, чтобы была возможность обрести новых друзей.</a:t>
            </a:r>
          </a:p>
          <a:p>
            <a:pPr marL="342900" lvl="0" indent="-342900" fontAlgn="base">
              <a:spcBef>
                <a:spcPct val="0"/>
              </a:spcBef>
              <a:spcAft>
                <a:spcPct val="0"/>
              </a:spcAft>
              <a:buNone/>
            </a:pPr>
            <a:r>
              <a:rPr lang="ru-RU" sz="1700" i="1" dirty="0">
                <a:solidFill>
                  <a:srgbClr val="FF9900"/>
                </a:solidFill>
                <a:latin typeface="Arial" charset="0"/>
              </a:rPr>
              <a:t> </a:t>
            </a:r>
          </a:p>
          <a:p>
            <a:pPr marL="342900" lvl="0" indent="-342900" fontAlgn="base">
              <a:spcBef>
                <a:spcPct val="0"/>
              </a:spcBef>
              <a:spcAft>
                <a:spcPct val="0"/>
              </a:spcAft>
              <a:buNone/>
            </a:pPr>
            <a:r>
              <a:rPr lang="ru-RU" sz="1700" i="1" dirty="0">
                <a:latin typeface="Arial" charset="0"/>
              </a:rPr>
              <a:t>4. Если бы ты оказался в одиночестве на острове или в лесу, то:</a:t>
            </a:r>
          </a:p>
          <a:p>
            <a:pPr marL="342900" lvl="0" indent="-342900" fontAlgn="base">
              <a:spcBef>
                <a:spcPct val="0"/>
              </a:spcBef>
              <a:spcAft>
                <a:spcPct val="0"/>
              </a:spcAft>
              <a:buNone/>
            </a:pPr>
            <a:r>
              <a:rPr lang="ru-RU" sz="1700" i="1" dirty="0">
                <a:solidFill>
                  <a:prstClr val="black"/>
                </a:solidFill>
                <a:latin typeface="Arial" charset="0"/>
              </a:rPr>
              <a:t> а) почувствовал бы полную свободу; б) занялся бы поиском выхода или каким-нибудь делом;</a:t>
            </a:r>
          </a:p>
          <a:p>
            <a:pPr marL="342900" lvl="0" indent="-342900" fontAlgn="base">
              <a:spcBef>
                <a:spcPct val="0"/>
              </a:spcBef>
              <a:spcAft>
                <a:spcPct val="0"/>
              </a:spcAft>
              <a:buNone/>
            </a:pPr>
            <a:r>
              <a:rPr lang="ru-RU" sz="1700" i="1" dirty="0">
                <a:solidFill>
                  <a:prstClr val="black"/>
                </a:solidFill>
                <a:latin typeface="Arial" charset="0"/>
              </a:rPr>
              <a:t> в) ощутил бы тоску, неприкаянность, страх.</a:t>
            </a:r>
          </a:p>
          <a:p>
            <a:pPr marL="342900" lvl="0" indent="-342900" fontAlgn="base">
              <a:spcBef>
                <a:spcPct val="0"/>
              </a:spcBef>
              <a:spcAft>
                <a:spcPct val="0"/>
              </a:spcAft>
              <a:buNone/>
            </a:pPr>
            <a:r>
              <a:rPr lang="ru-RU" sz="1700" i="1" dirty="0">
                <a:solidFill>
                  <a:srgbClr val="FF9900"/>
                </a:solidFill>
                <a:latin typeface="Arial" charset="0"/>
              </a:rPr>
              <a:t> </a:t>
            </a:r>
          </a:p>
          <a:p>
            <a:pPr marL="342900" lvl="0" indent="-342900" fontAlgn="base">
              <a:spcBef>
                <a:spcPct val="0"/>
              </a:spcBef>
              <a:spcAft>
                <a:spcPct val="0"/>
              </a:spcAft>
              <a:buNone/>
            </a:pPr>
            <a:r>
              <a:rPr lang="ru-RU" sz="1700" i="1" dirty="0">
                <a:latin typeface="Arial" charset="0"/>
              </a:rPr>
              <a:t>5. В своё свободное время ты любишь:</a:t>
            </a:r>
          </a:p>
          <a:p>
            <a:pPr marL="342900" lvl="0" indent="-342900" fontAlgn="base">
              <a:spcBef>
                <a:spcPct val="0"/>
              </a:spcBef>
              <a:spcAft>
                <a:spcPct val="0"/>
              </a:spcAft>
              <a:buNone/>
            </a:pPr>
            <a:r>
              <a:rPr lang="ru-RU" sz="1700" i="1" dirty="0">
                <a:solidFill>
                  <a:prstClr val="black"/>
                </a:solidFill>
                <a:latin typeface="Arial" charset="0"/>
              </a:rPr>
              <a:t> а) читать, посещать библиотеку, шахматную секцию, зоопарк, лес, ловить рыбу, мечтать;</a:t>
            </a:r>
          </a:p>
          <a:p>
            <a:pPr marL="342900" lvl="0" indent="-342900" fontAlgn="base">
              <a:spcBef>
                <a:spcPct val="0"/>
              </a:spcBef>
              <a:spcAft>
                <a:spcPct val="0"/>
              </a:spcAft>
              <a:buNone/>
            </a:pPr>
            <a:r>
              <a:rPr lang="ru-RU" sz="1700" i="1" dirty="0">
                <a:solidFill>
                  <a:prstClr val="black"/>
                </a:solidFill>
                <a:latin typeface="Arial" charset="0"/>
              </a:rPr>
              <a:t> б) рисовать, читать, заниматься спортом, музыкой, шитьём или вязанием, ходить в походы, разговаривать по телефону, смотреть телевизор;</a:t>
            </a:r>
          </a:p>
          <a:p>
            <a:pPr marL="342900" lvl="0" indent="-342900" fontAlgn="base">
              <a:spcBef>
                <a:spcPct val="0"/>
              </a:spcBef>
              <a:spcAft>
                <a:spcPct val="0"/>
              </a:spcAft>
              <a:buNone/>
            </a:pPr>
            <a:r>
              <a:rPr lang="ru-RU" sz="1700" i="1" dirty="0">
                <a:solidFill>
                  <a:prstClr val="black"/>
                </a:solidFill>
                <a:latin typeface="Arial" charset="0"/>
              </a:rPr>
              <a:t> </a:t>
            </a:r>
          </a:p>
          <a:p>
            <a:pPr marL="342900" lvl="0" indent="-342900" fontAlgn="base">
              <a:spcBef>
                <a:spcPct val="0"/>
              </a:spcBef>
              <a:spcAft>
                <a:spcPct val="0"/>
              </a:spcAft>
              <a:buNone/>
            </a:pPr>
            <a:r>
              <a:rPr lang="ru-RU" sz="1700" i="1" dirty="0">
                <a:solidFill>
                  <a:prstClr val="black"/>
                </a:solidFill>
                <a:latin typeface="Arial" charset="0"/>
              </a:rPr>
              <a:t>в) заниматься спортом, танцами, играть в ансамбле, петь в хоре, участвовать в спектаклях и концертах, путешествовать с друзьями, ходить с компанией в кино...</a:t>
            </a:r>
          </a:p>
          <a:p>
            <a:pPr marL="342900" lvl="0" indent="-342900" fontAlgn="base">
              <a:spcBef>
                <a:spcPct val="0"/>
              </a:spcBef>
              <a:spcAft>
                <a:spcPct val="0"/>
              </a:spcAft>
              <a:buNone/>
            </a:pPr>
            <a:r>
              <a:rPr lang="ru-RU" sz="1400" b="1" dirty="0">
                <a:solidFill>
                  <a:prstClr val="black"/>
                </a:solidFill>
                <a:latin typeface="Arial" charset="0"/>
              </a:rPr>
              <a:t> </a:t>
            </a:r>
            <a:endParaRPr lang="ru-RU" dirty="0"/>
          </a:p>
        </p:txBody>
      </p:sp>
    </p:spTree>
    <p:extLst>
      <p:ext uri="{BB962C8B-B14F-4D97-AF65-F5344CB8AC3E}">
        <p14:creationId xmlns:p14="http://schemas.microsoft.com/office/powerpoint/2010/main" val="2306338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50006" y="90153"/>
            <a:ext cx="10689464" cy="1944709"/>
          </a:xfrm>
        </p:spPr>
        <p:txBody>
          <a:bodyPr>
            <a:noAutofit/>
          </a:bodyPr>
          <a:lstStyle/>
          <a:p>
            <a:pPr marL="342900" lvl="0" indent="-342900" fontAlgn="base">
              <a:lnSpc>
                <a:spcPct val="100000"/>
              </a:lnSpc>
              <a:spcAft>
                <a:spcPct val="0"/>
              </a:spcAft>
            </a:pPr>
            <a:r>
              <a:rPr lang="ru-RU" sz="2400" i="1" dirty="0">
                <a:solidFill>
                  <a:schemeClr val="tx1"/>
                </a:solidFill>
                <a:latin typeface="Arial" charset="0"/>
                <a:ea typeface="+mn-ea"/>
                <a:cs typeface="+mn-cs"/>
              </a:rPr>
              <a:t>Подсчитайте количество набранных баллов, учитывая, что ответы на вопрос с буквой «а» оцениваются 1 баллом, «б» - 2, «в» - 3 баллами.</a:t>
            </a:r>
            <a:r>
              <a:rPr lang="ru-RU" sz="3200" i="1" dirty="0">
                <a:solidFill>
                  <a:srgbClr val="FF9900"/>
                </a:solidFill>
                <a:latin typeface="Arial" charset="0"/>
                <a:ea typeface="+mn-ea"/>
                <a:cs typeface="+mn-cs"/>
              </a:rPr>
              <a:t/>
            </a:r>
            <a:br>
              <a:rPr lang="ru-RU" sz="3200" i="1" dirty="0">
                <a:solidFill>
                  <a:srgbClr val="FF9900"/>
                </a:solidFill>
                <a:latin typeface="Arial" charset="0"/>
                <a:ea typeface="+mn-ea"/>
                <a:cs typeface="+mn-cs"/>
              </a:rPr>
            </a:br>
            <a:endParaRPr lang="ru-RU" sz="3200" i="1" dirty="0"/>
          </a:p>
        </p:txBody>
      </p:sp>
      <p:sp>
        <p:nvSpPr>
          <p:cNvPr id="3" name="Объект 2"/>
          <p:cNvSpPr>
            <a:spLocks noGrp="1"/>
          </p:cNvSpPr>
          <p:nvPr>
            <p:ph idx="1"/>
          </p:nvPr>
        </p:nvSpPr>
        <p:spPr>
          <a:xfrm>
            <a:off x="231819" y="1571223"/>
            <a:ext cx="11706895" cy="5112911"/>
          </a:xfrm>
        </p:spPr>
        <p:txBody>
          <a:bodyPr/>
          <a:lstStyle/>
          <a:p>
            <a:pPr marL="0" lvl="0" indent="0" fontAlgn="base">
              <a:spcBef>
                <a:spcPct val="0"/>
              </a:spcBef>
              <a:spcAft>
                <a:spcPct val="0"/>
              </a:spcAft>
              <a:buNone/>
            </a:pPr>
            <a:r>
              <a:rPr lang="ru-RU" sz="2000" dirty="0">
                <a:solidFill>
                  <a:prstClr val="black"/>
                </a:solidFill>
                <a:latin typeface="Arial Narrow" pitchFamily="34" charset="0"/>
              </a:rPr>
              <a:t>Если вы набрали </a:t>
            </a:r>
            <a:r>
              <a:rPr lang="ru-RU" sz="2000" u="sng" dirty="0">
                <a:solidFill>
                  <a:srgbClr val="FF9900"/>
                </a:solidFill>
                <a:latin typeface="Arial Narrow" pitchFamily="34" charset="0"/>
              </a:rPr>
              <a:t>от 5 до 8 баллов </a:t>
            </a:r>
            <a:r>
              <a:rPr lang="ru-RU" sz="2000" dirty="0">
                <a:solidFill>
                  <a:srgbClr val="FF9900"/>
                </a:solidFill>
                <a:latin typeface="Arial Narrow" pitchFamily="34" charset="0"/>
              </a:rPr>
              <a:t>- </a:t>
            </a:r>
            <a:r>
              <a:rPr lang="ru-RU" sz="2000" dirty="0">
                <a:solidFill>
                  <a:prstClr val="black"/>
                </a:solidFill>
                <a:latin typeface="Arial Narrow" pitchFamily="34" charset="0"/>
              </a:rPr>
              <a:t>советуем подумать о профессии, где вам не придётся общаться с большим числом людей (продавец, учитель, журналист и психолог в данном случае не очень подходят). Зато исследовательская деятельность или работа в охотхозяйстве, лесничестве, зверопитомнике или на собственной ферме, специальность программиста, слесаря или токаря, профессия бухгалтера, оператора ЭВМ вполне будут приемлемы для вас, поскольку ваши ответы показывают, что вы цените тишину, не любите шумных, незнакомых компаний. Вы чуть-чуть стеснительны и замкнуты, встречи с незнакомыми людьми вам доставляют беспокойство.</a:t>
            </a:r>
          </a:p>
          <a:p>
            <a:pPr marL="0" lvl="0" indent="0" fontAlgn="base">
              <a:spcBef>
                <a:spcPct val="0"/>
              </a:spcBef>
              <a:spcAft>
                <a:spcPct val="0"/>
              </a:spcAft>
              <a:buNone/>
            </a:pPr>
            <a:r>
              <a:rPr lang="ru-RU" sz="2000" dirty="0">
                <a:solidFill>
                  <a:prstClr val="black"/>
                </a:solidFill>
                <a:latin typeface="Arial Narrow" pitchFamily="34" charset="0"/>
              </a:rPr>
              <a:t>          Если вы чаще ставили галочки возле буквы «б» и набрали </a:t>
            </a:r>
            <a:r>
              <a:rPr lang="ru-RU" sz="2000" u="sng" dirty="0">
                <a:solidFill>
                  <a:srgbClr val="FF9900"/>
                </a:solidFill>
                <a:latin typeface="Arial Narrow" pitchFamily="34" charset="0"/>
              </a:rPr>
              <a:t>от 8 до 12 очков</a:t>
            </a:r>
            <a:r>
              <a:rPr lang="ru-RU" sz="2000" dirty="0">
                <a:solidFill>
                  <a:srgbClr val="FF9900"/>
                </a:solidFill>
                <a:latin typeface="Arial Narrow" pitchFamily="34" charset="0"/>
              </a:rPr>
              <a:t>, </a:t>
            </a:r>
            <a:r>
              <a:rPr lang="ru-RU" sz="2000" dirty="0">
                <a:solidFill>
                  <a:prstClr val="black"/>
                </a:solidFill>
                <a:latin typeface="Arial Narrow" pitchFamily="34" charset="0"/>
              </a:rPr>
              <a:t>то считайте - вам крупно повезло. Вы относитесь к людям, которым не страшно одиночество и которые прекрасно чувствуют себя в любой компании. Вы не боитесь новых знакомств и спокойно обходитесь без общения длительное время. Выбор профессии здесь практически не ограничен</a:t>
            </a:r>
            <a:r>
              <a:rPr lang="ru-RU" sz="2000" dirty="0" smtClean="0">
                <a:solidFill>
                  <a:prstClr val="black"/>
                </a:solidFill>
                <a:latin typeface="Arial Narrow" pitchFamily="34" charset="0"/>
              </a:rPr>
              <a:t>!</a:t>
            </a:r>
            <a:endParaRPr lang="ru-RU" sz="2000" dirty="0">
              <a:solidFill>
                <a:prstClr val="black"/>
              </a:solidFill>
              <a:latin typeface="Arial Narrow" pitchFamily="34" charset="0"/>
            </a:endParaRPr>
          </a:p>
          <a:p>
            <a:pPr marL="0" lvl="0" indent="0" fontAlgn="base">
              <a:spcBef>
                <a:spcPct val="0"/>
              </a:spcBef>
              <a:spcAft>
                <a:spcPct val="0"/>
              </a:spcAft>
              <a:buNone/>
            </a:pPr>
            <a:r>
              <a:rPr lang="ru-RU" sz="2000" dirty="0">
                <a:solidFill>
                  <a:prstClr val="black"/>
                </a:solidFill>
                <a:latin typeface="Arial Narrow" pitchFamily="34" charset="0"/>
              </a:rPr>
              <a:t>           Ну а если в вашем активе </a:t>
            </a:r>
            <a:r>
              <a:rPr lang="ru-RU" sz="2000" u="sng" dirty="0">
                <a:solidFill>
                  <a:srgbClr val="FF9900"/>
                </a:solidFill>
                <a:latin typeface="Arial Narrow" pitchFamily="34" charset="0"/>
              </a:rPr>
              <a:t>от 12 до 15 очков</a:t>
            </a:r>
            <a:r>
              <a:rPr lang="ru-RU" sz="2000" dirty="0">
                <a:solidFill>
                  <a:srgbClr val="FF9900"/>
                </a:solidFill>
                <a:latin typeface="Arial Narrow" pitchFamily="34" charset="0"/>
              </a:rPr>
              <a:t>, </a:t>
            </a:r>
            <a:r>
              <a:rPr lang="ru-RU" sz="2000" dirty="0">
                <a:solidFill>
                  <a:prstClr val="black"/>
                </a:solidFill>
                <a:latin typeface="Arial Narrow" pitchFamily="34" charset="0"/>
              </a:rPr>
              <a:t>снова задумайтесь над выбором: стоит ли вам, человеку общительному, легко вступающему в контакт, отказываться от возможности иметь интересную профессию менеджера, агента по рекламе, коммерческого директора, продавца, дилера, учителя, брокера или тренера? В вас огромный потенциал энергии и сил, которых хватит для работы с большой аудиторией и коллективом коллег. Вам будет тесно в маленькой лаборатории или у конвейера, охотничьем хозяйстве или мастерской.</a:t>
            </a:r>
          </a:p>
          <a:p>
            <a:endParaRPr lang="ru-RU" dirty="0"/>
          </a:p>
        </p:txBody>
      </p:sp>
    </p:spTree>
    <p:extLst>
      <p:ext uri="{BB962C8B-B14F-4D97-AF65-F5344CB8AC3E}">
        <p14:creationId xmlns:p14="http://schemas.microsoft.com/office/powerpoint/2010/main" val="1537159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a:xfrm>
            <a:off x="1065214" y="1854558"/>
            <a:ext cx="4163609" cy="2987898"/>
          </a:xfrm>
        </p:spPr>
        <p:txBody>
          <a:bodyPr/>
          <a:lstStyle/>
          <a:p>
            <a:pPr marL="0" lvl="0" indent="0" algn="ctr" fontAlgn="base">
              <a:spcBef>
                <a:spcPct val="0"/>
              </a:spcBef>
              <a:spcAft>
                <a:spcPct val="0"/>
              </a:spcAft>
              <a:buNone/>
              <a:defRPr/>
            </a:pPr>
            <a:r>
              <a:rPr lang="ru-RU" sz="54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Arial" pitchFamily="34" charset="0"/>
              </a:rPr>
              <a:t>САМАЯ-</a:t>
            </a:r>
          </a:p>
          <a:p>
            <a:pPr marL="0" lvl="0" indent="0" algn="ctr" fontAlgn="base">
              <a:spcBef>
                <a:spcPct val="0"/>
              </a:spcBef>
              <a:spcAft>
                <a:spcPct val="0"/>
              </a:spcAft>
              <a:buNone/>
              <a:defRPr/>
            </a:pPr>
            <a:endParaRPr lang="ru-RU" sz="54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Arial" pitchFamily="34" charset="0"/>
            </a:endParaRPr>
          </a:p>
          <a:p>
            <a:pPr marL="0" lvl="0" indent="0" algn="ctr" fontAlgn="base">
              <a:spcBef>
                <a:spcPct val="0"/>
              </a:spcBef>
              <a:spcAft>
                <a:spcPct val="0"/>
              </a:spcAft>
              <a:buNone/>
              <a:defRPr/>
            </a:pPr>
            <a:r>
              <a:rPr lang="ru-RU" sz="54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Arial" pitchFamily="34" charset="0"/>
              </a:rPr>
              <a:t>  САМАЯ…</a:t>
            </a:r>
          </a:p>
          <a:p>
            <a:endParaRPr lang="ru-RU" dirty="0"/>
          </a:p>
        </p:txBody>
      </p:sp>
      <p:pic>
        <p:nvPicPr>
          <p:cNvPr id="4" name="Picture 16" descr="j030125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83314" y="2117411"/>
            <a:ext cx="3268662" cy="279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90170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422006" y="875764"/>
            <a:ext cx="5280339" cy="5756856"/>
          </a:xfrm>
        </p:spPr>
        <p:txBody>
          <a:bodyPr>
            <a:normAutofit/>
          </a:bodyPr>
          <a:lstStyle/>
          <a:p>
            <a:pPr marL="0" lvl="0" indent="0" fontAlgn="base">
              <a:spcBef>
                <a:spcPct val="0"/>
              </a:spcBef>
              <a:spcAft>
                <a:spcPct val="0"/>
              </a:spcAft>
              <a:buNone/>
            </a:pPr>
            <a:r>
              <a:rPr lang="ru-RU" sz="2800" b="1" i="1" dirty="0">
                <a:solidFill>
                  <a:srgbClr val="FF9900"/>
                </a:solidFill>
                <a:latin typeface="Arial" charset="0"/>
              </a:rPr>
              <a:t>Назовите</a:t>
            </a:r>
            <a:r>
              <a:rPr lang="en-US" sz="2800" b="1" i="1" dirty="0">
                <a:solidFill>
                  <a:srgbClr val="FF9900"/>
                </a:solidFill>
                <a:latin typeface="Arial" charset="0"/>
              </a:rPr>
              <a:t> </a:t>
            </a:r>
            <a:r>
              <a:rPr lang="ru-RU" sz="2800" b="1" i="1" dirty="0">
                <a:solidFill>
                  <a:srgbClr val="FF9900"/>
                </a:solidFill>
                <a:latin typeface="Arial" charset="0"/>
              </a:rPr>
              <a:t>профессии:</a:t>
            </a:r>
          </a:p>
          <a:p>
            <a:pPr marL="0" lvl="0" indent="0" fontAlgn="base">
              <a:spcBef>
                <a:spcPct val="0"/>
              </a:spcBef>
              <a:spcAft>
                <a:spcPct val="0"/>
              </a:spcAft>
              <a:buNone/>
            </a:pPr>
            <a:r>
              <a:rPr lang="ru-RU" sz="2800" b="1" dirty="0">
                <a:solidFill>
                  <a:srgbClr val="FF9900"/>
                </a:solidFill>
                <a:latin typeface="Arial" charset="0"/>
              </a:rPr>
              <a:t> </a:t>
            </a:r>
          </a:p>
          <a:p>
            <a:pPr marL="0" lvl="0" indent="0" fontAlgn="base">
              <a:spcBef>
                <a:spcPct val="0"/>
              </a:spcBef>
              <a:spcAft>
                <a:spcPct val="0"/>
              </a:spcAft>
              <a:buNone/>
            </a:pPr>
            <a:r>
              <a:rPr lang="en-US" i="1" dirty="0">
                <a:latin typeface="Arial" charset="0"/>
              </a:rPr>
              <a:t>        </a:t>
            </a:r>
            <a:r>
              <a:rPr lang="ru-RU" i="1" dirty="0">
                <a:latin typeface="Arial" charset="0"/>
              </a:rPr>
              <a:t>1. Самая зеленая                                </a:t>
            </a:r>
          </a:p>
          <a:p>
            <a:pPr marL="0" lvl="0" indent="0" fontAlgn="base">
              <a:spcBef>
                <a:spcPct val="0"/>
              </a:spcBef>
              <a:spcAft>
                <a:spcPct val="0"/>
              </a:spcAft>
              <a:buNone/>
            </a:pPr>
            <a:r>
              <a:rPr lang="en-US" i="1" dirty="0">
                <a:latin typeface="Arial" charset="0"/>
              </a:rPr>
              <a:t>        </a:t>
            </a:r>
            <a:r>
              <a:rPr lang="ru-RU" i="1" dirty="0">
                <a:latin typeface="Arial" charset="0"/>
              </a:rPr>
              <a:t>2. Самая сладкая</a:t>
            </a:r>
          </a:p>
          <a:p>
            <a:pPr marL="0" lvl="0" indent="0" fontAlgn="base">
              <a:spcBef>
                <a:spcPct val="0"/>
              </a:spcBef>
              <a:spcAft>
                <a:spcPct val="0"/>
              </a:spcAft>
              <a:buNone/>
            </a:pPr>
            <a:r>
              <a:rPr lang="en-US" i="1" dirty="0">
                <a:latin typeface="Arial" charset="0"/>
              </a:rPr>
              <a:t>        </a:t>
            </a:r>
            <a:r>
              <a:rPr lang="ru-RU" i="1" dirty="0">
                <a:latin typeface="Arial" charset="0"/>
              </a:rPr>
              <a:t>3. Самая денежная </a:t>
            </a:r>
          </a:p>
          <a:p>
            <a:pPr marL="0" lvl="0" indent="0" fontAlgn="base">
              <a:spcBef>
                <a:spcPct val="0"/>
              </a:spcBef>
              <a:spcAft>
                <a:spcPct val="0"/>
              </a:spcAft>
              <a:buNone/>
            </a:pPr>
            <a:r>
              <a:rPr lang="en-US" i="1" dirty="0">
                <a:latin typeface="Arial" charset="0"/>
              </a:rPr>
              <a:t>        </a:t>
            </a:r>
            <a:r>
              <a:rPr lang="ru-RU" i="1" dirty="0">
                <a:latin typeface="Arial" charset="0"/>
              </a:rPr>
              <a:t>4. Самая волосатая</a:t>
            </a:r>
          </a:p>
          <a:p>
            <a:pPr marL="0" lvl="0" indent="0" fontAlgn="base">
              <a:spcBef>
                <a:spcPct val="0"/>
              </a:spcBef>
              <a:spcAft>
                <a:spcPct val="0"/>
              </a:spcAft>
              <a:buNone/>
            </a:pPr>
            <a:r>
              <a:rPr lang="en-US" i="1" dirty="0">
                <a:latin typeface="Arial" charset="0"/>
              </a:rPr>
              <a:t>        </a:t>
            </a:r>
            <a:r>
              <a:rPr lang="ru-RU" i="1" dirty="0">
                <a:latin typeface="Arial" charset="0"/>
              </a:rPr>
              <a:t>5. Самая детская</a:t>
            </a:r>
          </a:p>
          <a:p>
            <a:pPr marL="0" lvl="0" indent="0" fontAlgn="base">
              <a:spcBef>
                <a:spcPct val="0"/>
              </a:spcBef>
              <a:spcAft>
                <a:spcPct val="0"/>
              </a:spcAft>
              <a:buNone/>
            </a:pPr>
            <a:r>
              <a:rPr lang="en-US" i="1" dirty="0">
                <a:latin typeface="Arial" charset="0"/>
              </a:rPr>
              <a:t>        </a:t>
            </a:r>
            <a:r>
              <a:rPr lang="ru-RU" i="1" dirty="0">
                <a:latin typeface="Arial" charset="0"/>
              </a:rPr>
              <a:t>6. Самая смешная</a:t>
            </a:r>
          </a:p>
          <a:p>
            <a:pPr marL="0" lvl="0" indent="0" fontAlgn="base">
              <a:spcBef>
                <a:spcPct val="0"/>
              </a:spcBef>
              <a:spcAft>
                <a:spcPct val="0"/>
              </a:spcAft>
              <a:buNone/>
            </a:pPr>
            <a:r>
              <a:rPr lang="en-US" i="1" dirty="0">
                <a:latin typeface="Arial" charset="0"/>
              </a:rPr>
              <a:t>        </a:t>
            </a:r>
            <a:r>
              <a:rPr lang="ru-RU" i="1" dirty="0">
                <a:latin typeface="Arial" charset="0"/>
              </a:rPr>
              <a:t>7. Самая общительная</a:t>
            </a:r>
          </a:p>
          <a:p>
            <a:pPr marL="0" lvl="0" indent="0" fontAlgn="base">
              <a:spcBef>
                <a:spcPct val="0"/>
              </a:spcBef>
              <a:spcAft>
                <a:spcPct val="0"/>
              </a:spcAft>
              <a:buNone/>
            </a:pPr>
            <a:r>
              <a:rPr lang="en-US" i="1" dirty="0">
                <a:latin typeface="Arial" charset="0"/>
              </a:rPr>
              <a:t>        </a:t>
            </a:r>
            <a:r>
              <a:rPr lang="ru-RU" i="1" dirty="0">
                <a:latin typeface="Arial" charset="0"/>
              </a:rPr>
              <a:t>8. Самая серьезная </a:t>
            </a:r>
          </a:p>
          <a:p>
            <a:pPr marL="0" lvl="0" indent="0" fontAlgn="base">
              <a:spcBef>
                <a:spcPct val="0"/>
              </a:spcBef>
              <a:spcAft>
                <a:spcPct val="0"/>
              </a:spcAft>
              <a:buNone/>
            </a:pPr>
            <a:r>
              <a:rPr lang="en-US" i="1" dirty="0">
                <a:latin typeface="Arial" charset="0"/>
              </a:rPr>
              <a:t>        </a:t>
            </a:r>
            <a:r>
              <a:rPr lang="ru-RU" i="1" dirty="0">
                <a:latin typeface="Arial" charset="0"/>
              </a:rPr>
              <a:t>9. Самая модная</a:t>
            </a:r>
          </a:p>
          <a:p>
            <a:pPr marL="0" lvl="0" indent="0" fontAlgn="base">
              <a:spcBef>
                <a:spcPct val="0"/>
              </a:spcBef>
              <a:spcAft>
                <a:spcPct val="0"/>
              </a:spcAft>
              <a:buNone/>
            </a:pPr>
            <a:r>
              <a:rPr lang="en-US" i="1" dirty="0">
                <a:latin typeface="Arial" charset="0"/>
              </a:rPr>
              <a:t>       </a:t>
            </a:r>
            <a:r>
              <a:rPr lang="ru-RU" i="1" dirty="0">
                <a:latin typeface="Arial" charset="0"/>
              </a:rPr>
              <a:t>10.Самая забытая</a:t>
            </a:r>
          </a:p>
          <a:p>
            <a:pPr marL="0" lvl="0" indent="0" fontAlgn="base">
              <a:spcBef>
                <a:spcPct val="0"/>
              </a:spcBef>
              <a:spcAft>
                <a:spcPct val="0"/>
              </a:spcAft>
              <a:buNone/>
            </a:pPr>
            <a:r>
              <a:rPr lang="en-US" i="1" dirty="0">
                <a:latin typeface="Arial" charset="0"/>
              </a:rPr>
              <a:t>       </a:t>
            </a:r>
            <a:r>
              <a:rPr lang="ru-RU" i="1" dirty="0">
                <a:latin typeface="Arial" charset="0"/>
              </a:rPr>
              <a:t>11.Самая отважная</a:t>
            </a:r>
          </a:p>
          <a:p>
            <a:endParaRPr lang="ru-RU" dirty="0"/>
          </a:p>
        </p:txBody>
      </p:sp>
      <p:pic>
        <p:nvPicPr>
          <p:cNvPr id="4" name="Picture 4" descr="j007862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87245" y="727746"/>
            <a:ext cx="2143125" cy="529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77558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Лаура Хотарева 8Э">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Цветная презентация, посвященная природе, представленная в альбомной ориентации (широкоэкранный формат)" id="{2AC78C1B-6117-4AFA-8664-391EE525D762}" vid="{A79834FC-B97E-44A8-8CEC-074E14486B18}"/>
    </a:ext>
  </a:extLst>
</a:theme>
</file>

<file path=ppt/theme/theme2.xml><?xml version="1.0" encoding="utf-8"?>
<a:theme xmlns:a="http://schemas.openxmlformats.org/drawingml/2006/main" name="Office Them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2167F96A-C2ED-4D5B-8EFB-A18C6982D36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Лаура Хотарева 8Э</Template>
  <TotalTime>0</TotalTime>
  <Words>1724</Words>
  <Application>Microsoft Office PowerPoint</Application>
  <PresentationFormat>Широкоэкранный</PresentationFormat>
  <Paragraphs>147</Paragraphs>
  <Slides>17</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17</vt:i4>
      </vt:variant>
    </vt:vector>
  </HeadingPairs>
  <TitlesOfParts>
    <vt:vector size="22" baseType="lpstr">
      <vt:lpstr>Arial</vt:lpstr>
      <vt:lpstr>Arial Narrow</vt:lpstr>
      <vt:lpstr>Segoe Print</vt:lpstr>
      <vt:lpstr>Times New Roman</vt:lpstr>
      <vt:lpstr>Лаура Хотарева 8Э</vt:lpstr>
      <vt:lpstr>Выбор будущей профессии </vt:lpstr>
      <vt:lpstr>Презентация PowerPoint</vt:lpstr>
      <vt:lpstr>Выбор профессии – важное и ответственное дело.  Есть два способа выбирать профессию:</vt:lpstr>
      <vt:lpstr>Типичные ошибки при выборе профессии: </vt:lpstr>
      <vt:lpstr>Презентация PowerPoint</vt:lpstr>
      <vt:lpstr> ТЕСТ «СКЛОННОСТЬ К ПРОФЕССИИ» </vt:lpstr>
      <vt:lpstr>Подсчитайте количество набранных баллов, учитывая, что ответы на вопрос с буквой «а» оцениваются 1 баллом, «б» - 2, «в» - 3 баллами. </vt:lpstr>
      <vt:lpstr>Презентация PowerPoint</vt:lpstr>
      <vt:lpstr>Презентация PowerPoint</vt:lpstr>
      <vt:lpstr>Презентация PowerPoint</vt:lpstr>
      <vt:lpstr>ТЕСТ  НА ПРОФЕССИОНАЛЬНУЮ ОРИЕНТАЦИЮ </vt:lpstr>
      <vt:lpstr>Из приведенных ниже высказываний выберите то, что вам больше подходит</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2014-02-09T11:04:55Z</dcterms:created>
  <dcterms:modified xsi:type="dcterms:W3CDTF">2022-03-29T08:28:19Z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TC034313779991</vt:lpwstr>
  </property>
</Properties>
</file>