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2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960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C634B-DD70-4739-9B5C-21327D120303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3467D-9F4B-4925-AAE7-D76F4E594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4/2/2020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4/2/2020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4/2/2020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8CFA630-13BB-46C4-BD44-B2C5F9B66074}" type="datetimeFigureOut">
              <a:rPr lang="en-US" smtClean="0"/>
              <a:pPr/>
              <a:t>4/2/2020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konkurs.org/belka/belka_test.php?age=10" TargetMode="External"/><Relationship Id="rId2" Type="http://schemas.openxmlformats.org/officeDocument/2006/relationships/hyperlink" Target="https://effor.b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k.com/away.php?to=https%3A%2F%2Fadukar.by%2F&amp;cc_key=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4365104"/>
            <a:ext cx="5114778" cy="158417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932716" cy="5343872"/>
          </a:xfr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400" dirty="0" smtClean="0"/>
              <a:t> </a:t>
            </a:r>
            <a:br>
              <a:rPr lang="ru-RU" sz="1400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                                                      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3649" y="1196753"/>
            <a:ext cx="6097309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buFont typeface="Arial" pitchFamily="34" charset="0"/>
              <a:buChar char="•"/>
            </a:pPr>
            <a:r>
              <a:rPr lang="ru-RU" sz="2000" b="1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FF0000"/>
                </a:solidFill>
              </a:rPr>
              <a:t>Тема: «Эффективная образовательная практика реализации предметного содержания при изучении химии на повышенном уровне»</a:t>
            </a:r>
            <a:br>
              <a:rPr lang="ru-RU" sz="2000" b="1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FF0000"/>
                </a:solidFill>
              </a:rPr>
            </a:br>
            <a:r>
              <a:rPr lang="ru-RU" sz="2000" b="1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FF0000"/>
                </a:solidFill>
              </a:rPr>
              <a:t> </a:t>
            </a:r>
            <a:r>
              <a:rPr lang="ru-RU" sz="4200" b="1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white"/>
                </a:solidFill>
              </a:rPr>
              <a:t/>
            </a:r>
            <a:br>
              <a:rPr lang="ru-RU" sz="4200" b="1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prstClr val="white"/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071546"/>
            <a:ext cx="7101432" cy="4714908"/>
          </a:xfrm>
          <a:solidFill>
            <a:srgbClr val="FFFF00">
              <a:alpha val="98824"/>
            </a:srgbClr>
          </a:solidFill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С целью повышения эффективности химического образования необходимо ориентировать обучение на самореализацию, саморазвитие личности учащегося, формирование ключевых предметных компетенций, используя поисково-исследовательские виды деятельности, интерактивные формы обучения, современные информационно-коммуникационные технологии.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Понравившийся мне проект  молодых учителей для дистанционного изучения химии на повышенном уровне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00306"/>
            <a:ext cx="7758138" cy="328614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 smtClean="0">
                <a:solidFill>
                  <a:srgbClr val="FF0000"/>
                </a:solidFill>
              </a:rPr>
              <a:t>КОИ </a:t>
            </a:r>
            <a:r>
              <a:rPr lang="ru-RU" sz="2800" dirty="0" smtClean="0">
                <a:solidFill>
                  <a:srgbClr val="FF0000"/>
                </a:solidFill>
              </a:rPr>
              <a:t>201</a:t>
            </a:r>
            <a:r>
              <a:rPr lang="ru-RU" sz="2800" dirty="0" smtClean="0">
                <a:solidFill>
                  <a:srgbClr val="FF0000"/>
                </a:solidFill>
              </a:rPr>
              <a:t>8</a:t>
            </a:r>
            <a:r>
              <a:rPr lang="ru-RU" sz="2800" dirty="0" smtClean="0">
                <a:solidFill>
                  <a:srgbClr val="FF0000"/>
                </a:solidFill>
              </a:rPr>
              <a:t>, Компьютер. Образование. </a:t>
            </a:r>
            <a:r>
              <a:rPr lang="ru-RU" sz="2800" dirty="0" smtClean="0">
                <a:solidFill>
                  <a:srgbClr val="FF0000"/>
                </a:solidFill>
              </a:rPr>
              <a:t>Интернет</a:t>
            </a:r>
            <a:r>
              <a:rPr lang="ru-RU" sz="2800" dirty="0" smtClean="0">
                <a:solidFill>
                  <a:srgbClr val="FF0000"/>
                </a:solidFill>
              </a:rPr>
              <a:t>. ГУО, </a:t>
            </a:r>
            <a:r>
              <a:rPr lang="ru-RU" sz="2000" dirty="0" smtClean="0">
                <a:solidFill>
                  <a:srgbClr val="FF0000"/>
                </a:solidFill>
              </a:rPr>
              <a:t>Средняя школа №2 г. Марьина Горка, Кривошей Дмитрий Александрович, Финская Наталья Николаевна. Дистанционное обучение химии на повышенном уровне.</a:t>
            </a:r>
            <a:r>
              <a:rPr lang="en-US" sz="2800" dirty="0" smtClean="0">
                <a:solidFill>
                  <a:srgbClr val="FF0000"/>
                </a:solidFill>
              </a:rPr>
              <a:t> https://</a:t>
            </a:r>
            <a:r>
              <a:rPr lang="en-US" sz="2800" dirty="0" smtClean="0">
                <a:solidFill>
                  <a:srgbClr val="FF0000"/>
                </a:solidFill>
              </a:rPr>
              <a:t>youtu.be/BvoEIRQ1bco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Образовательная платформа  </a:t>
            </a:r>
            <a:r>
              <a:rPr lang="ru-RU" dirty="0" err="1" smtClean="0">
                <a:solidFill>
                  <a:srgbClr val="FF0000"/>
                </a:solidFill>
              </a:rPr>
              <a:t>Эффор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u="sng" dirty="0" smtClean="0">
                <a:solidFill>
                  <a:srgbClr val="FF0000"/>
                </a:solidFill>
                <a:hlinkClick r:id="rId2"/>
              </a:rPr>
              <a:t>https://effor.by</a:t>
            </a:r>
            <a:r>
              <a:rPr lang="ru-RU" u="sng" dirty="0" smtClean="0">
                <a:solidFill>
                  <a:srgbClr val="FF0000"/>
                </a:solidFill>
                <a:hlinkClick r:id="rId2"/>
              </a:rPr>
              <a:t>/</a:t>
            </a:r>
            <a:endParaRPr lang="ru-RU" u="sng" dirty="0" smtClean="0">
              <a:solidFill>
                <a:srgbClr val="FF0000"/>
              </a:solidFill>
            </a:endParaRP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Общественное  объединение «Белорусская ассоциация «Конкурс» по химии «Белка»</a:t>
            </a:r>
            <a:r>
              <a:rPr lang="ru-RU" u="sng" dirty="0" smtClean="0">
                <a:solidFill>
                  <a:srgbClr val="FF0000"/>
                </a:solidFill>
                <a:hlinkClick r:id="rId3"/>
              </a:rPr>
              <a:t>https://</a:t>
            </a:r>
            <a:r>
              <a:rPr lang="ru-RU" u="sng" dirty="0" smtClean="0">
                <a:solidFill>
                  <a:srgbClr val="FF0000"/>
                </a:solidFill>
                <a:hlinkClick r:id="rId3"/>
              </a:rPr>
              <a:t>www.bakonkurs.org/belka/belka_test.php?age=10</a:t>
            </a:r>
            <a:endParaRPr lang="ru-RU" u="sng" dirty="0" smtClean="0">
              <a:solidFill>
                <a:srgbClr val="FF0000"/>
              </a:solidFill>
            </a:endParaRP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Группа </a:t>
            </a:r>
            <a:r>
              <a:rPr lang="ru-RU" dirty="0" err="1" smtClean="0">
                <a:solidFill>
                  <a:srgbClr val="FF0000"/>
                </a:solidFill>
              </a:rPr>
              <a:t>ВКонтакте</a:t>
            </a:r>
            <a:r>
              <a:rPr lang="ru-RU" dirty="0" smtClean="0">
                <a:solidFill>
                  <a:srgbClr val="FF0000"/>
                </a:solidFill>
              </a:rPr>
              <a:t>, созданная победителями международных олимпиад по химии - </a:t>
            </a:r>
            <a:r>
              <a:rPr lang="ru-RU" dirty="0" err="1" smtClean="0">
                <a:solidFill>
                  <a:srgbClr val="FF0000"/>
                </a:solidFill>
              </a:rPr>
              <a:t>химик-социопат</a:t>
            </a:r>
            <a:r>
              <a:rPr lang="ru-RU" dirty="0" smtClean="0">
                <a:solidFill>
                  <a:srgbClr val="FF0000"/>
                </a:solidFill>
              </a:rPr>
              <a:t>  для всех увлечённых химией 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ru-RU" dirty="0" err="1" smtClean="0">
                <a:solidFill>
                  <a:srgbClr val="FF0000"/>
                </a:solidFill>
              </a:rPr>
              <a:t>ttps</a:t>
            </a:r>
            <a:r>
              <a:rPr lang="ru-RU" dirty="0" smtClean="0">
                <a:solidFill>
                  <a:srgbClr val="FF0000"/>
                </a:solidFill>
              </a:rPr>
              <a:t>://</a:t>
            </a:r>
            <a:r>
              <a:rPr lang="ru-RU" dirty="0" err="1" smtClean="0">
                <a:solidFill>
                  <a:srgbClr val="FF0000"/>
                </a:solidFill>
              </a:rPr>
              <a:t>vk.com</a:t>
            </a:r>
            <a:r>
              <a:rPr lang="ru-RU" dirty="0" smtClean="0">
                <a:solidFill>
                  <a:srgbClr val="FF0000"/>
                </a:solidFill>
              </a:rPr>
              <a:t>/</a:t>
            </a:r>
            <a:r>
              <a:rPr lang="ru-RU" dirty="0" err="1" smtClean="0">
                <a:solidFill>
                  <a:srgbClr val="FF0000"/>
                </a:solidFill>
              </a:rPr>
              <a:t>chemist_sociopath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Белорусский образовательный проект «АДУКАР»  </a:t>
            </a:r>
            <a:r>
              <a:rPr lang="ru-RU" u="sng" dirty="0" smtClean="0">
                <a:solidFill>
                  <a:srgbClr val="FF0000"/>
                </a:solidFill>
                <a:hlinkClick r:id="rId4"/>
              </a:rPr>
              <a:t>https://adukar.by/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Адреса используемых мною интернет-сайтов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98</TotalTime>
  <Words>155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                                                                   </vt:lpstr>
      <vt:lpstr>С целью повышения эффективности химического образования необходимо ориентировать обучение на самореализацию, саморазвитие личности учащегося, формирование ключевых предметных компетенций, используя поисково-исследовательские виды деятельности, интерактивные формы обучения, современные информационно-коммуникационные технологии.</vt:lpstr>
      <vt:lpstr>КОИ 2018, Компьютер. Образование. Интернет. ГУО, Средняя школа №2 г. Марьина Горка, Кривошей Дмитрий Александрович, Финская Наталья Николаевна. Дистанционное обучение химии на повышенном уровне. https://youtu.be/BvoEIRQ1bco</vt:lpstr>
      <vt:lpstr>Адреса используемых мною интернет-сайтов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                                                                 </dc:title>
  <dc:creator>Lena</dc:creator>
  <cp:lastModifiedBy>user</cp:lastModifiedBy>
  <cp:revision>12</cp:revision>
  <dcterms:created xsi:type="dcterms:W3CDTF">2020-03-31T04:47:25Z</dcterms:created>
  <dcterms:modified xsi:type="dcterms:W3CDTF">2020-04-02T07:45:39Z</dcterms:modified>
</cp:coreProperties>
</file>