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65" r:id="rId4"/>
    <p:sldId id="261" r:id="rId5"/>
    <p:sldId id="262" r:id="rId6"/>
    <p:sldId id="263" r:id="rId7"/>
    <p:sldId id="271" r:id="rId8"/>
    <p:sldId id="264" r:id="rId9"/>
    <p:sldId id="266" r:id="rId10"/>
    <p:sldId id="267" r:id="rId11"/>
    <p:sldId id="272" r:id="rId12"/>
    <p:sldId id="268" r:id="rId13"/>
    <p:sldId id="273" r:id="rId14"/>
    <p:sldId id="269" r:id="rId15"/>
    <p:sldId id="278" r:id="rId16"/>
    <p:sldId id="275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094" y="-8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5181600"/>
            <a:ext cx="5143500" cy="13208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6832600"/>
            <a:ext cx="5143500" cy="7112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4800600" y="8473440"/>
            <a:ext cx="1714500" cy="487680"/>
          </a:xfrm>
        </p:spPr>
        <p:txBody>
          <a:bodyPr/>
          <a:lstStyle>
            <a:lvl1pPr>
              <a:defRPr sz="1400"/>
            </a:lvl1pPr>
          </a:lstStyle>
          <a:p>
            <a:fld id="{F4F9E83C-E73D-4BA6-8364-350E9BC27B6C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173986" y="8473440"/>
            <a:ext cx="2606040" cy="48768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12114" y="8473440"/>
            <a:ext cx="914400" cy="487680"/>
          </a:xfrm>
        </p:spPr>
        <p:txBody>
          <a:bodyPr/>
          <a:lstStyle/>
          <a:p>
            <a:fld id="{50958B3E-AFE3-4C38-9C1F-A38E1E220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8656" y="4864100"/>
            <a:ext cx="5486400" cy="170688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85800" y="6731000"/>
            <a:ext cx="54864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678656" y="4864100"/>
            <a:ext cx="171450" cy="170688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685800" y="6731000"/>
            <a:ext cx="17145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83C-E73D-4BA6-8364-350E9BC27B6C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8B3E-AFE3-4C38-9C1F-A38E1E220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83C-E73D-4BA6-8364-350E9BC27B6C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8B3E-AFE3-4C38-9C1F-A38E1E220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1015325" y="4269269"/>
            <a:ext cx="78028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83C-E73D-4BA6-8364-350E9BC27B6C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8B3E-AFE3-4C38-9C1F-A38E1E220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42900" y="1625600"/>
            <a:ext cx="6172200" cy="65836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962400"/>
            <a:ext cx="5143500" cy="14224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5689600"/>
            <a:ext cx="5086350" cy="1524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00600" y="8473440"/>
            <a:ext cx="1714500" cy="487680"/>
          </a:xfrm>
        </p:spPr>
        <p:txBody>
          <a:bodyPr/>
          <a:lstStyle/>
          <a:p>
            <a:fld id="{F4F9E83C-E73D-4BA6-8364-350E9BC27B6C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73986" y="8473440"/>
            <a:ext cx="2606040" cy="4876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2386" y="8473440"/>
            <a:ext cx="1140714" cy="487680"/>
          </a:xfrm>
        </p:spPr>
        <p:txBody>
          <a:bodyPr/>
          <a:lstStyle/>
          <a:p>
            <a:fld id="{50958B3E-AFE3-4C38-9C1F-A38E1E220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3759200"/>
            <a:ext cx="5486400" cy="170688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759200"/>
            <a:ext cx="171450" cy="170688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83C-E73D-4BA6-8364-350E9BC27B6C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8B3E-AFE3-4C38-9C1F-A38E1E220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42900" y="1625600"/>
            <a:ext cx="3031236" cy="65836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474149" y="1621536"/>
            <a:ext cx="3031236" cy="65836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714500"/>
            <a:ext cx="3030141" cy="9144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6151" y="1727200"/>
            <a:ext cx="3031331" cy="9144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83C-E73D-4BA6-8364-350E9BC27B6C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8B3E-AFE3-4C38-9C1F-A38E1E220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42900" y="2844800"/>
            <a:ext cx="3028950" cy="5384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486150" y="2844800"/>
            <a:ext cx="3028950" cy="5384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83C-E73D-4BA6-8364-350E9BC27B6C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8B3E-AFE3-4C38-9C1F-A38E1E220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83C-E73D-4BA6-8364-350E9BC27B6C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8B3E-AFE3-4C38-9C1F-A38E1E220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50" y="406400"/>
            <a:ext cx="1885950" cy="11176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43450" y="1625601"/>
            <a:ext cx="1885950" cy="6457951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83C-E73D-4BA6-8364-350E9BC27B6C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8B3E-AFE3-4C38-9C1F-A38E1E220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610264" y="4432300"/>
            <a:ext cx="80467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228600" y="406400"/>
            <a:ext cx="428625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67808"/>
            <a:ext cx="6172200" cy="899584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2540000"/>
            <a:ext cx="6172200" cy="5693664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625600"/>
            <a:ext cx="6172200" cy="7112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83C-E73D-4BA6-8364-350E9BC27B6C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8B3E-AFE3-4C38-9C1F-A38E1E220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42900" y="667808"/>
            <a:ext cx="137160" cy="914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3208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1625600"/>
            <a:ext cx="6172200" cy="6547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800600" y="8475133"/>
            <a:ext cx="1716786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F9E83C-E73D-4BA6-8364-350E9BC27B6C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173986" y="8475133"/>
            <a:ext cx="2628900" cy="48768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59486" y="8475133"/>
            <a:ext cx="1485900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958B3E-AFE3-4C38-9C1F-A38E1E220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342900" y="15240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93;%20&#1087;&#1086;&#1076;&#1074;&#1080;&#1075;%20&#1074;%20&#1087;&#1072;&#1084;&#1103;&#1090;&#1080;%20&#1087;&#1086;&#1090;&#1086;&#1084;&#1082;&#1086;&#1074;%20&#1089;&#1086;&#1093;&#1088;&#1072;&#1085;&#1080;&#1084;\c21e38390890277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93;%20&#1087;&#1086;&#1076;&#1074;&#1080;&#1075;%20&#1074;%20&#1087;&#1072;&#1084;&#1103;&#1090;&#1080;%20&#1087;&#1086;&#1090;&#1086;&#1084;&#1082;&#1086;&#1074;%20&#1089;&#1086;&#1093;&#1088;&#1072;&#1085;&#1080;&#1084;\c21e38390890277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93;%20&#1087;&#1086;&#1076;&#1074;&#1080;&#1075;%20&#1074;%20&#1087;&#1072;&#1084;&#1103;&#1090;&#1080;%20&#1087;&#1086;&#1090;&#1086;&#1084;&#1082;&#1086;&#1074;%20&#1089;&#1086;&#1093;&#1088;&#1072;&#1085;&#1080;&#1084;\c21e38390890277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93;%20&#1087;&#1086;&#1076;&#1074;&#1080;&#1075;%20&#1074;%20&#1087;&#1072;&#1084;&#1103;&#1090;&#1080;%20&#1087;&#1086;&#1090;&#1086;&#1084;&#1082;&#1086;&#1074;%20&#1089;&#1086;&#1093;&#1088;&#1072;&#1085;&#1080;&#1084;\c21e38390890277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93;%20&#1087;&#1086;&#1076;&#1074;&#1080;&#1075;%20&#1074;%20&#1087;&#1072;&#1084;&#1103;&#1090;&#1080;%20&#1087;&#1086;&#1090;&#1086;&#1084;&#1082;&#1086;&#1074;%20&#1089;&#1086;&#1093;&#1088;&#1072;&#1085;&#1080;&#1084;\c21e38390890277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93;%20&#1087;&#1086;&#1076;&#1074;&#1080;&#1075;%20&#1074;%20&#1087;&#1072;&#1084;&#1103;&#1090;&#1080;%20&#1087;&#1086;&#1090;&#1086;&#1084;&#1082;&#1086;&#1074;%20&#1089;&#1086;&#1093;&#1088;&#1072;&#1085;&#1080;&#1084;\c21e38390890277.mp3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93;%20&#1087;&#1086;&#1076;&#1074;&#1080;&#1075;%20&#1074;%20&#1087;&#1072;&#1084;&#1103;&#1090;&#1080;%20&#1087;&#1086;&#1090;&#1086;&#1084;&#1082;&#1086;&#1074;%20&#1089;&#1086;&#1093;&#1088;&#1072;&#1085;&#1080;&#1084;\c21e38390890277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93;%20&#1087;&#1086;&#1076;&#1074;&#1080;&#1075;%20&#1074;%20&#1087;&#1072;&#1084;&#1103;&#1090;&#1080;%20&#1087;&#1086;&#1090;&#1086;&#1084;&#1082;&#1086;&#1074;%20&#1089;&#1086;&#1093;&#1088;&#1072;&#1085;&#1080;&#1084;\c21e38390890277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93;%20&#1087;&#1086;&#1076;&#1074;&#1080;&#1075;%20&#1074;%20&#1087;&#1072;&#1084;&#1103;&#1090;&#1080;%20&#1087;&#1086;&#1090;&#1086;&#1084;&#1082;&#1086;&#1074;%20&#1089;&#1086;&#1093;&#1088;&#1072;&#1085;&#1080;&#1084;\c21e38390890277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93;%20&#1087;&#1086;&#1076;&#1074;&#1080;&#1075;%20&#1074;%20&#1087;&#1072;&#1084;&#1103;&#1090;&#1080;%20&#1087;&#1086;&#1090;&#1086;&#1084;&#1082;&#1086;&#1074;%20&#1089;&#1086;&#1093;&#1088;&#1072;&#1085;&#1080;&#1084;\c21e38390890277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93;%20&#1087;&#1086;&#1076;&#1074;&#1080;&#1075;%20&#1074;%20&#1087;&#1072;&#1084;&#1103;&#1090;&#1080;%20&#1087;&#1086;&#1090;&#1086;&#1084;&#1082;&#1086;&#1074;%20&#1089;&#1086;&#1093;&#1088;&#1072;&#1085;&#1080;&#1084;\c21e38390890277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93;%20&#1087;&#1086;&#1076;&#1074;&#1080;&#1075;%20&#1074;%20&#1087;&#1072;&#1084;&#1103;&#1090;&#1080;%20&#1087;&#1086;&#1090;&#1086;&#1084;&#1082;&#1086;&#1074;%20&#1089;&#1086;&#1093;&#1088;&#1072;&#1085;&#1080;&#1084;\c21e38390890277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93;%20&#1087;&#1086;&#1076;&#1074;&#1080;&#1075;%20&#1074;%20&#1087;&#1072;&#1084;&#1103;&#1090;&#1080;%20&#1087;&#1086;&#1090;&#1086;&#1084;&#1082;&#1086;&#1074;%20&#1089;&#1086;&#1093;&#1088;&#1072;&#1085;&#1080;&#1084;\c21e38390890277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1152.jpg"/>
          <p:cNvPicPr>
            <a:picLocks noChangeAspect="1"/>
          </p:cNvPicPr>
          <p:nvPr/>
        </p:nvPicPr>
        <p:blipFill>
          <a:blip r:embed="rId2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571480" y="428596"/>
            <a:ext cx="6286520" cy="7780684"/>
          </a:xfrm>
        </p:spPr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 образования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районного исполнительного комитета</a:t>
            </a: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«Средняя школа №8 г.Мозыря»</a:t>
            </a:r>
          </a:p>
          <a:p>
            <a:pPr lvl="0">
              <a:buNone/>
            </a:pPr>
            <a:endParaRPr lang="ru-RU" dirty="0" smtClean="0"/>
          </a:p>
          <a:p>
            <a:pPr lvl="0" algn="ctr">
              <a:buNone/>
            </a:pPr>
            <a:endParaRPr lang="ru-RU" b="1" dirty="0" smtClean="0"/>
          </a:p>
          <a:p>
            <a:pPr lvl="0" algn="ctr">
              <a:buNone/>
            </a:pPr>
            <a:endParaRPr lang="ru-RU" b="1" dirty="0" smtClean="0"/>
          </a:p>
          <a:p>
            <a:pPr lvl="0" algn="ctr">
              <a:buNone/>
            </a:pPr>
            <a:r>
              <a:rPr lang="ru-RU" b="1" dirty="0" smtClean="0"/>
              <a:t>Районный этап областного конкурса</a:t>
            </a:r>
            <a:br>
              <a:rPr lang="ru-RU" b="1" dirty="0" smtClean="0"/>
            </a:br>
            <a:r>
              <a:rPr lang="ru-RU" b="1" dirty="0" smtClean="0"/>
              <a:t>«История семьи – история Победы»</a:t>
            </a:r>
          </a:p>
          <a:p>
            <a:pPr lvl="0" algn="ctr">
              <a:buNone/>
            </a:pPr>
            <a:r>
              <a:rPr lang="ru-RU" b="1" dirty="0" smtClean="0"/>
              <a:t>Название работы</a:t>
            </a:r>
            <a:br>
              <a:rPr lang="ru-RU" b="1" dirty="0" smtClean="0"/>
            </a:br>
            <a:r>
              <a:rPr lang="ru-RU" b="1" dirty="0" smtClean="0"/>
              <a:t>«Война глазами белорусской девочки»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lvl="0">
              <a:buNone/>
            </a:pPr>
            <a:r>
              <a:rPr lang="ru-RU" dirty="0" smtClean="0"/>
              <a:t>                       Автор: коллектив 10 «Б» класса,  </a:t>
            </a:r>
          </a:p>
          <a:p>
            <a:pPr lvl="0">
              <a:buNone/>
            </a:pPr>
            <a:r>
              <a:rPr lang="ru-RU" dirty="0" smtClean="0"/>
              <a:t>                       Руководитель: </a:t>
            </a:r>
            <a:br>
              <a:rPr lang="ru-RU" dirty="0" smtClean="0"/>
            </a:br>
            <a:r>
              <a:rPr lang="ru-RU" dirty="0" smtClean="0"/>
              <a:t>                   Касьян Владимир Владимирович, </a:t>
            </a:r>
            <a:br>
              <a:rPr lang="ru-RU" dirty="0" smtClean="0"/>
            </a:br>
            <a:r>
              <a:rPr lang="ru-RU" dirty="0" smtClean="0"/>
              <a:t>                  учитель истории,тел.+375333218866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lvl="0" algn="ctr">
              <a:buNone/>
            </a:pPr>
            <a:r>
              <a:rPr lang="ru-RU" dirty="0" smtClean="0"/>
              <a:t>Мозырь, 2025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5" name="Рисунок 4" descr="Изображение 009.jpg"/>
          <p:cNvPicPr>
            <a:picLocks noChangeAspect="1"/>
          </p:cNvPicPr>
          <p:nvPr/>
        </p:nvPicPr>
        <p:blipFill>
          <a:blip r:embed="rId4" cstate="print"/>
          <a:srcRect l="17739" t="21875" r="15588" b="13281"/>
          <a:stretch>
            <a:fillRect/>
          </a:stretch>
        </p:blipFill>
        <p:spPr>
          <a:xfrm>
            <a:off x="928670" y="1142976"/>
            <a:ext cx="5016153" cy="67151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21e3839089027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15016" y="8286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6" name="Рисунок 5" descr="Изображение 008.jpg"/>
          <p:cNvPicPr>
            <a:picLocks noChangeAspect="1"/>
          </p:cNvPicPr>
          <p:nvPr/>
        </p:nvPicPr>
        <p:blipFill>
          <a:blip r:embed="rId4" cstate="print"/>
          <a:srcRect l="19889" t="14844" r="14513" b="19531"/>
          <a:stretch>
            <a:fillRect/>
          </a:stretch>
        </p:blipFill>
        <p:spPr>
          <a:xfrm>
            <a:off x="1052736" y="899592"/>
            <a:ext cx="5084004" cy="70009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21e3839089027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500702" y="8215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6" name="Рисунок 5" descr="Изображение 009.jpg"/>
          <p:cNvPicPr>
            <a:picLocks noChangeAspect="1"/>
          </p:cNvPicPr>
          <p:nvPr/>
        </p:nvPicPr>
        <p:blipFill>
          <a:blip r:embed="rId4" cstate="print"/>
          <a:srcRect l="17739" t="21094" r="15588" b="12500"/>
          <a:stretch>
            <a:fillRect/>
          </a:stretch>
        </p:blipFill>
        <p:spPr>
          <a:xfrm>
            <a:off x="921106" y="1071538"/>
            <a:ext cx="4793910" cy="69294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21e3839089027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57826" y="8286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5" name="Рисунок 4" descr="Изображение 010.jpg"/>
          <p:cNvPicPr>
            <a:picLocks noChangeAspect="1"/>
          </p:cNvPicPr>
          <p:nvPr/>
        </p:nvPicPr>
        <p:blipFill>
          <a:blip r:embed="rId4" cstate="print"/>
          <a:srcRect l="24191" t="14062" r="11286" b="19531"/>
          <a:stretch>
            <a:fillRect/>
          </a:stretch>
        </p:blipFill>
        <p:spPr>
          <a:xfrm>
            <a:off x="1071546" y="785786"/>
            <a:ext cx="4929222" cy="69830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21e3839089027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429264" y="8215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5" name="Рисунок 4" descr="Изображение 011.jpg"/>
          <p:cNvPicPr>
            <a:picLocks noChangeAspect="1"/>
          </p:cNvPicPr>
          <p:nvPr/>
        </p:nvPicPr>
        <p:blipFill>
          <a:blip r:embed="rId4" cstate="print"/>
          <a:srcRect l="3759" t="39062" r="6985" b="13281"/>
          <a:stretch>
            <a:fillRect/>
          </a:stretch>
        </p:blipFill>
        <p:spPr>
          <a:xfrm rot="5400000">
            <a:off x="-6769" y="1806717"/>
            <a:ext cx="7058310" cy="5187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21e3839089027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286388" y="84296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6" name="c21e3839089027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286388" y="8429652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32" y="714348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источников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литературы</a:t>
            </a: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Касьян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Е.К.//Война глазами белорусской девочки/Одесса,2019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Содержимое 3" descr="11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6" name="Picture 2" descr="http://mozyr-brsm.org/uploads/posts/2021-01/1610523353_1.jpg"/>
          <p:cNvPicPr>
            <a:picLocks noChangeAspect="1" noChangeArrowheads="1"/>
          </p:cNvPicPr>
          <p:nvPr/>
        </p:nvPicPr>
        <p:blipFill>
          <a:blip r:embed="rId3" cstate="print"/>
          <a:srcRect r="35576"/>
          <a:stretch>
            <a:fillRect/>
          </a:stretch>
        </p:blipFill>
        <p:spPr bwMode="auto">
          <a:xfrm>
            <a:off x="1357298" y="2500298"/>
            <a:ext cx="3881022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04664" y="395536"/>
            <a:ext cx="6192688" cy="1800200"/>
          </a:xfrm>
          <a:prstGeom prst="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8900000" scaled="1"/>
            <a:tileRect/>
          </a:gradFill>
          <a:ln>
            <a:solidFill>
              <a:schemeClr val="bg2">
                <a:lumMod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Вечная Память!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56" y="366184"/>
            <a:ext cx="5643602" cy="177692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1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5" name="Рисунок 4" descr="Изображение 001.jpg"/>
          <p:cNvPicPr>
            <a:picLocks noChangeAspect="1"/>
          </p:cNvPicPr>
          <p:nvPr/>
        </p:nvPicPr>
        <p:blipFill>
          <a:blip r:embed="rId3" cstate="print"/>
          <a:srcRect t="5778"/>
          <a:stretch>
            <a:fillRect/>
          </a:stretch>
        </p:blipFill>
        <p:spPr>
          <a:xfrm rot="5400000">
            <a:off x="560903" y="3263633"/>
            <a:ext cx="5857918" cy="48742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04664" y="323528"/>
            <a:ext cx="6048672" cy="2088232"/>
          </a:xfrm>
          <a:prstGeom prst="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3000">
                <a:srgbClr val="FBE4AE"/>
              </a:gs>
              <a:gs pos="100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89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Касьян Елена Константиновна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(1938-2021)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Вечная Память…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представляем творческую работу, созданную со слов Елены Константиновны. Мы считаем, что не нужно лишних слов. Просто прочтите…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5" name="Рисунок 4" descr="Изображение.jpg"/>
          <p:cNvPicPr>
            <a:picLocks noChangeAspect="1"/>
          </p:cNvPicPr>
          <p:nvPr/>
        </p:nvPicPr>
        <p:blipFill>
          <a:blip r:embed="rId4" cstate="print"/>
          <a:srcRect t="6762" r="3971" b="8156"/>
          <a:stretch>
            <a:fillRect/>
          </a:stretch>
        </p:blipFill>
        <p:spPr>
          <a:xfrm rot="5400000">
            <a:off x="45662" y="1831604"/>
            <a:ext cx="6909552" cy="48577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21e3839089027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86454" y="8143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5" name="Рисунок 4" descr="Изображение 002.jpg"/>
          <p:cNvPicPr>
            <a:picLocks noChangeAspect="1"/>
          </p:cNvPicPr>
          <p:nvPr/>
        </p:nvPicPr>
        <p:blipFill>
          <a:blip r:embed="rId4" cstate="print"/>
          <a:srcRect l="2684" t="17187" r="2683" b="35156"/>
          <a:stretch>
            <a:fillRect/>
          </a:stretch>
        </p:blipFill>
        <p:spPr>
          <a:xfrm rot="5400000">
            <a:off x="-117938" y="1903832"/>
            <a:ext cx="6822329" cy="47291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21e3839089027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429264" y="8215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5" name="Рисунок 4" descr="Изображение 003.jpg"/>
          <p:cNvPicPr>
            <a:picLocks noChangeAspect="1"/>
          </p:cNvPicPr>
          <p:nvPr/>
        </p:nvPicPr>
        <p:blipFill>
          <a:blip r:embed="rId4" cstate="print"/>
          <a:srcRect l="19890" t="14844" r="16663" b="17968"/>
          <a:stretch>
            <a:fillRect/>
          </a:stretch>
        </p:blipFill>
        <p:spPr>
          <a:xfrm>
            <a:off x="1000108" y="1000100"/>
            <a:ext cx="4857784" cy="6768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21e3839089027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572140" y="8215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5" name="Рисунок 4" descr="Изображение 004.jpg"/>
          <p:cNvPicPr>
            <a:picLocks noChangeAspect="1"/>
          </p:cNvPicPr>
          <p:nvPr/>
        </p:nvPicPr>
        <p:blipFill>
          <a:blip r:embed="rId4" cstate="print"/>
          <a:srcRect l="20965" t="14062" r="13437" b="21094"/>
          <a:stretch>
            <a:fillRect/>
          </a:stretch>
        </p:blipFill>
        <p:spPr>
          <a:xfrm>
            <a:off x="1000108" y="1071538"/>
            <a:ext cx="4857784" cy="66097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21e3839089027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429264" y="8001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5" name="Рисунок 4" descr="Изображение 005.jpg"/>
          <p:cNvPicPr>
            <a:picLocks noChangeAspect="1"/>
          </p:cNvPicPr>
          <p:nvPr/>
        </p:nvPicPr>
        <p:blipFill>
          <a:blip r:embed="rId4" cstate="print"/>
          <a:srcRect l="20965" t="14062" r="12362" b="19531"/>
          <a:stretch>
            <a:fillRect/>
          </a:stretch>
        </p:blipFill>
        <p:spPr>
          <a:xfrm>
            <a:off x="1071546" y="928662"/>
            <a:ext cx="4929222" cy="67578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21e3839089027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15016" y="8215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7" name="Рисунок 6" descr="Изображение 006.jpg"/>
          <p:cNvPicPr>
            <a:picLocks noChangeAspect="1"/>
          </p:cNvPicPr>
          <p:nvPr/>
        </p:nvPicPr>
        <p:blipFill>
          <a:blip r:embed="rId4" cstate="print"/>
          <a:srcRect l="19347" t="16406" r="16130" b="14844"/>
          <a:stretch>
            <a:fillRect/>
          </a:stretch>
        </p:blipFill>
        <p:spPr>
          <a:xfrm>
            <a:off x="1061804" y="714348"/>
            <a:ext cx="4724650" cy="69294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21e3839089027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15016" y="8143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6587" t="645" r="1161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7" name="Рисунок 6" descr="Изображение 007.jpg"/>
          <p:cNvPicPr>
            <a:picLocks noChangeAspect="1"/>
          </p:cNvPicPr>
          <p:nvPr/>
        </p:nvPicPr>
        <p:blipFill>
          <a:blip r:embed="rId4" cstate="print"/>
          <a:srcRect l="18814" t="18750" r="15588" b="14843"/>
          <a:stretch>
            <a:fillRect/>
          </a:stretch>
        </p:blipFill>
        <p:spPr>
          <a:xfrm>
            <a:off x="895893" y="1071537"/>
            <a:ext cx="5104875" cy="71133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21e3839089027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500702" y="85010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132</TotalTime>
  <Words>28</Words>
  <Application>Microsoft Office PowerPoint</Application>
  <PresentationFormat>Экран (4:3)</PresentationFormat>
  <Paragraphs>17</Paragraphs>
  <Slides>16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 «Средняя школа №8 г.Мозыря»    Патриотическая акция  «Их подвиг в памяти потомков сохраним»    Номинация «Поиск.  Находки. Открытия»    «Война глазами белорусской девочки»</dc:title>
  <dc:creator>USER</dc:creator>
  <cp:lastModifiedBy>Admin</cp:lastModifiedBy>
  <cp:revision>16</cp:revision>
  <dcterms:created xsi:type="dcterms:W3CDTF">2021-04-29T07:34:01Z</dcterms:created>
  <dcterms:modified xsi:type="dcterms:W3CDTF">2025-04-01T08:12:11Z</dcterms:modified>
</cp:coreProperties>
</file>