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57" r:id="rId3"/>
    <p:sldId id="263" r:id="rId4"/>
    <p:sldId id="258" r:id="rId5"/>
    <p:sldId id="259" r:id="rId6"/>
    <p:sldId id="260" r:id="rId7"/>
    <p:sldId id="266" r:id="rId8"/>
    <p:sldId id="262" r:id="rId9"/>
    <p:sldId id="264" r:id="rId10"/>
    <p:sldId id="269" r:id="rId11"/>
    <p:sldId id="270" r:id="rId12"/>
    <p:sldId id="268" r:id="rId13"/>
    <p:sldId id="271" r:id="rId14"/>
    <p:sldId id="272" r:id="rId15"/>
    <p:sldId id="275" r:id="rId16"/>
    <p:sldId id="282" r:id="rId17"/>
    <p:sldId id="281" r:id="rId18"/>
    <p:sldId id="279" r:id="rId19"/>
    <p:sldId id="280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преступления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правонарушения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</c:v>
                </c:pt>
                <c:pt idx="1">
                  <c:v>21</c:v>
                </c:pt>
                <c:pt idx="2">
                  <c:v>15</c:v>
                </c:pt>
                <c:pt idx="3">
                  <c:v>11</c:v>
                </c:pt>
                <c:pt idx="4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axId val="114802048"/>
        <c:axId val="115661440"/>
      </c:barChart>
      <c:catAx>
        <c:axId val="114802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661440"/>
        <c:crosses val="autoZero"/>
        <c:auto val="1"/>
        <c:lblAlgn val="ctr"/>
        <c:lblOffset val="100"/>
      </c:catAx>
      <c:valAx>
        <c:axId val="115661440"/>
        <c:scaling>
          <c:orientation val="minMax"/>
        </c:scaling>
        <c:axPos val="l"/>
        <c:majorGridlines/>
        <c:numFmt formatCode="General" sourceLinked="1"/>
        <c:tickLblPos val="nextTo"/>
        <c:crossAx val="1148020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delete val="1"/>
      </c:legendEntry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употребление спиртных напитков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совершение общественно-опасного деяния до достижения возраста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мелкое хулиганство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Неисполнение обязанностей по сопровождению или обеспечения сопровождения в ночное время вне жилища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</c:v>
                </c:pt>
                <c:pt idx="4">
                  <c:v>2</c:v>
                </c:pt>
              </c:numCache>
            </c:numRef>
          </c:val>
        </c:ser>
        <c:axId val="114891392"/>
        <c:axId val="114925952"/>
      </c:barChart>
      <c:catAx>
        <c:axId val="114891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925952"/>
        <c:crosses val="autoZero"/>
        <c:auto val="1"/>
        <c:lblAlgn val="ctr"/>
        <c:lblOffset val="100"/>
      </c:catAx>
      <c:valAx>
        <c:axId val="114925952"/>
        <c:scaling>
          <c:orientation val="minMax"/>
        </c:scaling>
        <c:axPos val="l"/>
        <c:majorGridlines/>
        <c:numFmt formatCode="General" sourceLinked="1"/>
        <c:tickLblPos val="nextTo"/>
        <c:crossAx val="114891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1985540172848"/>
          <c:y val="0.10791372117002852"/>
          <c:w val="0.31098841610007927"/>
          <c:h val="0.49022873381604914"/>
        </c:manualLayout>
      </c:layout>
      <c:txPr>
        <a:bodyPr/>
        <a:lstStyle/>
        <a:p>
          <a:pPr>
            <a:defRPr sz="1200" spc="0" baseline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C142A-B4E9-4AF0-91EC-0EFCBF95D368}" type="doc">
      <dgm:prSet loTypeId="urn:microsoft.com/office/officeart/2005/8/layout/default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F408807-5604-4BFD-B2AB-6FB99F339C88}">
      <dgm:prSet phldrT="[Текст]"/>
      <dgm:spPr/>
      <dgm:t>
        <a:bodyPr/>
        <a:lstStyle/>
        <a:p>
          <a:r>
            <a: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Профилактика, </a:t>
          </a:r>
        </a:p>
        <a:p>
          <a:r>
            <a: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просвещение</a:t>
          </a:r>
          <a:endParaRPr lang="ru-RU" dirty="0"/>
        </a:p>
      </dgm:t>
    </dgm:pt>
    <dgm:pt modelId="{16251C62-63C6-4852-81AD-A45F0A4623B9}" type="parTrans" cxnId="{CCFBC841-1C00-43E6-9C56-7CCEE045AA75}">
      <dgm:prSet/>
      <dgm:spPr/>
      <dgm:t>
        <a:bodyPr/>
        <a:lstStyle/>
        <a:p>
          <a:endParaRPr lang="ru-RU"/>
        </a:p>
      </dgm:t>
    </dgm:pt>
    <dgm:pt modelId="{E543E1DC-E854-4C36-8D86-CA16A7A2258D}" type="sibTrans" cxnId="{CCFBC841-1C00-43E6-9C56-7CCEE045AA75}">
      <dgm:prSet/>
      <dgm:spPr/>
      <dgm:t>
        <a:bodyPr/>
        <a:lstStyle/>
        <a:p>
          <a:endParaRPr lang="ru-RU"/>
        </a:p>
      </dgm:t>
    </dgm:pt>
    <dgm:pt modelId="{7A8130E3-AFB4-444C-BA01-5EAED55A0E60}">
      <dgm:prSet phldrT="[Текст]"/>
      <dgm:spPr/>
      <dgm:t>
        <a:bodyPr/>
        <a:lstStyle/>
        <a:p>
          <a:r>
            <a: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консультирование, </a:t>
          </a:r>
        </a:p>
        <a:p>
          <a:r>
            <a: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коррекционно-развивающая работа</a:t>
          </a:r>
          <a:endParaRPr lang="ru-RU" dirty="0"/>
        </a:p>
      </dgm:t>
    </dgm:pt>
    <dgm:pt modelId="{BD20A3DE-15F5-409B-A51D-8A5DF3DD5AB9}" type="parTrans" cxnId="{93640823-5898-44FD-8F82-0F875E8E36D9}">
      <dgm:prSet/>
      <dgm:spPr/>
      <dgm:t>
        <a:bodyPr/>
        <a:lstStyle/>
        <a:p>
          <a:endParaRPr lang="ru-RU"/>
        </a:p>
      </dgm:t>
    </dgm:pt>
    <dgm:pt modelId="{CC34F120-8248-49F1-A326-84475EAD485E}" type="sibTrans" cxnId="{93640823-5898-44FD-8F82-0F875E8E36D9}">
      <dgm:prSet/>
      <dgm:spPr/>
      <dgm:t>
        <a:bodyPr/>
        <a:lstStyle/>
        <a:p>
          <a:endParaRPr lang="ru-RU"/>
        </a:p>
      </dgm:t>
    </dgm:pt>
    <dgm:pt modelId="{589BCA99-55F9-482C-B65C-D7E37B4548DC}">
      <dgm:prSet phldrT="[Текст]"/>
      <dgm:spPr/>
      <dgm:t>
        <a:bodyPr/>
        <a:lstStyle/>
        <a:p>
          <a:r>
            <a: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методическая работа</a:t>
          </a:r>
          <a:endParaRPr lang="ru-RU" dirty="0"/>
        </a:p>
      </dgm:t>
    </dgm:pt>
    <dgm:pt modelId="{D46A25AD-2023-4473-B66E-F4FB14FC37D2}" type="parTrans" cxnId="{2E8FF364-56F8-4236-9D0D-C4CF60DBD7F4}">
      <dgm:prSet/>
      <dgm:spPr/>
      <dgm:t>
        <a:bodyPr/>
        <a:lstStyle/>
        <a:p>
          <a:endParaRPr lang="ru-RU"/>
        </a:p>
      </dgm:t>
    </dgm:pt>
    <dgm:pt modelId="{8F572CF2-4BBA-45AE-994A-2E8AE24D7B33}" type="sibTrans" cxnId="{2E8FF364-56F8-4236-9D0D-C4CF60DBD7F4}">
      <dgm:prSet/>
      <dgm:spPr/>
      <dgm:t>
        <a:bodyPr/>
        <a:lstStyle/>
        <a:p>
          <a:endParaRPr lang="ru-RU"/>
        </a:p>
      </dgm:t>
    </dgm:pt>
    <dgm:pt modelId="{36F7C5A6-0CEC-409B-8C1B-D2864358CBED}">
      <dgm:prSet phldrT="[Текст]" custT="1"/>
      <dgm:spPr/>
      <dgm:t>
        <a:bodyPr/>
        <a:lstStyle/>
        <a:p>
          <a:r>
            <a: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Основные направления деятельн</a:t>
          </a:r>
          <a:r>
            <a:rPr lang="ru-RU" sz="25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ости </a:t>
          </a:r>
        </a:p>
        <a:p>
          <a:r>
            <a: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СППС школы</a:t>
          </a:r>
          <a:endParaRPr lang="ru-RU" sz="3200" dirty="0"/>
        </a:p>
      </dgm:t>
    </dgm:pt>
    <dgm:pt modelId="{E3ADA967-D171-402E-A0D8-33B5210AB3F0}" type="parTrans" cxnId="{1095F36B-2DF2-42FD-8FA0-4AEDB4BA2337}">
      <dgm:prSet/>
      <dgm:spPr/>
      <dgm:t>
        <a:bodyPr/>
        <a:lstStyle/>
        <a:p>
          <a:endParaRPr lang="ru-RU"/>
        </a:p>
      </dgm:t>
    </dgm:pt>
    <dgm:pt modelId="{A0A981DE-1B1C-4AAB-AED3-38DFE6B69237}" type="sibTrans" cxnId="{1095F36B-2DF2-42FD-8FA0-4AEDB4BA2337}">
      <dgm:prSet/>
      <dgm:spPr/>
      <dgm:t>
        <a:bodyPr/>
        <a:lstStyle/>
        <a:p>
          <a:endParaRPr lang="ru-RU"/>
        </a:p>
      </dgm:t>
    </dgm:pt>
    <dgm:pt modelId="{BD9A4BB4-FD64-49FC-B211-A4A000462336}">
      <dgm:prSet/>
      <dgm:spPr/>
      <dgm:t>
        <a:bodyPr/>
        <a:lstStyle/>
        <a:p>
          <a:r>
            <a: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Диагностика (исследование, изучение)</a:t>
          </a:r>
        </a:p>
      </dgm:t>
    </dgm:pt>
    <dgm:pt modelId="{A001F277-E2E9-4EA3-B3A3-57690D4FE979}" type="parTrans" cxnId="{B02D49D9-3B68-49E6-B7A4-EF4333A57760}">
      <dgm:prSet/>
      <dgm:spPr/>
      <dgm:t>
        <a:bodyPr/>
        <a:lstStyle/>
        <a:p>
          <a:endParaRPr lang="ru-RU"/>
        </a:p>
      </dgm:t>
    </dgm:pt>
    <dgm:pt modelId="{40E9C3C4-2735-4A62-A39E-1D4B0972A1C5}" type="sibTrans" cxnId="{B02D49D9-3B68-49E6-B7A4-EF4333A57760}">
      <dgm:prSet/>
      <dgm:spPr/>
      <dgm:t>
        <a:bodyPr/>
        <a:lstStyle/>
        <a:p>
          <a:endParaRPr lang="ru-RU"/>
        </a:p>
      </dgm:t>
    </dgm:pt>
    <dgm:pt modelId="{778426DC-C346-45D9-BE8B-FCB42C87DFCE}">
      <dgm:prSet/>
      <dgm:spPr/>
      <dgm:t>
        <a:bodyPr/>
        <a:lstStyle/>
        <a:p>
          <a:r>
            <a: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работа по защите прав и законных интересов детей</a:t>
          </a:r>
          <a:endParaRPr lang="ru-RU" b="1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B75979B-F6D5-4209-AD51-AB40AE9A8727}" type="parTrans" cxnId="{115A2C64-E666-4DB2-8A4B-2E3CE7BFE23F}">
      <dgm:prSet/>
      <dgm:spPr/>
      <dgm:t>
        <a:bodyPr/>
        <a:lstStyle/>
        <a:p>
          <a:endParaRPr lang="ru-RU"/>
        </a:p>
      </dgm:t>
    </dgm:pt>
    <dgm:pt modelId="{42A9D803-9A99-4907-8983-CE14A3C27B21}" type="sibTrans" cxnId="{115A2C64-E666-4DB2-8A4B-2E3CE7BFE23F}">
      <dgm:prSet/>
      <dgm:spPr/>
      <dgm:t>
        <a:bodyPr/>
        <a:lstStyle/>
        <a:p>
          <a:endParaRPr lang="ru-RU"/>
        </a:p>
      </dgm:t>
    </dgm:pt>
    <dgm:pt modelId="{9AB1806C-6393-4DB7-AF41-049D20F63006}" type="pres">
      <dgm:prSet presAssocID="{109C142A-B4E9-4AF0-91EC-0EFCBF95D3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E7C12F-A080-4F00-BEF8-497EA095F0DE}" type="pres">
      <dgm:prSet presAssocID="{DF408807-5604-4BFD-B2AB-6FB99F339C88}" presName="node" presStyleLbl="node1" presStyleIdx="0" presStyleCnt="6" custLinFactY="27105" custLinFactNeighborX="-2792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7BCCF-88E6-44DD-B5A8-6AC90BBA3849}" type="pres">
      <dgm:prSet presAssocID="{E543E1DC-E854-4C36-8D86-CA16A7A2258D}" presName="sibTrans" presStyleCnt="0"/>
      <dgm:spPr/>
      <dgm:t>
        <a:bodyPr/>
        <a:lstStyle/>
        <a:p>
          <a:endParaRPr lang="ru-RU"/>
        </a:p>
      </dgm:t>
    </dgm:pt>
    <dgm:pt modelId="{9FEC6549-19A3-4014-8886-E328F1C7CECC}" type="pres">
      <dgm:prSet presAssocID="{BD9A4BB4-FD64-49FC-B211-A4A000462336}" presName="node" presStyleLbl="node1" presStyleIdx="1" presStyleCnt="6" custLinFactY="27105" custLinFactNeighborX="270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47CA9-24BB-4099-8E3B-05F2C04DAB2F}" type="pres">
      <dgm:prSet presAssocID="{40E9C3C4-2735-4A62-A39E-1D4B0972A1C5}" presName="sibTrans" presStyleCnt="0"/>
      <dgm:spPr/>
      <dgm:t>
        <a:bodyPr/>
        <a:lstStyle/>
        <a:p>
          <a:endParaRPr lang="ru-RU"/>
        </a:p>
      </dgm:t>
    </dgm:pt>
    <dgm:pt modelId="{2E0843C1-0C92-4752-9F54-138C96AEB6D3}" type="pres">
      <dgm:prSet presAssocID="{7A8130E3-AFB4-444C-BA01-5EAED55A0E60}" presName="node" presStyleLbl="node1" presStyleIdx="2" presStyleCnt="6" custLinFactY="22480" custLinFactNeighborX="-2792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AD7A9-5943-491D-8473-31ABF248E63F}" type="pres">
      <dgm:prSet presAssocID="{CC34F120-8248-49F1-A326-84475EAD485E}" presName="sibTrans" presStyleCnt="0"/>
      <dgm:spPr/>
      <dgm:t>
        <a:bodyPr/>
        <a:lstStyle/>
        <a:p>
          <a:endParaRPr lang="ru-RU"/>
        </a:p>
      </dgm:t>
    </dgm:pt>
    <dgm:pt modelId="{BF8209D0-3A3A-45A8-A54B-F486232CF9B2}" type="pres">
      <dgm:prSet presAssocID="{589BCA99-55F9-482C-B65C-D7E37B4548DC}" presName="node" presStyleLbl="node1" presStyleIdx="3" presStyleCnt="6" custLinFactY="22480" custLinFactNeighborX="270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7D6A6-D5B2-43B1-A150-1DE0002BCBB7}" type="pres">
      <dgm:prSet presAssocID="{8F572CF2-4BBA-45AE-994A-2E8AE24D7B33}" presName="sibTrans" presStyleCnt="0"/>
      <dgm:spPr/>
      <dgm:t>
        <a:bodyPr/>
        <a:lstStyle/>
        <a:p>
          <a:endParaRPr lang="ru-RU"/>
        </a:p>
      </dgm:t>
    </dgm:pt>
    <dgm:pt modelId="{04FDE82A-C52B-4F06-90E3-1AD1E06B6C44}" type="pres">
      <dgm:prSet presAssocID="{778426DC-C346-45D9-BE8B-FCB42C87DFCE}" presName="node" presStyleLbl="node1" presStyleIdx="4" presStyleCnt="6" custScaleX="161950" custLinFactY="17854" custLinFactNeighborX="305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6B679-713D-4F13-AD5A-1CDC670916DB}" type="pres">
      <dgm:prSet presAssocID="{42A9D803-9A99-4907-8983-CE14A3C27B21}" presName="sibTrans" presStyleCnt="0"/>
      <dgm:spPr/>
      <dgm:t>
        <a:bodyPr/>
        <a:lstStyle/>
        <a:p>
          <a:endParaRPr lang="ru-RU"/>
        </a:p>
      </dgm:t>
    </dgm:pt>
    <dgm:pt modelId="{5BBB33C5-A807-4D47-BE7E-96449939DFDF}" type="pres">
      <dgm:prSet presAssocID="{36F7C5A6-0CEC-409B-8C1B-D2864358CBED}" presName="node" presStyleLbl="node1" presStyleIdx="5" presStyleCnt="6" custScaleX="302511" custLinFactY="-134936" custLinFactNeighborX="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640823-5898-44FD-8F82-0F875E8E36D9}" srcId="{109C142A-B4E9-4AF0-91EC-0EFCBF95D368}" destId="{7A8130E3-AFB4-444C-BA01-5EAED55A0E60}" srcOrd="2" destOrd="0" parTransId="{BD20A3DE-15F5-409B-A51D-8A5DF3DD5AB9}" sibTransId="{CC34F120-8248-49F1-A326-84475EAD485E}"/>
    <dgm:cxn modelId="{CCFBC841-1C00-43E6-9C56-7CCEE045AA75}" srcId="{109C142A-B4E9-4AF0-91EC-0EFCBF95D368}" destId="{DF408807-5604-4BFD-B2AB-6FB99F339C88}" srcOrd="0" destOrd="0" parTransId="{16251C62-63C6-4852-81AD-A45F0A4623B9}" sibTransId="{E543E1DC-E854-4C36-8D86-CA16A7A2258D}"/>
    <dgm:cxn modelId="{AFE78F93-3B45-4B93-8CB1-6D02EB4DA629}" type="presOf" srcId="{36F7C5A6-0CEC-409B-8C1B-D2864358CBED}" destId="{5BBB33C5-A807-4D47-BE7E-96449939DFDF}" srcOrd="0" destOrd="0" presId="urn:microsoft.com/office/officeart/2005/8/layout/default"/>
    <dgm:cxn modelId="{5B58CA9C-6205-4950-8B42-E51ED4FBDA07}" type="presOf" srcId="{778426DC-C346-45D9-BE8B-FCB42C87DFCE}" destId="{04FDE82A-C52B-4F06-90E3-1AD1E06B6C44}" srcOrd="0" destOrd="0" presId="urn:microsoft.com/office/officeart/2005/8/layout/default"/>
    <dgm:cxn modelId="{115A2C64-E666-4DB2-8A4B-2E3CE7BFE23F}" srcId="{109C142A-B4E9-4AF0-91EC-0EFCBF95D368}" destId="{778426DC-C346-45D9-BE8B-FCB42C87DFCE}" srcOrd="4" destOrd="0" parTransId="{EB75979B-F6D5-4209-AD51-AB40AE9A8727}" sibTransId="{42A9D803-9A99-4907-8983-CE14A3C27B21}"/>
    <dgm:cxn modelId="{50D36C83-74B8-4F2C-94F7-710589A5B131}" type="presOf" srcId="{DF408807-5604-4BFD-B2AB-6FB99F339C88}" destId="{47E7C12F-A080-4F00-BEF8-497EA095F0DE}" srcOrd="0" destOrd="0" presId="urn:microsoft.com/office/officeart/2005/8/layout/default"/>
    <dgm:cxn modelId="{2E8FF364-56F8-4236-9D0D-C4CF60DBD7F4}" srcId="{109C142A-B4E9-4AF0-91EC-0EFCBF95D368}" destId="{589BCA99-55F9-482C-B65C-D7E37B4548DC}" srcOrd="3" destOrd="0" parTransId="{D46A25AD-2023-4473-B66E-F4FB14FC37D2}" sibTransId="{8F572CF2-4BBA-45AE-994A-2E8AE24D7B33}"/>
    <dgm:cxn modelId="{B02D49D9-3B68-49E6-B7A4-EF4333A57760}" srcId="{109C142A-B4E9-4AF0-91EC-0EFCBF95D368}" destId="{BD9A4BB4-FD64-49FC-B211-A4A000462336}" srcOrd="1" destOrd="0" parTransId="{A001F277-E2E9-4EA3-B3A3-57690D4FE979}" sibTransId="{40E9C3C4-2735-4A62-A39E-1D4B0972A1C5}"/>
    <dgm:cxn modelId="{345D5BAD-5AEF-4757-81D0-899A21CE29EA}" type="presOf" srcId="{109C142A-B4E9-4AF0-91EC-0EFCBF95D368}" destId="{9AB1806C-6393-4DB7-AF41-049D20F63006}" srcOrd="0" destOrd="0" presId="urn:microsoft.com/office/officeart/2005/8/layout/default"/>
    <dgm:cxn modelId="{1095F36B-2DF2-42FD-8FA0-4AEDB4BA2337}" srcId="{109C142A-B4E9-4AF0-91EC-0EFCBF95D368}" destId="{36F7C5A6-0CEC-409B-8C1B-D2864358CBED}" srcOrd="5" destOrd="0" parTransId="{E3ADA967-D171-402E-A0D8-33B5210AB3F0}" sibTransId="{A0A981DE-1B1C-4AAB-AED3-38DFE6B69237}"/>
    <dgm:cxn modelId="{08F2C722-3FFD-45A4-AD83-A5D7EFB99979}" type="presOf" srcId="{589BCA99-55F9-482C-B65C-D7E37B4548DC}" destId="{BF8209D0-3A3A-45A8-A54B-F486232CF9B2}" srcOrd="0" destOrd="0" presId="urn:microsoft.com/office/officeart/2005/8/layout/default"/>
    <dgm:cxn modelId="{A239CBAB-43CD-48A0-A5C7-0BC4D2F2BBBA}" type="presOf" srcId="{7A8130E3-AFB4-444C-BA01-5EAED55A0E60}" destId="{2E0843C1-0C92-4752-9F54-138C96AEB6D3}" srcOrd="0" destOrd="0" presId="urn:microsoft.com/office/officeart/2005/8/layout/default"/>
    <dgm:cxn modelId="{54A69550-6A7A-46F4-AA73-92537F42ADC7}" type="presOf" srcId="{BD9A4BB4-FD64-49FC-B211-A4A000462336}" destId="{9FEC6549-19A3-4014-8886-E328F1C7CECC}" srcOrd="0" destOrd="0" presId="urn:microsoft.com/office/officeart/2005/8/layout/default"/>
    <dgm:cxn modelId="{6563B4AF-26B5-4DA6-A10C-2D67E622A821}" type="presParOf" srcId="{9AB1806C-6393-4DB7-AF41-049D20F63006}" destId="{47E7C12F-A080-4F00-BEF8-497EA095F0DE}" srcOrd="0" destOrd="0" presId="urn:microsoft.com/office/officeart/2005/8/layout/default"/>
    <dgm:cxn modelId="{C490E960-B41B-4783-A1C1-DAFF0C0C4A6A}" type="presParOf" srcId="{9AB1806C-6393-4DB7-AF41-049D20F63006}" destId="{B897BCCF-88E6-44DD-B5A8-6AC90BBA3849}" srcOrd="1" destOrd="0" presId="urn:microsoft.com/office/officeart/2005/8/layout/default"/>
    <dgm:cxn modelId="{7D705EF5-916F-49C2-A96E-BD165F7DAA0D}" type="presParOf" srcId="{9AB1806C-6393-4DB7-AF41-049D20F63006}" destId="{9FEC6549-19A3-4014-8886-E328F1C7CECC}" srcOrd="2" destOrd="0" presId="urn:microsoft.com/office/officeart/2005/8/layout/default"/>
    <dgm:cxn modelId="{A95011E0-0622-437D-9BCD-A80CA1E46F80}" type="presParOf" srcId="{9AB1806C-6393-4DB7-AF41-049D20F63006}" destId="{D6947CA9-24BB-4099-8E3B-05F2C04DAB2F}" srcOrd="3" destOrd="0" presId="urn:microsoft.com/office/officeart/2005/8/layout/default"/>
    <dgm:cxn modelId="{854003C0-2A6D-4571-95D8-A0EBA8E4F6C9}" type="presParOf" srcId="{9AB1806C-6393-4DB7-AF41-049D20F63006}" destId="{2E0843C1-0C92-4752-9F54-138C96AEB6D3}" srcOrd="4" destOrd="0" presId="urn:microsoft.com/office/officeart/2005/8/layout/default"/>
    <dgm:cxn modelId="{055AB923-FE38-4D3A-80F0-3D5E5D6F0851}" type="presParOf" srcId="{9AB1806C-6393-4DB7-AF41-049D20F63006}" destId="{07EAD7A9-5943-491D-8473-31ABF248E63F}" srcOrd="5" destOrd="0" presId="urn:microsoft.com/office/officeart/2005/8/layout/default"/>
    <dgm:cxn modelId="{D24948E5-DCA5-4EA4-A38E-37B782728304}" type="presParOf" srcId="{9AB1806C-6393-4DB7-AF41-049D20F63006}" destId="{BF8209D0-3A3A-45A8-A54B-F486232CF9B2}" srcOrd="6" destOrd="0" presId="urn:microsoft.com/office/officeart/2005/8/layout/default"/>
    <dgm:cxn modelId="{62CC6211-09D5-4B4B-A6AA-A94C634866B5}" type="presParOf" srcId="{9AB1806C-6393-4DB7-AF41-049D20F63006}" destId="{A707D6A6-D5B2-43B1-A150-1DE0002BCBB7}" srcOrd="7" destOrd="0" presId="urn:microsoft.com/office/officeart/2005/8/layout/default"/>
    <dgm:cxn modelId="{0ADA7EDB-0892-40A9-9DFC-30FA7B367F8B}" type="presParOf" srcId="{9AB1806C-6393-4DB7-AF41-049D20F63006}" destId="{04FDE82A-C52B-4F06-90E3-1AD1E06B6C44}" srcOrd="8" destOrd="0" presId="urn:microsoft.com/office/officeart/2005/8/layout/default"/>
    <dgm:cxn modelId="{89CB5A73-1432-42B8-9508-5E65BD40D593}" type="presParOf" srcId="{9AB1806C-6393-4DB7-AF41-049D20F63006}" destId="{C006B679-713D-4F13-AD5A-1CDC670916DB}" srcOrd="9" destOrd="0" presId="urn:microsoft.com/office/officeart/2005/8/layout/default"/>
    <dgm:cxn modelId="{2F7F288D-9B3D-4FBF-8321-D41FACBBE5F0}" type="presParOf" srcId="{9AB1806C-6393-4DB7-AF41-049D20F63006}" destId="{5BBB33C5-A807-4D47-BE7E-96449939DFD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BE29C-C573-4326-92E0-46DF8BA70416}" type="doc">
      <dgm:prSet loTypeId="urn:microsoft.com/office/officeart/2005/8/layout/radial1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DA88CDF-974D-404D-9C6B-2EF9DB9BEE8E}">
      <dgm:prSet phldrT="[Текст]"/>
      <dgm:spPr/>
      <dgm:t>
        <a:bodyPr/>
        <a:lstStyle/>
        <a:p>
          <a:r>
            <a:rPr lang="ru-RU" dirty="0" smtClean="0"/>
            <a:t>Модель работы</a:t>
          </a:r>
          <a:endParaRPr lang="ru-RU" dirty="0"/>
        </a:p>
      </dgm:t>
    </dgm:pt>
    <dgm:pt modelId="{7ED419A7-7858-4DB3-A510-76607BEF4B43}" type="parTrans" cxnId="{28A10AD0-97BB-4C23-A8B0-98BA84FC2C38}">
      <dgm:prSet/>
      <dgm:spPr/>
      <dgm:t>
        <a:bodyPr/>
        <a:lstStyle/>
        <a:p>
          <a:endParaRPr lang="ru-RU"/>
        </a:p>
      </dgm:t>
    </dgm:pt>
    <dgm:pt modelId="{4FB594BC-8550-4175-BBFE-8F5C90AB47C5}" type="sibTrans" cxnId="{28A10AD0-97BB-4C23-A8B0-98BA84FC2C38}">
      <dgm:prSet/>
      <dgm:spPr/>
      <dgm:t>
        <a:bodyPr/>
        <a:lstStyle/>
        <a:p>
          <a:endParaRPr lang="ru-RU"/>
        </a:p>
      </dgm:t>
    </dgm:pt>
    <dgm:pt modelId="{75DED894-6588-4768-939A-338440FB52D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Взаимодействие с педагогами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5585A4E-C7B3-4A17-9418-E99E77B2680A}" type="parTrans" cxnId="{0FE73856-237D-486B-ADBA-8798E7A9A579}">
      <dgm:prSet/>
      <dgm:spPr/>
      <dgm:t>
        <a:bodyPr/>
        <a:lstStyle/>
        <a:p>
          <a:endParaRPr lang="ru-RU"/>
        </a:p>
      </dgm:t>
    </dgm:pt>
    <dgm:pt modelId="{61BB6DB8-1BBC-4512-A0A5-76EC7E03BBA8}" type="sibTrans" cxnId="{0FE73856-237D-486B-ADBA-8798E7A9A579}">
      <dgm:prSet/>
      <dgm:spPr/>
      <dgm:t>
        <a:bodyPr/>
        <a:lstStyle/>
        <a:p>
          <a:endParaRPr lang="ru-RU"/>
        </a:p>
      </dgm:t>
    </dgm:pt>
    <dgm:pt modelId="{5D79E1FD-F654-421E-8108-13138B341B7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Сотрудничество с родителями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2244E49-D2DC-4059-8452-8DD671F9E1C7}" type="parTrans" cxnId="{1BB2C9CF-E4D5-412B-95FF-6E520C755050}">
      <dgm:prSet/>
      <dgm:spPr/>
      <dgm:t>
        <a:bodyPr/>
        <a:lstStyle/>
        <a:p>
          <a:endParaRPr lang="ru-RU"/>
        </a:p>
      </dgm:t>
    </dgm:pt>
    <dgm:pt modelId="{A788783E-6CC7-4AEB-8C04-73BB233323CE}" type="sibTrans" cxnId="{1BB2C9CF-E4D5-412B-95FF-6E520C755050}">
      <dgm:prSet/>
      <dgm:spPr/>
      <dgm:t>
        <a:bodyPr/>
        <a:lstStyle/>
        <a:p>
          <a:endParaRPr lang="ru-RU"/>
        </a:p>
      </dgm:t>
    </dgm:pt>
    <dgm:pt modelId="{34AC545B-04B1-4DE0-9FCA-031D4F7C9B8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Взаимодействие с социумом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FB09CCE-AA93-4594-8B87-492D5C3B4E9D}" type="parTrans" cxnId="{518E4F88-6C1B-4F54-A16C-E917E520E818}">
      <dgm:prSet/>
      <dgm:spPr/>
      <dgm:t>
        <a:bodyPr/>
        <a:lstStyle/>
        <a:p>
          <a:endParaRPr lang="ru-RU"/>
        </a:p>
      </dgm:t>
    </dgm:pt>
    <dgm:pt modelId="{2D2540D9-BE99-4D11-A87B-02F0E844AA3E}" type="sibTrans" cxnId="{518E4F88-6C1B-4F54-A16C-E917E520E818}">
      <dgm:prSet/>
      <dgm:spPr/>
      <dgm:t>
        <a:bodyPr/>
        <a:lstStyle/>
        <a:p>
          <a:endParaRPr lang="ru-RU"/>
        </a:p>
      </dgm:t>
    </dgm:pt>
    <dgm:pt modelId="{C7EEDF8D-D981-4C8F-AC03-109DB408C0F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Работа с детьми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EA7248-73B5-4666-BBC9-45F33677AFFB}" type="parTrans" cxnId="{FD17E4D2-A859-4D0A-B7B9-68735A39BA30}">
      <dgm:prSet/>
      <dgm:spPr/>
      <dgm:t>
        <a:bodyPr/>
        <a:lstStyle/>
        <a:p>
          <a:endParaRPr lang="ru-RU"/>
        </a:p>
      </dgm:t>
    </dgm:pt>
    <dgm:pt modelId="{168B7813-6FB6-40A7-808D-E6A9DCD891D0}" type="sibTrans" cxnId="{FD17E4D2-A859-4D0A-B7B9-68735A39BA30}">
      <dgm:prSet/>
      <dgm:spPr/>
      <dgm:t>
        <a:bodyPr/>
        <a:lstStyle/>
        <a:p>
          <a:endParaRPr lang="ru-RU"/>
        </a:p>
      </dgm:t>
    </dgm:pt>
    <dgm:pt modelId="{5954E8C9-2E91-4828-8689-F05A13442362}">
      <dgm:prSet custScaleX="211687" custRadScaleRad="117178" custRadScaleInc="91037"/>
      <dgm:spPr/>
      <dgm:t>
        <a:bodyPr/>
        <a:lstStyle/>
        <a:p>
          <a:endParaRPr lang="ru-RU"/>
        </a:p>
      </dgm:t>
    </dgm:pt>
    <dgm:pt modelId="{26E4AD00-5DF4-4896-90C4-312A0C0AEBB1}" type="parTrans" cxnId="{93E6A013-7B0C-496D-809E-B10DBF1EFFE9}">
      <dgm:prSet/>
      <dgm:spPr/>
      <dgm:t>
        <a:bodyPr/>
        <a:lstStyle/>
        <a:p>
          <a:endParaRPr lang="ru-RU"/>
        </a:p>
      </dgm:t>
    </dgm:pt>
    <dgm:pt modelId="{D7AEE8BC-4860-4D9F-8942-959CA01BFFA2}" type="sibTrans" cxnId="{93E6A013-7B0C-496D-809E-B10DBF1EFFE9}">
      <dgm:prSet/>
      <dgm:spPr/>
      <dgm:t>
        <a:bodyPr/>
        <a:lstStyle/>
        <a:p>
          <a:endParaRPr lang="ru-RU"/>
        </a:p>
      </dgm:t>
    </dgm:pt>
    <dgm:pt modelId="{38842CF5-C4C7-4D90-A32A-3ED543AAC1E1}" type="pres">
      <dgm:prSet presAssocID="{024BE29C-C573-4326-92E0-46DF8BA704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BD75CB-D6B6-47B1-B1B2-17E623BEA53F}" type="pres">
      <dgm:prSet presAssocID="{EDA88CDF-974D-404D-9C6B-2EF9DB9BEE8E}" presName="centerShape" presStyleLbl="node0" presStyleIdx="0" presStyleCnt="1" custScaleX="157869" custScaleY="134546" custLinFactNeighborX="-71850" custLinFactNeighborY="-43414"/>
      <dgm:spPr/>
      <dgm:t>
        <a:bodyPr/>
        <a:lstStyle/>
        <a:p>
          <a:endParaRPr lang="ru-RU"/>
        </a:p>
      </dgm:t>
    </dgm:pt>
    <dgm:pt modelId="{5434077F-E3FF-4C11-B26B-0DBFEDAD7E8B}" type="pres">
      <dgm:prSet presAssocID="{C5585A4E-C7B3-4A17-9418-E99E77B2680A}" presName="Name9" presStyleLbl="parChTrans1D2" presStyleIdx="0" presStyleCnt="4"/>
      <dgm:spPr/>
      <dgm:t>
        <a:bodyPr/>
        <a:lstStyle/>
        <a:p>
          <a:endParaRPr lang="ru-RU"/>
        </a:p>
      </dgm:t>
    </dgm:pt>
    <dgm:pt modelId="{A6DD4C90-2C4E-4CF7-9DEF-E588EB5B43E6}" type="pres">
      <dgm:prSet presAssocID="{C5585A4E-C7B3-4A17-9418-E99E77B2680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F47093D-C6CE-4524-9C67-F72881B7C333}" type="pres">
      <dgm:prSet presAssocID="{75DED894-6588-4768-939A-338440FB52D6}" presName="node" presStyleLbl="node1" presStyleIdx="0" presStyleCnt="4" custScaleX="208095" custRadScaleRad="107467" custRadScaleInc="140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D84B2-77BD-481B-80D9-322C9B744994}" type="pres">
      <dgm:prSet presAssocID="{02244E49-D2DC-4059-8452-8DD671F9E1C7}" presName="Name9" presStyleLbl="parChTrans1D2" presStyleIdx="1" presStyleCnt="4"/>
      <dgm:spPr/>
      <dgm:t>
        <a:bodyPr/>
        <a:lstStyle/>
        <a:p>
          <a:endParaRPr lang="ru-RU"/>
        </a:p>
      </dgm:t>
    </dgm:pt>
    <dgm:pt modelId="{8B3154DC-8EC5-4C7C-AFD5-FCDFD3167A69}" type="pres">
      <dgm:prSet presAssocID="{02244E49-D2DC-4059-8452-8DD671F9E1C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BBDE126-50C3-4D5A-9003-B12CD197854A}" type="pres">
      <dgm:prSet presAssocID="{5D79E1FD-F654-421E-8108-13138B341B7B}" presName="node" presStyleLbl="node1" presStyleIdx="1" presStyleCnt="4" custScaleX="227906" custRadScaleRad="9699" custRadScaleInc="165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6E60A-807A-4409-8ED9-C88BFB2076C6}" type="pres">
      <dgm:prSet presAssocID="{EFB09CCE-AA93-4594-8B87-492D5C3B4E9D}" presName="Name9" presStyleLbl="parChTrans1D2" presStyleIdx="2" presStyleCnt="4"/>
      <dgm:spPr/>
      <dgm:t>
        <a:bodyPr/>
        <a:lstStyle/>
        <a:p>
          <a:endParaRPr lang="ru-RU"/>
        </a:p>
      </dgm:t>
    </dgm:pt>
    <dgm:pt modelId="{D1445394-3255-48E8-9A94-AD5946805755}" type="pres">
      <dgm:prSet presAssocID="{EFB09CCE-AA93-4594-8B87-492D5C3B4E9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92BA488-A742-47EA-8428-77F2BF4A06C1}" type="pres">
      <dgm:prSet presAssocID="{34AC545B-04B1-4DE0-9FCA-031D4F7C9B8B}" presName="node" presStyleLbl="node1" presStyleIdx="2" presStyleCnt="4" custAng="18906543" custScaleX="273487" custScaleY="89897" custRadScaleRad="142854" custRadScaleInc="-176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4E550-332B-4CAD-9D6B-A9EF4B0D3734}" type="pres">
      <dgm:prSet presAssocID="{80EA7248-73B5-4666-BBC9-45F33677AFFB}" presName="Name9" presStyleLbl="parChTrans1D2" presStyleIdx="3" presStyleCnt="4"/>
      <dgm:spPr/>
      <dgm:t>
        <a:bodyPr/>
        <a:lstStyle/>
        <a:p>
          <a:endParaRPr lang="ru-RU"/>
        </a:p>
      </dgm:t>
    </dgm:pt>
    <dgm:pt modelId="{BCB72132-CD60-418A-A256-D78D0C0EB608}" type="pres">
      <dgm:prSet presAssocID="{80EA7248-73B5-4666-BBC9-45F33677AFF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F6082C8-451E-4F14-B167-0F66BA533F8C}" type="pres">
      <dgm:prSet presAssocID="{C7EEDF8D-D981-4C8F-AC03-109DB408C0F2}" presName="node" presStyleLbl="node1" presStyleIdx="3" presStyleCnt="4" custScaleX="226188" custRadScaleRad="84112" custRadScaleInc="-128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128735-9F88-44CF-8159-1ACBE840C5F9}" type="presOf" srcId="{C5585A4E-C7B3-4A17-9418-E99E77B2680A}" destId="{5434077F-E3FF-4C11-B26B-0DBFEDAD7E8B}" srcOrd="0" destOrd="0" presId="urn:microsoft.com/office/officeart/2005/8/layout/radial1"/>
    <dgm:cxn modelId="{0FE73856-237D-486B-ADBA-8798E7A9A579}" srcId="{EDA88CDF-974D-404D-9C6B-2EF9DB9BEE8E}" destId="{75DED894-6588-4768-939A-338440FB52D6}" srcOrd="0" destOrd="0" parTransId="{C5585A4E-C7B3-4A17-9418-E99E77B2680A}" sibTransId="{61BB6DB8-1BBC-4512-A0A5-76EC7E03BBA8}"/>
    <dgm:cxn modelId="{36C801A0-12C9-45DE-A7A5-91C9680B5410}" type="presOf" srcId="{C5585A4E-C7B3-4A17-9418-E99E77B2680A}" destId="{A6DD4C90-2C4E-4CF7-9DEF-E588EB5B43E6}" srcOrd="1" destOrd="0" presId="urn:microsoft.com/office/officeart/2005/8/layout/radial1"/>
    <dgm:cxn modelId="{CFB9F869-E73C-4D38-A5CD-5B23BC5E7E75}" type="presOf" srcId="{EDA88CDF-974D-404D-9C6B-2EF9DB9BEE8E}" destId="{17BD75CB-D6B6-47B1-B1B2-17E623BEA53F}" srcOrd="0" destOrd="0" presId="urn:microsoft.com/office/officeart/2005/8/layout/radial1"/>
    <dgm:cxn modelId="{5F6DDC67-29F7-4394-B73B-4A0E993E1A56}" type="presOf" srcId="{02244E49-D2DC-4059-8452-8DD671F9E1C7}" destId="{8B3154DC-8EC5-4C7C-AFD5-FCDFD3167A69}" srcOrd="1" destOrd="0" presId="urn:microsoft.com/office/officeart/2005/8/layout/radial1"/>
    <dgm:cxn modelId="{78510B2B-CCA5-4AEA-A1F8-6D731BC0D11C}" type="presOf" srcId="{80EA7248-73B5-4666-BBC9-45F33677AFFB}" destId="{69D4E550-332B-4CAD-9D6B-A9EF4B0D3734}" srcOrd="0" destOrd="0" presId="urn:microsoft.com/office/officeart/2005/8/layout/radial1"/>
    <dgm:cxn modelId="{518E4F88-6C1B-4F54-A16C-E917E520E818}" srcId="{EDA88CDF-974D-404D-9C6B-2EF9DB9BEE8E}" destId="{34AC545B-04B1-4DE0-9FCA-031D4F7C9B8B}" srcOrd="2" destOrd="0" parTransId="{EFB09CCE-AA93-4594-8B87-492D5C3B4E9D}" sibTransId="{2D2540D9-BE99-4D11-A87B-02F0E844AA3E}"/>
    <dgm:cxn modelId="{FD17E4D2-A859-4D0A-B7B9-68735A39BA30}" srcId="{EDA88CDF-974D-404D-9C6B-2EF9DB9BEE8E}" destId="{C7EEDF8D-D981-4C8F-AC03-109DB408C0F2}" srcOrd="3" destOrd="0" parTransId="{80EA7248-73B5-4666-BBC9-45F33677AFFB}" sibTransId="{168B7813-6FB6-40A7-808D-E6A9DCD891D0}"/>
    <dgm:cxn modelId="{5DA38E81-66C3-4680-A994-09B53AAC7E10}" type="presOf" srcId="{EFB09CCE-AA93-4594-8B87-492D5C3B4E9D}" destId="{6906E60A-807A-4409-8ED9-C88BFB2076C6}" srcOrd="0" destOrd="0" presId="urn:microsoft.com/office/officeart/2005/8/layout/radial1"/>
    <dgm:cxn modelId="{7ACA2A56-09F0-43E3-A060-3F508A761CFC}" type="presOf" srcId="{EFB09CCE-AA93-4594-8B87-492D5C3B4E9D}" destId="{D1445394-3255-48E8-9A94-AD5946805755}" srcOrd="1" destOrd="0" presId="urn:microsoft.com/office/officeart/2005/8/layout/radial1"/>
    <dgm:cxn modelId="{830F1293-279F-42D9-9F7B-E47667C4ADCA}" type="presOf" srcId="{34AC545B-04B1-4DE0-9FCA-031D4F7C9B8B}" destId="{392BA488-A742-47EA-8428-77F2BF4A06C1}" srcOrd="0" destOrd="0" presId="urn:microsoft.com/office/officeart/2005/8/layout/radial1"/>
    <dgm:cxn modelId="{D2F1909D-08FB-493E-94E6-0D62AF948F38}" type="presOf" srcId="{024BE29C-C573-4326-92E0-46DF8BA70416}" destId="{38842CF5-C4C7-4D90-A32A-3ED543AAC1E1}" srcOrd="0" destOrd="0" presId="urn:microsoft.com/office/officeart/2005/8/layout/radial1"/>
    <dgm:cxn modelId="{1BB2C9CF-E4D5-412B-95FF-6E520C755050}" srcId="{EDA88CDF-974D-404D-9C6B-2EF9DB9BEE8E}" destId="{5D79E1FD-F654-421E-8108-13138B341B7B}" srcOrd="1" destOrd="0" parTransId="{02244E49-D2DC-4059-8452-8DD671F9E1C7}" sibTransId="{A788783E-6CC7-4AEB-8C04-73BB233323CE}"/>
    <dgm:cxn modelId="{28A10AD0-97BB-4C23-A8B0-98BA84FC2C38}" srcId="{024BE29C-C573-4326-92E0-46DF8BA70416}" destId="{EDA88CDF-974D-404D-9C6B-2EF9DB9BEE8E}" srcOrd="0" destOrd="0" parTransId="{7ED419A7-7858-4DB3-A510-76607BEF4B43}" sibTransId="{4FB594BC-8550-4175-BBFE-8F5C90AB47C5}"/>
    <dgm:cxn modelId="{93E6A013-7B0C-496D-809E-B10DBF1EFFE9}" srcId="{024BE29C-C573-4326-92E0-46DF8BA70416}" destId="{5954E8C9-2E91-4828-8689-F05A13442362}" srcOrd="1" destOrd="0" parTransId="{26E4AD00-5DF4-4896-90C4-312A0C0AEBB1}" sibTransId="{D7AEE8BC-4860-4D9F-8942-959CA01BFFA2}"/>
    <dgm:cxn modelId="{FDDC1F27-5394-4D1B-9C5D-F7FAD34BA45C}" type="presOf" srcId="{80EA7248-73B5-4666-BBC9-45F33677AFFB}" destId="{BCB72132-CD60-418A-A256-D78D0C0EB608}" srcOrd="1" destOrd="0" presId="urn:microsoft.com/office/officeart/2005/8/layout/radial1"/>
    <dgm:cxn modelId="{5AF95707-D3EA-49DE-8F6B-C5503EE8C0F5}" type="presOf" srcId="{C7EEDF8D-D981-4C8F-AC03-109DB408C0F2}" destId="{0F6082C8-451E-4F14-B167-0F66BA533F8C}" srcOrd="0" destOrd="0" presId="urn:microsoft.com/office/officeart/2005/8/layout/radial1"/>
    <dgm:cxn modelId="{36314207-1266-4EA7-8E72-EC88B5F89CF3}" type="presOf" srcId="{5D79E1FD-F654-421E-8108-13138B341B7B}" destId="{7BBDE126-50C3-4D5A-9003-B12CD197854A}" srcOrd="0" destOrd="0" presId="urn:microsoft.com/office/officeart/2005/8/layout/radial1"/>
    <dgm:cxn modelId="{B312C8DA-AB30-4272-947C-E21FD69F7290}" type="presOf" srcId="{75DED894-6588-4768-939A-338440FB52D6}" destId="{DF47093D-C6CE-4524-9C67-F72881B7C333}" srcOrd="0" destOrd="0" presId="urn:microsoft.com/office/officeart/2005/8/layout/radial1"/>
    <dgm:cxn modelId="{B53992C0-EBD9-49D8-9FE9-7244640D6CDE}" type="presOf" srcId="{02244E49-D2DC-4059-8452-8DD671F9E1C7}" destId="{A32D84B2-77BD-481B-80D9-322C9B744994}" srcOrd="0" destOrd="0" presId="urn:microsoft.com/office/officeart/2005/8/layout/radial1"/>
    <dgm:cxn modelId="{288DE225-19C1-4E1E-A8CC-F09B81DC7CE8}" type="presParOf" srcId="{38842CF5-C4C7-4D90-A32A-3ED543AAC1E1}" destId="{17BD75CB-D6B6-47B1-B1B2-17E623BEA53F}" srcOrd="0" destOrd="0" presId="urn:microsoft.com/office/officeart/2005/8/layout/radial1"/>
    <dgm:cxn modelId="{B545F927-D7C3-453D-8311-5B20D3C2B0A1}" type="presParOf" srcId="{38842CF5-C4C7-4D90-A32A-3ED543AAC1E1}" destId="{5434077F-E3FF-4C11-B26B-0DBFEDAD7E8B}" srcOrd="1" destOrd="0" presId="urn:microsoft.com/office/officeart/2005/8/layout/radial1"/>
    <dgm:cxn modelId="{0A4DB212-34AC-4036-BAA4-3AA607B19028}" type="presParOf" srcId="{5434077F-E3FF-4C11-B26B-0DBFEDAD7E8B}" destId="{A6DD4C90-2C4E-4CF7-9DEF-E588EB5B43E6}" srcOrd="0" destOrd="0" presId="urn:microsoft.com/office/officeart/2005/8/layout/radial1"/>
    <dgm:cxn modelId="{7F623B51-A682-44A0-8ABA-C11E405D8B3B}" type="presParOf" srcId="{38842CF5-C4C7-4D90-A32A-3ED543AAC1E1}" destId="{DF47093D-C6CE-4524-9C67-F72881B7C333}" srcOrd="2" destOrd="0" presId="urn:microsoft.com/office/officeart/2005/8/layout/radial1"/>
    <dgm:cxn modelId="{4BC73671-3CC5-43BD-8513-C8CFC46BD3E8}" type="presParOf" srcId="{38842CF5-C4C7-4D90-A32A-3ED543AAC1E1}" destId="{A32D84B2-77BD-481B-80D9-322C9B744994}" srcOrd="3" destOrd="0" presId="urn:microsoft.com/office/officeart/2005/8/layout/radial1"/>
    <dgm:cxn modelId="{3EE91E67-7CDC-4E73-88D1-62DEE1F4BDEE}" type="presParOf" srcId="{A32D84B2-77BD-481B-80D9-322C9B744994}" destId="{8B3154DC-8EC5-4C7C-AFD5-FCDFD3167A69}" srcOrd="0" destOrd="0" presId="urn:microsoft.com/office/officeart/2005/8/layout/radial1"/>
    <dgm:cxn modelId="{949D2FF9-916D-4197-ADF9-AFEC9741ACAA}" type="presParOf" srcId="{38842CF5-C4C7-4D90-A32A-3ED543AAC1E1}" destId="{7BBDE126-50C3-4D5A-9003-B12CD197854A}" srcOrd="4" destOrd="0" presId="urn:microsoft.com/office/officeart/2005/8/layout/radial1"/>
    <dgm:cxn modelId="{00BB623A-512A-4A9C-B132-BBDAAB46237C}" type="presParOf" srcId="{38842CF5-C4C7-4D90-A32A-3ED543AAC1E1}" destId="{6906E60A-807A-4409-8ED9-C88BFB2076C6}" srcOrd="5" destOrd="0" presId="urn:microsoft.com/office/officeart/2005/8/layout/radial1"/>
    <dgm:cxn modelId="{2F852630-EF52-4716-93DE-7E22CDA554E7}" type="presParOf" srcId="{6906E60A-807A-4409-8ED9-C88BFB2076C6}" destId="{D1445394-3255-48E8-9A94-AD5946805755}" srcOrd="0" destOrd="0" presId="urn:microsoft.com/office/officeart/2005/8/layout/radial1"/>
    <dgm:cxn modelId="{6DAED380-ED68-4D0F-9964-D9FC463D357B}" type="presParOf" srcId="{38842CF5-C4C7-4D90-A32A-3ED543AAC1E1}" destId="{392BA488-A742-47EA-8428-77F2BF4A06C1}" srcOrd="6" destOrd="0" presId="urn:microsoft.com/office/officeart/2005/8/layout/radial1"/>
    <dgm:cxn modelId="{B6D204B4-5232-4910-9C54-C47154E54D36}" type="presParOf" srcId="{38842CF5-C4C7-4D90-A32A-3ED543AAC1E1}" destId="{69D4E550-332B-4CAD-9D6B-A9EF4B0D3734}" srcOrd="7" destOrd="0" presId="urn:microsoft.com/office/officeart/2005/8/layout/radial1"/>
    <dgm:cxn modelId="{20AC0BF9-78EA-42F2-BFA1-CC02D8B51AC9}" type="presParOf" srcId="{69D4E550-332B-4CAD-9D6B-A9EF4B0D3734}" destId="{BCB72132-CD60-418A-A256-D78D0C0EB608}" srcOrd="0" destOrd="0" presId="urn:microsoft.com/office/officeart/2005/8/layout/radial1"/>
    <dgm:cxn modelId="{748833B7-3667-418B-8016-7BAF30DB2279}" type="presParOf" srcId="{38842CF5-C4C7-4D90-A32A-3ED543AAC1E1}" destId="{0F6082C8-451E-4F14-B167-0F66BA533F8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C18AE5-8DEB-4B0C-A9D2-7487221D6FC0}" type="doc">
      <dgm:prSet loTypeId="urn:microsoft.com/office/officeart/2005/8/layout/default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F1223BC-8A8E-4EAB-A107-6265A1A9E523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Формы и методы сотрудничества с семьей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934A9018-ECD3-44BD-976A-CE75C04DC1FF}" type="parTrans" cxnId="{C4455EF1-322E-41B2-9DBE-3517900A989B}">
      <dgm:prSet/>
      <dgm:spPr/>
      <dgm:t>
        <a:bodyPr/>
        <a:lstStyle/>
        <a:p>
          <a:endParaRPr lang="ru-RU"/>
        </a:p>
      </dgm:t>
    </dgm:pt>
    <dgm:pt modelId="{C84E24EC-29BE-487C-8748-3AE263982272}" type="sibTrans" cxnId="{C4455EF1-322E-41B2-9DBE-3517900A989B}">
      <dgm:prSet/>
      <dgm:spPr/>
      <dgm:t>
        <a:bodyPr/>
        <a:lstStyle/>
        <a:p>
          <a:endParaRPr lang="ru-RU"/>
        </a:p>
      </dgm:t>
    </dgm:pt>
    <dgm:pt modelId="{3B8D8CC4-452E-482D-A7F0-60F042395CEE}">
      <dgm:prSet custT="1"/>
      <dgm:spPr/>
      <dgm:t>
        <a:bodyPr/>
        <a:lstStyle/>
        <a:p>
          <a:r>
            <a:rPr lang="ru-RU" sz="2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Индивидуальные</a:t>
          </a:r>
        </a:p>
      </dgm:t>
    </dgm:pt>
    <dgm:pt modelId="{599E8CA2-1188-4550-8974-76D8E35C531B}" type="parTrans" cxnId="{911612E9-B65B-4329-B4F8-B8C28C2A3A0B}">
      <dgm:prSet/>
      <dgm:spPr/>
      <dgm:t>
        <a:bodyPr/>
        <a:lstStyle/>
        <a:p>
          <a:endParaRPr lang="ru-RU"/>
        </a:p>
      </dgm:t>
    </dgm:pt>
    <dgm:pt modelId="{B28534DB-2854-4113-AF96-D694684A0534}" type="sibTrans" cxnId="{911612E9-B65B-4329-B4F8-B8C28C2A3A0B}">
      <dgm:prSet/>
      <dgm:spPr/>
      <dgm:t>
        <a:bodyPr/>
        <a:lstStyle/>
        <a:p>
          <a:endParaRPr lang="ru-RU"/>
        </a:p>
      </dgm:t>
    </dgm:pt>
    <dgm:pt modelId="{81759DF5-EAF2-4CFB-804B-A63260BB5198}">
      <dgm:prSet custT="1"/>
      <dgm:spPr/>
      <dgm:t>
        <a:bodyPr/>
        <a:lstStyle/>
        <a:p>
          <a:r>
            <a:rPr lang="ru-RU" sz="2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Посещение семьи</a:t>
          </a:r>
        </a:p>
      </dgm:t>
    </dgm:pt>
    <dgm:pt modelId="{EF66AA73-821C-4581-826F-D6F0D2D8FF30}" type="parTrans" cxnId="{84BCBA94-CE6F-4199-B549-6E5F0599E32C}">
      <dgm:prSet/>
      <dgm:spPr/>
      <dgm:t>
        <a:bodyPr/>
        <a:lstStyle/>
        <a:p>
          <a:endParaRPr lang="ru-RU"/>
        </a:p>
      </dgm:t>
    </dgm:pt>
    <dgm:pt modelId="{AEC42FD7-04B9-4B7A-B4E9-F2F7DC32889A}" type="sibTrans" cxnId="{84BCBA94-CE6F-4199-B549-6E5F0599E32C}">
      <dgm:prSet/>
      <dgm:spPr/>
      <dgm:t>
        <a:bodyPr/>
        <a:lstStyle/>
        <a:p>
          <a:endParaRPr lang="ru-RU"/>
        </a:p>
      </dgm:t>
    </dgm:pt>
    <dgm:pt modelId="{8C3007E6-F0A0-44C3-9173-B95FE5CE11BF}">
      <dgm:prSet custT="1"/>
      <dgm:spPr/>
      <dgm:t>
        <a:bodyPr/>
        <a:lstStyle/>
        <a:p>
          <a:r>
            <a:rPr lang="ru-RU" sz="2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Индивидуальная </a:t>
          </a:r>
        </a:p>
        <a:p>
          <a:r>
            <a:rPr lang="ru-RU" sz="2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беседа</a:t>
          </a:r>
        </a:p>
      </dgm:t>
    </dgm:pt>
    <dgm:pt modelId="{070972D1-4FAA-4C13-AAA5-4086022774AC}" type="parTrans" cxnId="{2FACDCB6-3794-48B3-912F-BD409112A348}">
      <dgm:prSet/>
      <dgm:spPr/>
      <dgm:t>
        <a:bodyPr/>
        <a:lstStyle/>
        <a:p>
          <a:endParaRPr lang="ru-RU"/>
        </a:p>
      </dgm:t>
    </dgm:pt>
    <dgm:pt modelId="{305A5221-F436-4EFC-AE75-D67C2880096D}" type="sibTrans" cxnId="{2FACDCB6-3794-48B3-912F-BD409112A348}">
      <dgm:prSet/>
      <dgm:spPr/>
      <dgm:t>
        <a:bodyPr/>
        <a:lstStyle/>
        <a:p>
          <a:endParaRPr lang="ru-RU"/>
        </a:p>
      </dgm:t>
    </dgm:pt>
    <dgm:pt modelId="{396048F6-3302-4BE2-B06E-5D71FC873F66}">
      <dgm:prSet custT="1"/>
      <dgm:spPr/>
      <dgm:t>
        <a:bodyPr/>
        <a:lstStyle/>
        <a:p>
          <a:r>
            <a:rPr lang="ru-RU" sz="2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Психолого-педагогическая консультация</a:t>
          </a:r>
        </a:p>
      </dgm:t>
    </dgm:pt>
    <dgm:pt modelId="{5811910B-6ACB-4012-8005-55ADC88E245D}" type="parTrans" cxnId="{FAAAF6BC-DF73-4DEE-88C3-77E386208DF8}">
      <dgm:prSet/>
      <dgm:spPr/>
      <dgm:t>
        <a:bodyPr/>
        <a:lstStyle/>
        <a:p>
          <a:endParaRPr lang="ru-RU"/>
        </a:p>
      </dgm:t>
    </dgm:pt>
    <dgm:pt modelId="{9952335D-F912-42D1-9E5F-3732CC338F9E}" type="sibTrans" cxnId="{FAAAF6BC-DF73-4DEE-88C3-77E386208DF8}">
      <dgm:prSet/>
      <dgm:spPr/>
      <dgm:t>
        <a:bodyPr/>
        <a:lstStyle/>
        <a:p>
          <a:endParaRPr lang="ru-RU"/>
        </a:p>
      </dgm:t>
    </dgm:pt>
    <dgm:pt modelId="{706171BF-ADCE-4DE1-ACD4-2F71749025A2}">
      <dgm:prSet custT="1"/>
      <dgm:spPr/>
      <dgm:t>
        <a:bodyPr/>
        <a:lstStyle/>
        <a:p>
          <a:r>
            <a:rPr lang="ru-RU" sz="2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Переписка с родителями в Интернете</a:t>
          </a:r>
        </a:p>
      </dgm:t>
    </dgm:pt>
    <dgm:pt modelId="{68F0FF08-1060-4A53-B9BE-4478CCA5086E}" type="parTrans" cxnId="{4EA28D11-2283-4105-BE44-E95881C3D25C}">
      <dgm:prSet/>
      <dgm:spPr/>
      <dgm:t>
        <a:bodyPr/>
        <a:lstStyle/>
        <a:p>
          <a:endParaRPr lang="ru-RU"/>
        </a:p>
      </dgm:t>
    </dgm:pt>
    <dgm:pt modelId="{6AB1E950-9715-43F9-B821-DE625E8B8188}" type="sibTrans" cxnId="{4EA28D11-2283-4105-BE44-E95881C3D25C}">
      <dgm:prSet/>
      <dgm:spPr/>
      <dgm:t>
        <a:bodyPr/>
        <a:lstStyle/>
        <a:p>
          <a:endParaRPr lang="ru-RU"/>
        </a:p>
      </dgm:t>
    </dgm:pt>
    <dgm:pt modelId="{141A06CE-CB61-4328-A245-E88774F7DC3D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Телефонное общение</a:t>
          </a:r>
          <a:endParaRPr lang="ru-RU" dirty="0">
            <a:solidFill>
              <a:schemeClr val="bg1"/>
            </a:solidFill>
          </a:endParaRPr>
        </a:p>
      </dgm:t>
    </dgm:pt>
    <dgm:pt modelId="{74439642-161E-4AF2-8D52-FE908E1C83A5}" type="parTrans" cxnId="{527D5C2A-C22F-4FE9-B33E-1851215AF13D}">
      <dgm:prSet/>
      <dgm:spPr/>
      <dgm:t>
        <a:bodyPr/>
        <a:lstStyle/>
        <a:p>
          <a:endParaRPr lang="ru-RU"/>
        </a:p>
      </dgm:t>
    </dgm:pt>
    <dgm:pt modelId="{30741058-A4FE-490E-846F-62AEA6043333}" type="sibTrans" cxnId="{527D5C2A-C22F-4FE9-B33E-1851215AF13D}">
      <dgm:prSet/>
      <dgm:spPr/>
      <dgm:t>
        <a:bodyPr/>
        <a:lstStyle/>
        <a:p>
          <a:endParaRPr lang="ru-RU"/>
        </a:p>
      </dgm:t>
    </dgm:pt>
    <dgm:pt modelId="{07670546-3A1B-4C2C-B2AC-EFA1B8BA2CA9}" type="pres">
      <dgm:prSet presAssocID="{1CC18AE5-8DEB-4B0C-A9D2-7487221D6F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74601B-A118-4FDE-BC6C-1F7875C47A3C}" type="pres">
      <dgm:prSet presAssocID="{3B8D8CC4-452E-482D-A7F0-60F042395CEE}" presName="node" presStyleLbl="node1" presStyleIdx="0" presStyleCnt="7" custScaleX="143523" custLinFactNeighborX="17319" custLinFactNeighborY="-30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CB0ED-0EA5-4CF0-9160-A04090116FFF}" type="pres">
      <dgm:prSet presAssocID="{B28534DB-2854-4113-AF96-D694684A0534}" presName="sibTrans" presStyleCnt="0"/>
      <dgm:spPr/>
    </dgm:pt>
    <dgm:pt modelId="{F5C4D762-A546-4BBA-A0B4-821E00D039C5}" type="pres">
      <dgm:prSet presAssocID="{81759DF5-EAF2-4CFB-804B-A63260BB5198}" presName="node" presStyleLbl="node1" presStyleIdx="1" presStyleCnt="7" custLinFactNeighborX="54392" custLinFactNeighborY="-25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06043-37BC-46D9-865F-6F84D6A65D18}" type="pres">
      <dgm:prSet presAssocID="{AEC42FD7-04B9-4B7A-B4E9-F2F7DC32889A}" presName="sibTrans" presStyleCnt="0"/>
      <dgm:spPr/>
    </dgm:pt>
    <dgm:pt modelId="{3BBBB0B4-4EDC-4957-BEE3-23684B3365E7}" type="pres">
      <dgm:prSet presAssocID="{8C3007E6-F0A0-44C3-9173-B95FE5CE11BF}" presName="node" presStyleLbl="node1" presStyleIdx="2" presStyleCnt="7" custScaleX="128048" custLinFactNeighborX="10120" custLinFactNeighborY="83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C4DF2-454F-4BFF-AC62-7DF7FA936DB3}" type="pres">
      <dgm:prSet presAssocID="{305A5221-F436-4EFC-AE75-D67C2880096D}" presName="sibTrans" presStyleCnt="0"/>
      <dgm:spPr/>
    </dgm:pt>
    <dgm:pt modelId="{989AA0E5-8B4C-4F34-8BA1-B007EF805610}" type="pres">
      <dgm:prSet presAssocID="{396048F6-3302-4BE2-B06E-5D71FC873F66}" presName="node" presStyleLbl="node1" presStyleIdx="3" presStyleCnt="7" custScaleX="111910" custScaleY="131916" custLinFactNeighborX="-27392" custLinFactNeighborY="-2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F780D-79F8-4B35-9820-9043318C7AFA}" type="pres">
      <dgm:prSet presAssocID="{9952335D-F912-42D1-9E5F-3732CC338F9E}" presName="sibTrans" presStyleCnt="0"/>
      <dgm:spPr/>
    </dgm:pt>
    <dgm:pt modelId="{049FEF19-39C2-4294-A78B-F5F6B2537111}" type="pres">
      <dgm:prSet presAssocID="{706171BF-ADCE-4DE1-ACD4-2F71749025A2}" presName="node" presStyleLbl="node1" presStyleIdx="4" presStyleCnt="7" custLinFactNeighborX="-2737" custLinFactNeighborY="9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B68DD-94EC-454B-B053-7B908772DD84}" type="pres">
      <dgm:prSet presAssocID="{6AB1E950-9715-43F9-B821-DE625E8B8188}" presName="sibTrans" presStyleCnt="0"/>
      <dgm:spPr/>
    </dgm:pt>
    <dgm:pt modelId="{2FF65C76-6A86-47F3-9AC9-9E0C9B142857}" type="pres">
      <dgm:prSet presAssocID="{141A06CE-CB61-4328-A245-E88774F7DC3D}" presName="node" presStyleLbl="node1" presStyleIdx="5" presStyleCnt="7" custLinFactX="-60346" custLinFactY="24136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F4AA9-BEFF-49DE-A50D-0F42BC4B50AF}" type="pres">
      <dgm:prSet presAssocID="{30741058-A4FE-490E-846F-62AEA6043333}" presName="sibTrans" presStyleCnt="0"/>
      <dgm:spPr/>
    </dgm:pt>
    <dgm:pt modelId="{4A9EDB35-BCC3-4CDB-B39F-4E898F1C2FE6}" type="pres">
      <dgm:prSet presAssocID="{7F1223BC-8A8E-4EAB-A107-6265A1A9E523}" presName="node" presStyleLbl="node1" presStyleIdx="6" presStyleCnt="7" custScaleX="371688" custScaleY="54298" custLinFactY="-270661" custLinFactNeighborX="-6988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7D5C2A-C22F-4FE9-B33E-1851215AF13D}" srcId="{1CC18AE5-8DEB-4B0C-A9D2-7487221D6FC0}" destId="{141A06CE-CB61-4328-A245-E88774F7DC3D}" srcOrd="5" destOrd="0" parTransId="{74439642-161E-4AF2-8D52-FE908E1C83A5}" sibTransId="{30741058-A4FE-490E-846F-62AEA6043333}"/>
    <dgm:cxn modelId="{DC3D6FF0-13EA-48A2-8423-83049A8154B0}" type="presOf" srcId="{8C3007E6-F0A0-44C3-9173-B95FE5CE11BF}" destId="{3BBBB0B4-4EDC-4957-BEE3-23684B3365E7}" srcOrd="0" destOrd="0" presId="urn:microsoft.com/office/officeart/2005/8/layout/default"/>
    <dgm:cxn modelId="{4CBFA9A3-888A-4798-8EEB-F73E43EF729E}" type="presOf" srcId="{3B8D8CC4-452E-482D-A7F0-60F042395CEE}" destId="{4F74601B-A118-4FDE-BC6C-1F7875C47A3C}" srcOrd="0" destOrd="0" presId="urn:microsoft.com/office/officeart/2005/8/layout/default"/>
    <dgm:cxn modelId="{2FACDCB6-3794-48B3-912F-BD409112A348}" srcId="{1CC18AE5-8DEB-4B0C-A9D2-7487221D6FC0}" destId="{8C3007E6-F0A0-44C3-9173-B95FE5CE11BF}" srcOrd="2" destOrd="0" parTransId="{070972D1-4FAA-4C13-AAA5-4086022774AC}" sibTransId="{305A5221-F436-4EFC-AE75-D67C2880096D}"/>
    <dgm:cxn modelId="{4EA28D11-2283-4105-BE44-E95881C3D25C}" srcId="{1CC18AE5-8DEB-4B0C-A9D2-7487221D6FC0}" destId="{706171BF-ADCE-4DE1-ACD4-2F71749025A2}" srcOrd="4" destOrd="0" parTransId="{68F0FF08-1060-4A53-B9BE-4478CCA5086E}" sibTransId="{6AB1E950-9715-43F9-B821-DE625E8B8188}"/>
    <dgm:cxn modelId="{84BCBA94-CE6F-4199-B549-6E5F0599E32C}" srcId="{1CC18AE5-8DEB-4B0C-A9D2-7487221D6FC0}" destId="{81759DF5-EAF2-4CFB-804B-A63260BB5198}" srcOrd="1" destOrd="0" parTransId="{EF66AA73-821C-4581-826F-D6F0D2D8FF30}" sibTransId="{AEC42FD7-04B9-4B7A-B4E9-F2F7DC32889A}"/>
    <dgm:cxn modelId="{BADBA53E-2E2C-45E3-9B31-82F3A98354B9}" type="presOf" srcId="{7F1223BC-8A8E-4EAB-A107-6265A1A9E523}" destId="{4A9EDB35-BCC3-4CDB-B39F-4E898F1C2FE6}" srcOrd="0" destOrd="0" presId="urn:microsoft.com/office/officeart/2005/8/layout/default"/>
    <dgm:cxn modelId="{FAAAF6BC-DF73-4DEE-88C3-77E386208DF8}" srcId="{1CC18AE5-8DEB-4B0C-A9D2-7487221D6FC0}" destId="{396048F6-3302-4BE2-B06E-5D71FC873F66}" srcOrd="3" destOrd="0" parTransId="{5811910B-6ACB-4012-8005-55ADC88E245D}" sibTransId="{9952335D-F912-42D1-9E5F-3732CC338F9E}"/>
    <dgm:cxn modelId="{911612E9-B65B-4329-B4F8-B8C28C2A3A0B}" srcId="{1CC18AE5-8DEB-4B0C-A9D2-7487221D6FC0}" destId="{3B8D8CC4-452E-482D-A7F0-60F042395CEE}" srcOrd="0" destOrd="0" parTransId="{599E8CA2-1188-4550-8974-76D8E35C531B}" sibTransId="{B28534DB-2854-4113-AF96-D694684A0534}"/>
    <dgm:cxn modelId="{75BDCFA3-03AF-4F97-A3F9-CE023118FD94}" type="presOf" srcId="{706171BF-ADCE-4DE1-ACD4-2F71749025A2}" destId="{049FEF19-39C2-4294-A78B-F5F6B2537111}" srcOrd="0" destOrd="0" presId="urn:microsoft.com/office/officeart/2005/8/layout/default"/>
    <dgm:cxn modelId="{903033A3-2741-4EB1-835A-2B5E2A86BB95}" type="presOf" srcId="{396048F6-3302-4BE2-B06E-5D71FC873F66}" destId="{989AA0E5-8B4C-4F34-8BA1-B007EF805610}" srcOrd="0" destOrd="0" presId="urn:microsoft.com/office/officeart/2005/8/layout/default"/>
    <dgm:cxn modelId="{03828D59-7FD3-4BB1-8C62-DDB8D4146F51}" type="presOf" srcId="{81759DF5-EAF2-4CFB-804B-A63260BB5198}" destId="{F5C4D762-A546-4BBA-A0B4-821E00D039C5}" srcOrd="0" destOrd="0" presId="urn:microsoft.com/office/officeart/2005/8/layout/default"/>
    <dgm:cxn modelId="{C4455EF1-322E-41B2-9DBE-3517900A989B}" srcId="{1CC18AE5-8DEB-4B0C-A9D2-7487221D6FC0}" destId="{7F1223BC-8A8E-4EAB-A107-6265A1A9E523}" srcOrd="6" destOrd="0" parTransId="{934A9018-ECD3-44BD-976A-CE75C04DC1FF}" sibTransId="{C84E24EC-29BE-487C-8748-3AE263982272}"/>
    <dgm:cxn modelId="{347B3DE0-5794-48CD-9026-F2116014DE5A}" type="presOf" srcId="{141A06CE-CB61-4328-A245-E88774F7DC3D}" destId="{2FF65C76-6A86-47F3-9AC9-9E0C9B142857}" srcOrd="0" destOrd="0" presId="urn:microsoft.com/office/officeart/2005/8/layout/default"/>
    <dgm:cxn modelId="{309A4871-F29C-47DD-97D0-8F485CA73E00}" type="presOf" srcId="{1CC18AE5-8DEB-4B0C-A9D2-7487221D6FC0}" destId="{07670546-3A1B-4C2C-B2AC-EFA1B8BA2CA9}" srcOrd="0" destOrd="0" presId="urn:microsoft.com/office/officeart/2005/8/layout/default"/>
    <dgm:cxn modelId="{94F68D00-01BC-46D9-9136-6B4505FCCB2B}" type="presParOf" srcId="{07670546-3A1B-4C2C-B2AC-EFA1B8BA2CA9}" destId="{4F74601B-A118-4FDE-BC6C-1F7875C47A3C}" srcOrd="0" destOrd="0" presId="urn:microsoft.com/office/officeart/2005/8/layout/default"/>
    <dgm:cxn modelId="{C65C3260-4BEB-4189-9139-698A12995271}" type="presParOf" srcId="{07670546-3A1B-4C2C-B2AC-EFA1B8BA2CA9}" destId="{DADCB0ED-0EA5-4CF0-9160-A04090116FFF}" srcOrd="1" destOrd="0" presId="urn:microsoft.com/office/officeart/2005/8/layout/default"/>
    <dgm:cxn modelId="{50CDC484-B6C1-4D45-BA38-8000F08E0664}" type="presParOf" srcId="{07670546-3A1B-4C2C-B2AC-EFA1B8BA2CA9}" destId="{F5C4D762-A546-4BBA-A0B4-821E00D039C5}" srcOrd="2" destOrd="0" presId="urn:microsoft.com/office/officeart/2005/8/layout/default"/>
    <dgm:cxn modelId="{AC05ED37-FF91-460B-BB2A-FF2506E8EFD8}" type="presParOf" srcId="{07670546-3A1B-4C2C-B2AC-EFA1B8BA2CA9}" destId="{F8B06043-37BC-46D9-865F-6F84D6A65D18}" srcOrd="3" destOrd="0" presId="urn:microsoft.com/office/officeart/2005/8/layout/default"/>
    <dgm:cxn modelId="{6EAED3C9-9348-48D0-B41C-D253C26AC05F}" type="presParOf" srcId="{07670546-3A1B-4C2C-B2AC-EFA1B8BA2CA9}" destId="{3BBBB0B4-4EDC-4957-BEE3-23684B3365E7}" srcOrd="4" destOrd="0" presId="urn:microsoft.com/office/officeart/2005/8/layout/default"/>
    <dgm:cxn modelId="{329CDD6A-EE10-40B9-9362-86737F0B5C35}" type="presParOf" srcId="{07670546-3A1B-4C2C-B2AC-EFA1B8BA2CA9}" destId="{D76C4DF2-454F-4BFF-AC62-7DF7FA936DB3}" srcOrd="5" destOrd="0" presId="urn:microsoft.com/office/officeart/2005/8/layout/default"/>
    <dgm:cxn modelId="{F985B9CF-A071-4FEF-83B9-D5EA1DBDF055}" type="presParOf" srcId="{07670546-3A1B-4C2C-B2AC-EFA1B8BA2CA9}" destId="{989AA0E5-8B4C-4F34-8BA1-B007EF805610}" srcOrd="6" destOrd="0" presId="urn:microsoft.com/office/officeart/2005/8/layout/default"/>
    <dgm:cxn modelId="{ABA09246-3732-4F70-BF6C-36A3263C45F9}" type="presParOf" srcId="{07670546-3A1B-4C2C-B2AC-EFA1B8BA2CA9}" destId="{5A7F780D-79F8-4B35-9820-9043318C7AFA}" srcOrd="7" destOrd="0" presId="urn:microsoft.com/office/officeart/2005/8/layout/default"/>
    <dgm:cxn modelId="{8FCE0F8F-FBA3-4C47-9EC7-47E7612B99B4}" type="presParOf" srcId="{07670546-3A1B-4C2C-B2AC-EFA1B8BA2CA9}" destId="{049FEF19-39C2-4294-A78B-F5F6B2537111}" srcOrd="8" destOrd="0" presId="urn:microsoft.com/office/officeart/2005/8/layout/default"/>
    <dgm:cxn modelId="{54491673-87E5-4A68-99B1-F722AB98044B}" type="presParOf" srcId="{07670546-3A1B-4C2C-B2AC-EFA1B8BA2CA9}" destId="{0EDB68DD-94EC-454B-B053-7B908772DD84}" srcOrd="9" destOrd="0" presId="urn:microsoft.com/office/officeart/2005/8/layout/default"/>
    <dgm:cxn modelId="{AE3518F5-E4D5-4BE3-98E7-E72E385FE586}" type="presParOf" srcId="{07670546-3A1B-4C2C-B2AC-EFA1B8BA2CA9}" destId="{2FF65C76-6A86-47F3-9AC9-9E0C9B142857}" srcOrd="10" destOrd="0" presId="urn:microsoft.com/office/officeart/2005/8/layout/default"/>
    <dgm:cxn modelId="{FD48F2E5-F2CE-4D7F-B423-82BA2F7AF5F4}" type="presParOf" srcId="{07670546-3A1B-4C2C-B2AC-EFA1B8BA2CA9}" destId="{135F4AA9-BEFF-49DE-A50D-0F42BC4B50AF}" srcOrd="11" destOrd="0" presId="urn:microsoft.com/office/officeart/2005/8/layout/default"/>
    <dgm:cxn modelId="{A2D3A5F9-3107-4CF5-9D42-D34F4D4E2FB0}" type="presParOf" srcId="{07670546-3A1B-4C2C-B2AC-EFA1B8BA2CA9}" destId="{4A9EDB35-BCC3-4CDB-B39F-4E898F1C2FE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705892-D1E5-4598-8F3C-8370D88792D8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04B7F83-9A38-4963-A91E-2B2FE8B0819D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Групповые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AEDA32F1-FFEC-41E5-8F52-6937B0DA0971}" type="parTrans" cxnId="{96ED3EDE-7BD5-40F3-8E06-033011E95D02}">
      <dgm:prSet/>
      <dgm:spPr/>
      <dgm:t>
        <a:bodyPr/>
        <a:lstStyle/>
        <a:p>
          <a:endParaRPr lang="ru-RU"/>
        </a:p>
      </dgm:t>
    </dgm:pt>
    <dgm:pt modelId="{D0921964-E97B-4392-BD17-E7A4C294C9C8}" type="sibTrans" cxnId="{96ED3EDE-7BD5-40F3-8E06-033011E95D02}">
      <dgm:prSet/>
      <dgm:spPr/>
      <dgm:t>
        <a:bodyPr/>
        <a:lstStyle/>
        <a:p>
          <a:endParaRPr lang="ru-RU"/>
        </a:p>
      </dgm:t>
    </dgm:pt>
    <dgm:pt modelId="{EE448376-7FDB-4057-B8FF-C4D21687D4DC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Групповые беседы и консультации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AD8C1BEA-1E9C-4571-BE61-67EF259FDDAB}" type="parTrans" cxnId="{B420DD14-45E5-469F-B254-3F88F15AC8AC}">
      <dgm:prSet/>
      <dgm:spPr/>
      <dgm:t>
        <a:bodyPr/>
        <a:lstStyle/>
        <a:p>
          <a:endParaRPr lang="ru-RU"/>
        </a:p>
      </dgm:t>
    </dgm:pt>
    <dgm:pt modelId="{3ED58301-0782-4D85-B63C-9AE6C67FEA43}" type="sibTrans" cxnId="{B420DD14-45E5-469F-B254-3F88F15AC8AC}">
      <dgm:prSet/>
      <dgm:spPr/>
      <dgm:t>
        <a:bodyPr/>
        <a:lstStyle/>
        <a:p>
          <a:endParaRPr lang="ru-RU"/>
        </a:p>
      </dgm:t>
    </dgm:pt>
    <dgm:pt modelId="{7ABCBD51-FA90-443F-A829-1FCC1592E969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Психологические тренинги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66976206-9E01-4926-A4A9-6F385D31633D}" type="parTrans" cxnId="{12BE08EB-781F-4441-8A9C-3FDA2AC6BC50}">
      <dgm:prSet/>
      <dgm:spPr/>
      <dgm:t>
        <a:bodyPr/>
        <a:lstStyle/>
        <a:p>
          <a:endParaRPr lang="ru-RU"/>
        </a:p>
      </dgm:t>
    </dgm:pt>
    <dgm:pt modelId="{28C8EE32-A163-45BE-B16E-CAC65A450AFC}" type="sibTrans" cxnId="{12BE08EB-781F-4441-8A9C-3FDA2AC6BC50}">
      <dgm:prSet/>
      <dgm:spPr/>
      <dgm:t>
        <a:bodyPr/>
        <a:lstStyle/>
        <a:p>
          <a:endParaRPr lang="ru-RU"/>
        </a:p>
      </dgm:t>
    </dgm:pt>
    <dgm:pt modelId="{AF9522CF-630C-4F28-837C-5A43C72C5717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Родительский лекторий для различных групп риска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072109C0-B430-48F2-ADD1-5CA2D788A615}" type="parTrans" cxnId="{E788DAAD-88B7-4B97-B894-73A056EA9C58}">
      <dgm:prSet/>
      <dgm:spPr/>
      <dgm:t>
        <a:bodyPr/>
        <a:lstStyle/>
        <a:p>
          <a:endParaRPr lang="ru-RU"/>
        </a:p>
      </dgm:t>
    </dgm:pt>
    <dgm:pt modelId="{B239F2FE-D80A-47F8-8612-88CC1CDC359A}" type="sibTrans" cxnId="{E788DAAD-88B7-4B97-B894-73A056EA9C58}">
      <dgm:prSet/>
      <dgm:spPr/>
      <dgm:t>
        <a:bodyPr/>
        <a:lstStyle/>
        <a:p>
          <a:endParaRPr lang="ru-RU"/>
        </a:p>
      </dgm:t>
    </dgm:pt>
    <dgm:pt modelId="{AF4C7431-4929-4794-AE6C-89416330F541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Лекции , беседы,   практикумы, совместные творческие дела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85CE8ED2-3B45-4DE5-ACB2-07A5AB996280}" type="parTrans" cxnId="{B20A5F4D-139F-4756-9283-0D55BFE5B81E}">
      <dgm:prSet/>
      <dgm:spPr/>
      <dgm:t>
        <a:bodyPr/>
        <a:lstStyle/>
        <a:p>
          <a:endParaRPr lang="ru-RU"/>
        </a:p>
      </dgm:t>
    </dgm:pt>
    <dgm:pt modelId="{ED2F38FC-FD14-4C18-A92B-A760ABBE1D95}" type="sibTrans" cxnId="{B20A5F4D-139F-4756-9283-0D55BFE5B81E}">
      <dgm:prSet/>
      <dgm:spPr/>
      <dgm:t>
        <a:bodyPr/>
        <a:lstStyle/>
        <a:p>
          <a:endParaRPr lang="ru-RU"/>
        </a:p>
      </dgm:t>
    </dgm:pt>
    <dgm:pt modelId="{7C25DE1B-F35A-403F-B7A6-EF96D2F13F46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Заседание совета</a:t>
          </a:r>
          <a:br>
            <a:rPr lang="ru-RU" sz="2500" dirty="0" smtClean="0">
              <a:latin typeface="Times New Roman" pitchFamily="18" charset="0"/>
              <a:cs typeface="Times New Roman" pitchFamily="18" charset="0"/>
            </a:rPr>
          </a:br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 профилактики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B34D93F8-C100-4A0B-8600-CAB236508E11}" type="parTrans" cxnId="{0D72624B-A9CF-45CF-BAD4-1A9AEA317F8F}">
      <dgm:prSet/>
      <dgm:spPr/>
      <dgm:t>
        <a:bodyPr/>
        <a:lstStyle/>
        <a:p>
          <a:endParaRPr lang="ru-RU"/>
        </a:p>
      </dgm:t>
    </dgm:pt>
    <dgm:pt modelId="{A8E416A4-926D-42C7-BD6C-7EB0A1F090DF}" type="sibTrans" cxnId="{0D72624B-A9CF-45CF-BAD4-1A9AEA317F8F}">
      <dgm:prSet/>
      <dgm:spPr/>
      <dgm:t>
        <a:bodyPr/>
        <a:lstStyle/>
        <a:p>
          <a:endParaRPr lang="ru-RU"/>
        </a:p>
      </dgm:t>
    </dgm:pt>
    <dgm:pt modelId="{A3EFFA12-5CA2-4E0E-AB1A-63C4A36A4ED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Школа для родителей «Содействие»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B34096F-A1E9-4044-A910-A8EBEE5BAB83}" type="parTrans" cxnId="{3FE9A1DD-F923-410C-8F2E-966102EAB359}">
      <dgm:prSet/>
      <dgm:spPr/>
      <dgm:t>
        <a:bodyPr/>
        <a:lstStyle/>
        <a:p>
          <a:endParaRPr lang="ru-RU"/>
        </a:p>
      </dgm:t>
    </dgm:pt>
    <dgm:pt modelId="{D239A09F-F0C5-4C71-874C-922A6813F0AF}" type="sibTrans" cxnId="{3FE9A1DD-F923-410C-8F2E-966102EAB359}">
      <dgm:prSet/>
      <dgm:spPr/>
      <dgm:t>
        <a:bodyPr/>
        <a:lstStyle/>
        <a:p>
          <a:endParaRPr lang="ru-RU"/>
        </a:p>
      </dgm:t>
    </dgm:pt>
    <dgm:pt modelId="{5A804584-9298-4152-8211-9BF9E09EB700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Коллективные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AE01312F-4CCA-45B5-A94E-1FC379AFF330}" type="parTrans" cxnId="{77F18FC4-C11F-4601-9791-A3FDCBB75AAA}">
      <dgm:prSet/>
      <dgm:spPr/>
      <dgm:t>
        <a:bodyPr/>
        <a:lstStyle/>
        <a:p>
          <a:endParaRPr lang="ru-RU"/>
        </a:p>
      </dgm:t>
    </dgm:pt>
    <dgm:pt modelId="{2FD0039A-BBED-4A5A-98CF-27D587AD9F88}" type="sibTrans" cxnId="{77F18FC4-C11F-4601-9791-A3FDCBB75AAA}">
      <dgm:prSet/>
      <dgm:spPr/>
      <dgm:t>
        <a:bodyPr/>
        <a:lstStyle/>
        <a:p>
          <a:endParaRPr lang="ru-RU"/>
        </a:p>
      </dgm:t>
    </dgm:pt>
    <dgm:pt modelId="{218AB7E9-DC9D-4081-AB56-5F3E608CDD5F}" type="pres">
      <dgm:prSet presAssocID="{B5705892-D1E5-4598-8F3C-8370D88792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10E0B-0764-49D8-BF0F-FB7A5D7891DE}" type="pres">
      <dgm:prSet presAssocID="{D04B7F83-9A38-4963-A91E-2B2FE8B0819D}" presName="node" presStyleLbl="node1" presStyleIdx="0" presStyleCnt="8" custScaleX="41962" custScaleY="13389" custLinFactNeighborX="-4689" custLinFactNeighborY="4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42497-E003-4BBD-843B-A6C936CE1CF8}" type="pres">
      <dgm:prSet presAssocID="{D0921964-E97B-4392-BD17-E7A4C294C9C8}" presName="sibTrans" presStyleCnt="0"/>
      <dgm:spPr/>
    </dgm:pt>
    <dgm:pt modelId="{89BB7370-C836-400F-95D6-97334BCBBDC5}" type="pres">
      <dgm:prSet presAssocID="{5A804584-9298-4152-8211-9BF9E09EB700}" presName="node" presStyleLbl="node1" presStyleIdx="1" presStyleCnt="8" custScaleX="41962" custScaleY="13389" custLinFactNeighborX="6904" custLinFactNeighborY="4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213B6-C0D2-413C-9174-348CE842F68A}" type="pres">
      <dgm:prSet presAssocID="{2FD0039A-BBED-4A5A-98CF-27D587AD9F88}" presName="sibTrans" presStyleCnt="0"/>
      <dgm:spPr/>
    </dgm:pt>
    <dgm:pt modelId="{32DA04A2-5F5A-4F4D-BF0E-3321F12DD41B}" type="pres">
      <dgm:prSet presAssocID="{EE448376-7FDB-4057-B8FF-C4D21687D4DC}" presName="node" presStyleLbl="node1" presStyleIdx="2" presStyleCnt="8" custScaleX="52124" custScaleY="21945" custLinFactNeighborX="1904" custLinFactNeighborY="83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6C2A3-8480-4BF9-AD7C-34C5EBCFD0D8}" type="pres">
      <dgm:prSet presAssocID="{3ED58301-0782-4D85-B63C-9AE6C67FEA43}" presName="sibTrans" presStyleCnt="0"/>
      <dgm:spPr/>
    </dgm:pt>
    <dgm:pt modelId="{43CCE4C0-FAC5-421F-BC8E-0868BDD1BAC2}" type="pres">
      <dgm:prSet presAssocID="{7ABCBD51-FA90-443F-A829-1FCC1592E969}" presName="node" presStyleLbl="node1" presStyleIdx="3" presStyleCnt="8" custScaleX="53074" custScaleY="19767" custLinFactNeighborX="7588" custLinFactNeighborY="55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2516E-7D90-4CF8-B50D-4445E24AA897}" type="pres">
      <dgm:prSet presAssocID="{28C8EE32-A163-45BE-B16E-CAC65A450AFC}" presName="sibTrans" presStyleCnt="0"/>
      <dgm:spPr/>
    </dgm:pt>
    <dgm:pt modelId="{A945A960-18FF-49DE-B147-71C5944331C1}" type="pres">
      <dgm:prSet presAssocID="{AF9522CF-630C-4F28-837C-5A43C72C5717}" presName="node" presStyleLbl="node1" presStyleIdx="4" presStyleCnt="8" custScaleX="55112" custScaleY="28069" custLinFactNeighborX="884" custLinFactNeighborY="4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C6D87-135A-4CFB-9702-F5AB18E7D9E2}" type="pres">
      <dgm:prSet presAssocID="{B239F2FE-D80A-47F8-8612-88CC1CDC359A}" presName="sibTrans" presStyleCnt="0"/>
      <dgm:spPr/>
    </dgm:pt>
    <dgm:pt modelId="{9741C4D8-8710-46AA-95C8-C9B05D2E5BCB}" type="pres">
      <dgm:prSet presAssocID="{AF4C7431-4929-4794-AE6C-89416330F541}" presName="node" presStyleLbl="node1" presStyleIdx="5" presStyleCnt="8" custScaleX="52124" custScaleY="40088" custLinFactNeighborX="4852" custLinFactNeighborY="-31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E8B9F-2453-4CE3-BF9B-DB47CA03227D}" type="pres">
      <dgm:prSet presAssocID="{ED2F38FC-FD14-4C18-A92B-A760ABBE1D95}" presName="sibTrans" presStyleCnt="0"/>
      <dgm:spPr/>
    </dgm:pt>
    <dgm:pt modelId="{EA55DCB9-DFA2-48FB-B6E9-5D3463B988D6}" type="pres">
      <dgm:prSet presAssocID="{7C25DE1B-F35A-403F-B7A6-EF96D2F13F46}" presName="node" presStyleLbl="node1" presStyleIdx="6" presStyleCnt="8" custScaleX="54435" custScaleY="21945" custLinFactNeighborX="-2115" custLinFactNeighborY="-83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EE4FD-56D5-4F2A-80DC-35CFB6C8A6B3}" type="pres">
      <dgm:prSet presAssocID="{A8E416A4-926D-42C7-BD6C-7EB0A1F090DF}" presName="sibTrans" presStyleCnt="0"/>
      <dgm:spPr/>
    </dgm:pt>
    <dgm:pt modelId="{DFD49AEE-A1AA-4FF1-BB55-20C81A5596A2}" type="pres">
      <dgm:prSet presAssocID="{A3EFFA12-5CA2-4E0E-AB1A-63C4A36A4ED0}" presName="node" presStyleLbl="node1" presStyleIdx="7" presStyleCnt="8" custScaleX="53074" custScaleY="23619" custLinFactNeighborX="2133" custLinFactNeighborY="-11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ED3EDE-7BD5-40F3-8E06-033011E95D02}" srcId="{B5705892-D1E5-4598-8F3C-8370D88792D8}" destId="{D04B7F83-9A38-4963-A91E-2B2FE8B0819D}" srcOrd="0" destOrd="0" parTransId="{AEDA32F1-FFEC-41E5-8F52-6937B0DA0971}" sibTransId="{D0921964-E97B-4392-BD17-E7A4C294C9C8}"/>
    <dgm:cxn modelId="{12BE08EB-781F-4441-8A9C-3FDA2AC6BC50}" srcId="{B5705892-D1E5-4598-8F3C-8370D88792D8}" destId="{7ABCBD51-FA90-443F-A829-1FCC1592E969}" srcOrd="3" destOrd="0" parTransId="{66976206-9E01-4926-A4A9-6F385D31633D}" sibTransId="{28C8EE32-A163-45BE-B16E-CAC65A450AFC}"/>
    <dgm:cxn modelId="{E788DAAD-88B7-4B97-B894-73A056EA9C58}" srcId="{B5705892-D1E5-4598-8F3C-8370D88792D8}" destId="{AF9522CF-630C-4F28-837C-5A43C72C5717}" srcOrd="4" destOrd="0" parTransId="{072109C0-B430-48F2-ADD1-5CA2D788A615}" sibTransId="{B239F2FE-D80A-47F8-8612-88CC1CDC359A}"/>
    <dgm:cxn modelId="{5B33F49E-3C4F-4DDE-A220-8A252A18F5C4}" type="presOf" srcId="{D04B7F83-9A38-4963-A91E-2B2FE8B0819D}" destId="{84710E0B-0764-49D8-BF0F-FB7A5D7891DE}" srcOrd="0" destOrd="0" presId="urn:microsoft.com/office/officeart/2005/8/layout/default"/>
    <dgm:cxn modelId="{3600560C-EE19-475B-9735-36770F622B62}" type="presOf" srcId="{7ABCBD51-FA90-443F-A829-1FCC1592E969}" destId="{43CCE4C0-FAC5-421F-BC8E-0868BDD1BAC2}" srcOrd="0" destOrd="0" presId="urn:microsoft.com/office/officeart/2005/8/layout/default"/>
    <dgm:cxn modelId="{E1B44C29-3A1A-4481-B8F5-590DD847D241}" type="presOf" srcId="{A3EFFA12-5CA2-4E0E-AB1A-63C4A36A4ED0}" destId="{DFD49AEE-A1AA-4FF1-BB55-20C81A5596A2}" srcOrd="0" destOrd="0" presId="urn:microsoft.com/office/officeart/2005/8/layout/default"/>
    <dgm:cxn modelId="{71D3EB37-A32D-4A03-9389-6DBB473AFA7C}" type="presOf" srcId="{AF9522CF-630C-4F28-837C-5A43C72C5717}" destId="{A945A960-18FF-49DE-B147-71C5944331C1}" srcOrd="0" destOrd="0" presId="urn:microsoft.com/office/officeart/2005/8/layout/default"/>
    <dgm:cxn modelId="{1FF2EC66-544A-473A-878F-F183B0F9B797}" type="presOf" srcId="{EE448376-7FDB-4057-B8FF-C4D21687D4DC}" destId="{32DA04A2-5F5A-4F4D-BF0E-3321F12DD41B}" srcOrd="0" destOrd="0" presId="urn:microsoft.com/office/officeart/2005/8/layout/default"/>
    <dgm:cxn modelId="{3FE9A1DD-F923-410C-8F2E-966102EAB359}" srcId="{B5705892-D1E5-4598-8F3C-8370D88792D8}" destId="{A3EFFA12-5CA2-4E0E-AB1A-63C4A36A4ED0}" srcOrd="7" destOrd="0" parTransId="{4B34096F-A1E9-4044-A910-A8EBEE5BAB83}" sibTransId="{D239A09F-F0C5-4C71-874C-922A6813F0AF}"/>
    <dgm:cxn modelId="{C9E5E360-BED2-4ACE-AD41-FEB7D75C7873}" type="presOf" srcId="{AF4C7431-4929-4794-AE6C-89416330F541}" destId="{9741C4D8-8710-46AA-95C8-C9B05D2E5BCB}" srcOrd="0" destOrd="0" presId="urn:microsoft.com/office/officeart/2005/8/layout/default"/>
    <dgm:cxn modelId="{B420DD14-45E5-469F-B254-3F88F15AC8AC}" srcId="{B5705892-D1E5-4598-8F3C-8370D88792D8}" destId="{EE448376-7FDB-4057-B8FF-C4D21687D4DC}" srcOrd="2" destOrd="0" parTransId="{AD8C1BEA-1E9C-4571-BE61-67EF259FDDAB}" sibTransId="{3ED58301-0782-4D85-B63C-9AE6C67FEA43}"/>
    <dgm:cxn modelId="{76F951BE-E0B6-46FB-8731-7EE0F19DC183}" type="presOf" srcId="{7C25DE1B-F35A-403F-B7A6-EF96D2F13F46}" destId="{EA55DCB9-DFA2-48FB-B6E9-5D3463B988D6}" srcOrd="0" destOrd="0" presId="urn:microsoft.com/office/officeart/2005/8/layout/default"/>
    <dgm:cxn modelId="{4D1826CD-8E53-4166-BBAB-6289CC337D8F}" type="presOf" srcId="{5A804584-9298-4152-8211-9BF9E09EB700}" destId="{89BB7370-C836-400F-95D6-97334BCBBDC5}" srcOrd="0" destOrd="0" presId="urn:microsoft.com/office/officeart/2005/8/layout/default"/>
    <dgm:cxn modelId="{0D72624B-A9CF-45CF-BAD4-1A9AEA317F8F}" srcId="{B5705892-D1E5-4598-8F3C-8370D88792D8}" destId="{7C25DE1B-F35A-403F-B7A6-EF96D2F13F46}" srcOrd="6" destOrd="0" parTransId="{B34D93F8-C100-4A0B-8600-CAB236508E11}" sibTransId="{A8E416A4-926D-42C7-BD6C-7EB0A1F090DF}"/>
    <dgm:cxn modelId="{18174E62-FCE5-4B46-B5D5-C3587F225746}" type="presOf" srcId="{B5705892-D1E5-4598-8F3C-8370D88792D8}" destId="{218AB7E9-DC9D-4081-AB56-5F3E608CDD5F}" srcOrd="0" destOrd="0" presId="urn:microsoft.com/office/officeart/2005/8/layout/default"/>
    <dgm:cxn modelId="{77F18FC4-C11F-4601-9791-A3FDCBB75AAA}" srcId="{B5705892-D1E5-4598-8F3C-8370D88792D8}" destId="{5A804584-9298-4152-8211-9BF9E09EB700}" srcOrd="1" destOrd="0" parTransId="{AE01312F-4CCA-45B5-A94E-1FC379AFF330}" sibTransId="{2FD0039A-BBED-4A5A-98CF-27D587AD9F88}"/>
    <dgm:cxn modelId="{B20A5F4D-139F-4756-9283-0D55BFE5B81E}" srcId="{B5705892-D1E5-4598-8F3C-8370D88792D8}" destId="{AF4C7431-4929-4794-AE6C-89416330F541}" srcOrd="5" destOrd="0" parTransId="{85CE8ED2-3B45-4DE5-ACB2-07A5AB996280}" sibTransId="{ED2F38FC-FD14-4C18-A92B-A760ABBE1D95}"/>
    <dgm:cxn modelId="{6F72BCA7-2A17-445A-A0F5-5769E5567C15}" type="presParOf" srcId="{218AB7E9-DC9D-4081-AB56-5F3E608CDD5F}" destId="{84710E0B-0764-49D8-BF0F-FB7A5D7891DE}" srcOrd="0" destOrd="0" presId="urn:microsoft.com/office/officeart/2005/8/layout/default"/>
    <dgm:cxn modelId="{1A7D1AE5-4C28-4DF3-A190-D709F24791B0}" type="presParOf" srcId="{218AB7E9-DC9D-4081-AB56-5F3E608CDD5F}" destId="{E2542497-E003-4BBD-843B-A6C936CE1CF8}" srcOrd="1" destOrd="0" presId="urn:microsoft.com/office/officeart/2005/8/layout/default"/>
    <dgm:cxn modelId="{34FBC930-1C31-4927-AB97-FE1239EC4069}" type="presParOf" srcId="{218AB7E9-DC9D-4081-AB56-5F3E608CDD5F}" destId="{89BB7370-C836-400F-95D6-97334BCBBDC5}" srcOrd="2" destOrd="0" presId="urn:microsoft.com/office/officeart/2005/8/layout/default"/>
    <dgm:cxn modelId="{31FFECFB-D0F8-4C01-A923-F2DCFB2F7B75}" type="presParOf" srcId="{218AB7E9-DC9D-4081-AB56-5F3E608CDD5F}" destId="{C06213B6-C0D2-413C-9174-348CE842F68A}" srcOrd="3" destOrd="0" presId="urn:microsoft.com/office/officeart/2005/8/layout/default"/>
    <dgm:cxn modelId="{351B9730-04CB-4B40-B9EF-99389D9C6D9E}" type="presParOf" srcId="{218AB7E9-DC9D-4081-AB56-5F3E608CDD5F}" destId="{32DA04A2-5F5A-4F4D-BF0E-3321F12DD41B}" srcOrd="4" destOrd="0" presId="urn:microsoft.com/office/officeart/2005/8/layout/default"/>
    <dgm:cxn modelId="{9EC8844A-3979-4CF6-B886-2439B41FA988}" type="presParOf" srcId="{218AB7E9-DC9D-4081-AB56-5F3E608CDD5F}" destId="{F186C2A3-8480-4BF9-AD7C-34C5EBCFD0D8}" srcOrd="5" destOrd="0" presId="urn:microsoft.com/office/officeart/2005/8/layout/default"/>
    <dgm:cxn modelId="{E709E098-1D75-4A8B-A956-F242F4638A56}" type="presParOf" srcId="{218AB7E9-DC9D-4081-AB56-5F3E608CDD5F}" destId="{43CCE4C0-FAC5-421F-BC8E-0868BDD1BAC2}" srcOrd="6" destOrd="0" presId="urn:microsoft.com/office/officeart/2005/8/layout/default"/>
    <dgm:cxn modelId="{98A11C3E-AC56-4F09-905A-BCE033603C20}" type="presParOf" srcId="{218AB7E9-DC9D-4081-AB56-5F3E608CDD5F}" destId="{5812516E-7D90-4CF8-B50D-4445E24AA897}" srcOrd="7" destOrd="0" presId="urn:microsoft.com/office/officeart/2005/8/layout/default"/>
    <dgm:cxn modelId="{001E1C7E-2E21-4578-9F59-363E9820F4C4}" type="presParOf" srcId="{218AB7E9-DC9D-4081-AB56-5F3E608CDD5F}" destId="{A945A960-18FF-49DE-B147-71C5944331C1}" srcOrd="8" destOrd="0" presId="urn:microsoft.com/office/officeart/2005/8/layout/default"/>
    <dgm:cxn modelId="{EC40FA36-9296-4015-9541-7B6F393B92BC}" type="presParOf" srcId="{218AB7E9-DC9D-4081-AB56-5F3E608CDD5F}" destId="{EB3C6D87-135A-4CFB-9702-F5AB18E7D9E2}" srcOrd="9" destOrd="0" presId="urn:microsoft.com/office/officeart/2005/8/layout/default"/>
    <dgm:cxn modelId="{3CA6F36C-8F47-4CAF-8CEF-A5D64A48EA5B}" type="presParOf" srcId="{218AB7E9-DC9D-4081-AB56-5F3E608CDD5F}" destId="{9741C4D8-8710-46AA-95C8-C9B05D2E5BCB}" srcOrd="10" destOrd="0" presId="urn:microsoft.com/office/officeart/2005/8/layout/default"/>
    <dgm:cxn modelId="{72769E13-D25C-449A-B348-14A7FD0C8828}" type="presParOf" srcId="{218AB7E9-DC9D-4081-AB56-5F3E608CDD5F}" destId="{F40E8B9F-2453-4CE3-BF9B-DB47CA03227D}" srcOrd="11" destOrd="0" presId="urn:microsoft.com/office/officeart/2005/8/layout/default"/>
    <dgm:cxn modelId="{D69E1C4A-1459-4602-867C-247D4934C35F}" type="presParOf" srcId="{218AB7E9-DC9D-4081-AB56-5F3E608CDD5F}" destId="{EA55DCB9-DFA2-48FB-B6E9-5D3463B988D6}" srcOrd="12" destOrd="0" presId="urn:microsoft.com/office/officeart/2005/8/layout/default"/>
    <dgm:cxn modelId="{E1D260ED-0960-4E19-A06F-29DAFBB60819}" type="presParOf" srcId="{218AB7E9-DC9D-4081-AB56-5F3E608CDD5F}" destId="{753EE4FD-56D5-4F2A-80DC-35CFB6C8A6B3}" srcOrd="13" destOrd="0" presId="urn:microsoft.com/office/officeart/2005/8/layout/default"/>
    <dgm:cxn modelId="{AAF75F0C-8034-499B-8378-D87A83AA8147}" type="presParOf" srcId="{218AB7E9-DC9D-4081-AB56-5F3E608CDD5F}" destId="{DFD49AEE-A1AA-4FF1-BB55-20C81A5596A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D78492-1D61-43F8-9A41-7308B3D3D99D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DF7892B-28B1-4234-B713-D46EC340E63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Помощь в организации досуга.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Включение школьников в общественно полезную трудовую деятельность</a:t>
          </a:r>
          <a:endParaRPr lang="ru-RU" sz="2000" b="1" dirty="0"/>
        </a:p>
      </dgm:t>
    </dgm:pt>
    <dgm:pt modelId="{D257290E-8E3E-4F3A-B67E-5A47DC6C9732}" type="parTrans" cxnId="{F9994684-8E82-4A63-9039-478D156827D9}">
      <dgm:prSet/>
      <dgm:spPr/>
      <dgm:t>
        <a:bodyPr/>
        <a:lstStyle/>
        <a:p>
          <a:endParaRPr lang="ru-RU" b="1"/>
        </a:p>
      </dgm:t>
    </dgm:pt>
    <dgm:pt modelId="{FB53ED0B-494E-473C-9020-B402F8663A92}" type="sibTrans" cxnId="{F9994684-8E82-4A63-9039-478D156827D9}">
      <dgm:prSet/>
      <dgm:spPr/>
      <dgm:t>
        <a:bodyPr/>
        <a:lstStyle/>
        <a:p>
          <a:endParaRPr lang="ru-RU" b="1"/>
        </a:p>
      </dgm:t>
    </dgm:pt>
    <dgm:pt modelId="{9F57B334-D540-4CE2-AC50-F10A0253DF4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Создание ситуации успешности. Включение ребят в критический анализ своих поступков, предоставляя убедительные аргументы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928609A-1C78-4E3B-AA69-9E6529FCD8DB}" type="parTrans" cxnId="{C119EF70-5BF3-48C6-9F5C-BB73972A50C6}">
      <dgm:prSet/>
      <dgm:spPr/>
      <dgm:t>
        <a:bodyPr/>
        <a:lstStyle/>
        <a:p>
          <a:endParaRPr lang="ru-RU" b="1"/>
        </a:p>
      </dgm:t>
    </dgm:pt>
    <dgm:pt modelId="{D4FD3059-17D3-4A89-860C-E8A419C9CFE2}" type="sibTrans" cxnId="{C119EF70-5BF3-48C6-9F5C-BB73972A50C6}">
      <dgm:prSet/>
      <dgm:spPr/>
      <dgm:t>
        <a:bodyPr/>
        <a:lstStyle/>
        <a:p>
          <a:endParaRPr lang="ru-RU" b="1"/>
        </a:p>
      </dgm:t>
    </dgm:pt>
    <dgm:pt modelId="{16F503EA-0909-4958-9FB3-92EF09439093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Диагностика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Индивидуальные консультации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Беседы , лекции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Коллективные творческие дела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Экскурсии, походы, просмотр и обсуждение видеофильмов</a:t>
          </a:r>
        </a:p>
      </dgm:t>
    </dgm:pt>
    <dgm:pt modelId="{9DFFE025-C4ED-46F0-82E1-6B9922714865}" type="parTrans" cxnId="{68957634-FFAC-4E73-907B-99D0C640E42D}">
      <dgm:prSet/>
      <dgm:spPr/>
      <dgm:t>
        <a:bodyPr/>
        <a:lstStyle/>
        <a:p>
          <a:endParaRPr lang="ru-RU" b="1"/>
        </a:p>
      </dgm:t>
    </dgm:pt>
    <dgm:pt modelId="{FAD7EF60-7E0D-4895-BAF1-27701EE3C940}" type="sibTrans" cxnId="{68957634-FFAC-4E73-907B-99D0C640E42D}">
      <dgm:prSet/>
      <dgm:spPr/>
      <dgm:t>
        <a:bodyPr/>
        <a:lstStyle/>
        <a:p>
          <a:endParaRPr lang="ru-RU" b="1"/>
        </a:p>
      </dgm:t>
    </dgm:pt>
    <dgm:pt modelId="{C71018D4-A232-4CB8-8D25-5002355424A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Посещение на дому, контроль посещаемости и успеваемости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E63BAAA-C419-46D6-9CC3-BE09E8C60320}" type="parTrans" cxnId="{47D0E8D2-81FD-460A-B71A-057E9E52CB56}">
      <dgm:prSet/>
      <dgm:spPr/>
      <dgm:t>
        <a:bodyPr/>
        <a:lstStyle/>
        <a:p>
          <a:endParaRPr lang="ru-RU" b="1"/>
        </a:p>
      </dgm:t>
    </dgm:pt>
    <dgm:pt modelId="{F2D2D6BB-C050-4904-8E19-616ECCC37113}" type="sibTrans" cxnId="{47D0E8D2-81FD-460A-B71A-057E9E52CB56}">
      <dgm:prSet/>
      <dgm:spPr/>
      <dgm:t>
        <a:bodyPr/>
        <a:lstStyle/>
        <a:p>
          <a:endParaRPr lang="ru-RU" b="1"/>
        </a:p>
      </dgm:t>
    </dgm:pt>
    <dgm:pt modelId="{D377130A-9812-43B7-A387-F9F733F438EE}">
      <dgm:prSet phldrT="[Текст]" custT="1"/>
      <dgm:spPr/>
      <dgm:t>
        <a:bodyPr/>
        <a:lstStyle/>
        <a:p>
          <a:r>
            <a:rPr lang="ru-RU" sz="3200" b="1" spc="0" dirty="0" smtClean="0">
              <a:latin typeface="Times New Roman" pitchFamily="18" charset="0"/>
              <a:cs typeface="Times New Roman" pitchFamily="18" charset="0"/>
            </a:rPr>
            <a:t>Методы работы с учащимися</a:t>
          </a:r>
        </a:p>
        <a:p>
          <a:r>
            <a:rPr lang="ru-RU" sz="3200" b="1" spc="0" dirty="0" smtClean="0">
              <a:latin typeface="Times New Roman" pitchFamily="18" charset="0"/>
              <a:cs typeface="Times New Roman" pitchFamily="18" charset="0"/>
            </a:rPr>
            <a:t>     Формы работы с  учащимися</a:t>
          </a:r>
          <a:endParaRPr lang="ru-RU" sz="3200" b="1" spc="0" dirty="0"/>
        </a:p>
      </dgm:t>
    </dgm:pt>
    <dgm:pt modelId="{A61B6A6A-C0F3-43CD-8E1D-DCE92BD4F5B0}" type="parTrans" cxnId="{A97BFCF9-0980-40AA-BE0A-8B600FF20E24}">
      <dgm:prSet/>
      <dgm:spPr/>
      <dgm:t>
        <a:bodyPr/>
        <a:lstStyle/>
        <a:p>
          <a:endParaRPr lang="ru-RU" b="1"/>
        </a:p>
      </dgm:t>
    </dgm:pt>
    <dgm:pt modelId="{41529CC5-9B89-4302-BDA3-176D35E8BE5D}" type="sibTrans" cxnId="{A97BFCF9-0980-40AA-BE0A-8B600FF20E24}">
      <dgm:prSet/>
      <dgm:spPr/>
      <dgm:t>
        <a:bodyPr/>
        <a:lstStyle/>
        <a:p>
          <a:endParaRPr lang="ru-RU" b="1"/>
        </a:p>
      </dgm:t>
    </dgm:pt>
    <dgm:pt modelId="{DB1F44D1-822A-417F-B364-17AC7CFF6657}" type="pres">
      <dgm:prSet presAssocID="{16D78492-1D61-43F8-9A41-7308B3D3D9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511F67-FBA6-41EC-A69C-09176C9990C5}" type="pres">
      <dgm:prSet presAssocID="{4DF7892B-28B1-4234-B713-D46EC340E637}" presName="node" presStyleLbl="node1" presStyleIdx="0" presStyleCnt="5" custScaleX="123604" custScaleY="127718" custLinFactNeighborX="-14429" custLinFactNeighborY="-18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FBE3D-BD2C-4E46-93D1-7732323B44BD}" type="pres">
      <dgm:prSet presAssocID="{FB53ED0B-494E-473C-9020-B402F8663A92}" presName="sibTrans" presStyleCnt="0"/>
      <dgm:spPr/>
    </dgm:pt>
    <dgm:pt modelId="{788C60F9-5674-4772-963C-94C5FD515AF4}" type="pres">
      <dgm:prSet presAssocID="{9F57B334-D540-4CE2-AC50-F10A0253DF4F}" presName="node" presStyleLbl="node1" presStyleIdx="1" presStyleCnt="5" custScaleX="136954" custScaleY="118802" custLinFactNeighborX="15285" custLinFactNeighborY="-18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85656-E200-4FD9-A35E-EF5753BEB1AA}" type="pres">
      <dgm:prSet presAssocID="{D4FD3059-17D3-4A89-860C-E8A419C9CFE2}" presName="sibTrans" presStyleCnt="0"/>
      <dgm:spPr/>
    </dgm:pt>
    <dgm:pt modelId="{110BE740-074E-4847-9EF3-C14148C5D335}" type="pres">
      <dgm:prSet presAssocID="{16F503EA-0909-4958-9FB3-92EF09439093}" presName="node" presStyleLbl="node1" presStyleIdx="2" presStyleCnt="5" custScaleX="141156" custScaleY="126881" custLinFactY="24744" custLinFactNeighborX="-46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09745-5D06-4FE9-BC3D-59C03F61C85D}" type="pres">
      <dgm:prSet presAssocID="{FAD7EF60-7E0D-4895-BAF1-27701EE3C940}" presName="sibTrans" presStyleCnt="0"/>
      <dgm:spPr/>
    </dgm:pt>
    <dgm:pt modelId="{85113196-31F9-4DB3-B661-1D8A7AA1975A}" type="pres">
      <dgm:prSet presAssocID="{C71018D4-A232-4CB8-8D25-5002355424A8}" presName="node" presStyleLbl="node1" presStyleIdx="3" presStyleCnt="5" custScaleX="107140" custScaleY="126942" custLinFactY="31391" custLinFactNeighborX="66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94FB0-851C-4AFA-A92E-7264CDE4F68B}" type="pres">
      <dgm:prSet presAssocID="{F2D2D6BB-C050-4904-8E19-616ECCC37113}" presName="sibTrans" presStyleCnt="0"/>
      <dgm:spPr/>
    </dgm:pt>
    <dgm:pt modelId="{63834ECD-5BE6-40E7-A6E3-4C30A2470EE5}" type="pres">
      <dgm:prSet presAssocID="{D377130A-9812-43B7-A387-F9F733F438EE}" presName="node" presStyleLbl="node1" presStyleIdx="4" presStyleCnt="5" custScaleX="260419" custScaleY="61878" custLinFactY="-31680" custLinFactNeighborX="295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994684-8E82-4A63-9039-478D156827D9}" srcId="{16D78492-1D61-43F8-9A41-7308B3D3D99D}" destId="{4DF7892B-28B1-4234-B713-D46EC340E637}" srcOrd="0" destOrd="0" parTransId="{D257290E-8E3E-4F3A-B67E-5A47DC6C9732}" sibTransId="{FB53ED0B-494E-473C-9020-B402F8663A92}"/>
    <dgm:cxn modelId="{68957634-FFAC-4E73-907B-99D0C640E42D}" srcId="{16D78492-1D61-43F8-9A41-7308B3D3D99D}" destId="{16F503EA-0909-4958-9FB3-92EF09439093}" srcOrd="2" destOrd="0" parTransId="{9DFFE025-C4ED-46F0-82E1-6B9922714865}" sibTransId="{FAD7EF60-7E0D-4895-BAF1-27701EE3C940}"/>
    <dgm:cxn modelId="{45B381BD-112A-47D7-9D76-31FA3758ABA6}" type="presOf" srcId="{C71018D4-A232-4CB8-8D25-5002355424A8}" destId="{85113196-31F9-4DB3-B661-1D8A7AA1975A}" srcOrd="0" destOrd="0" presId="urn:microsoft.com/office/officeart/2005/8/layout/default"/>
    <dgm:cxn modelId="{47D0E8D2-81FD-460A-B71A-057E9E52CB56}" srcId="{16D78492-1D61-43F8-9A41-7308B3D3D99D}" destId="{C71018D4-A232-4CB8-8D25-5002355424A8}" srcOrd="3" destOrd="0" parTransId="{2E63BAAA-C419-46D6-9CC3-BE09E8C60320}" sibTransId="{F2D2D6BB-C050-4904-8E19-616ECCC37113}"/>
    <dgm:cxn modelId="{A97BFCF9-0980-40AA-BE0A-8B600FF20E24}" srcId="{16D78492-1D61-43F8-9A41-7308B3D3D99D}" destId="{D377130A-9812-43B7-A387-F9F733F438EE}" srcOrd="4" destOrd="0" parTransId="{A61B6A6A-C0F3-43CD-8E1D-DCE92BD4F5B0}" sibTransId="{41529CC5-9B89-4302-BDA3-176D35E8BE5D}"/>
    <dgm:cxn modelId="{C119EF70-5BF3-48C6-9F5C-BB73972A50C6}" srcId="{16D78492-1D61-43F8-9A41-7308B3D3D99D}" destId="{9F57B334-D540-4CE2-AC50-F10A0253DF4F}" srcOrd="1" destOrd="0" parTransId="{7928609A-1C78-4E3B-AA69-9E6529FCD8DB}" sibTransId="{D4FD3059-17D3-4A89-860C-E8A419C9CFE2}"/>
    <dgm:cxn modelId="{770895A5-38C4-4711-A8BC-FF767D807B54}" type="presOf" srcId="{D377130A-9812-43B7-A387-F9F733F438EE}" destId="{63834ECD-5BE6-40E7-A6E3-4C30A2470EE5}" srcOrd="0" destOrd="0" presId="urn:microsoft.com/office/officeart/2005/8/layout/default"/>
    <dgm:cxn modelId="{8A60A08F-CC72-47AC-A31A-5F80AC1BF3D6}" type="presOf" srcId="{16F503EA-0909-4958-9FB3-92EF09439093}" destId="{110BE740-074E-4847-9EF3-C14148C5D335}" srcOrd="0" destOrd="0" presId="urn:microsoft.com/office/officeart/2005/8/layout/default"/>
    <dgm:cxn modelId="{F5CB7FE8-145A-4A32-B591-A4A6FE1886D7}" type="presOf" srcId="{16D78492-1D61-43F8-9A41-7308B3D3D99D}" destId="{DB1F44D1-822A-417F-B364-17AC7CFF6657}" srcOrd="0" destOrd="0" presId="urn:microsoft.com/office/officeart/2005/8/layout/default"/>
    <dgm:cxn modelId="{847D58C3-D383-4F28-AE0A-ED3EC3E58E5A}" type="presOf" srcId="{9F57B334-D540-4CE2-AC50-F10A0253DF4F}" destId="{788C60F9-5674-4772-963C-94C5FD515AF4}" srcOrd="0" destOrd="0" presId="urn:microsoft.com/office/officeart/2005/8/layout/default"/>
    <dgm:cxn modelId="{5D01D387-C1FE-4941-B20B-548C89E2966F}" type="presOf" srcId="{4DF7892B-28B1-4234-B713-D46EC340E637}" destId="{84511F67-FBA6-41EC-A69C-09176C9990C5}" srcOrd="0" destOrd="0" presId="urn:microsoft.com/office/officeart/2005/8/layout/default"/>
    <dgm:cxn modelId="{1D7DF455-674F-491C-8FFD-1F6DE8A89AA0}" type="presParOf" srcId="{DB1F44D1-822A-417F-B364-17AC7CFF6657}" destId="{84511F67-FBA6-41EC-A69C-09176C9990C5}" srcOrd="0" destOrd="0" presId="urn:microsoft.com/office/officeart/2005/8/layout/default"/>
    <dgm:cxn modelId="{A23FF100-EA74-452C-A38C-F425D52FF115}" type="presParOf" srcId="{DB1F44D1-822A-417F-B364-17AC7CFF6657}" destId="{6BAFBE3D-BD2C-4E46-93D1-7732323B44BD}" srcOrd="1" destOrd="0" presId="urn:microsoft.com/office/officeart/2005/8/layout/default"/>
    <dgm:cxn modelId="{137461CA-1654-465F-8DFF-69CA48E7C1B2}" type="presParOf" srcId="{DB1F44D1-822A-417F-B364-17AC7CFF6657}" destId="{788C60F9-5674-4772-963C-94C5FD515AF4}" srcOrd="2" destOrd="0" presId="urn:microsoft.com/office/officeart/2005/8/layout/default"/>
    <dgm:cxn modelId="{F0198511-F346-4DA8-B7A6-43311FAC06D4}" type="presParOf" srcId="{DB1F44D1-822A-417F-B364-17AC7CFF6657}" destId="{30685656-E200-4FD9-A35E-EF5753BEB1AA}" srcOrd="3" destOrd="0" presId="urn:microsoft.com/office/officeart/2005/8/layout/default"/>
    <dgm:cxn modelId="{7826CB8B-0D48-4BB5-B94A-CB11588FE466}" type="presParOf" srcId="{DB1F44D1-822A-417F-B364-17AC7CFF6657}" destId="{110BE740-074E-4847-9EF3-C14148C5D335}" srcOrd="4" destOrd="0" presId="urn:microsoft.com/office/officeart/2005/8/layout/default"/>
    <dgm:cxn modelId="{CCC61C3A-22E9-41B2-9B17-3AA4AB3621E9}" type="presParOf" srcId="{DB1F44D1-822A-417F-B364-17AC7CFF6657}" destId="{D3509745-5D06-4FE9-BC3D-59C03F61C85D}" srcOrd="5" destOrd="0" presId="urn:microsoft.com/office/officeart/2005/8/layout/default"/>
    <dgm:cxn modelId="{236B93B5-2C10-4005-A65A-0239402A1B23}" type="presParOf" srcId="{DB1F44D1-822A-417F-B364-17AC7CFF6657}" destId="{85113196-31F9-4DB3-B661-1D8A7AA1975A}" srcOrd="6" destOrd="0" presId="urn:microsoft.com/office/officeart/2005/8/layout/default"/>
    <dgm:cxn modelId="{CE6CAC25-BB55-4533-8901-7EBBD939BFEE}" type="presParOf" srcId="{DB1F44D1-822A-417F-B364-17AC7CFF6657}" destId="{E8294FB0-851C-4AFA-A92E-7264CDE4F68B}" srcOrd="7" destOrd="0" presId="urn:microsoft.com/office/officeart/2005/8/layout/default"/>
    <dgm:cxn modelId="{4750D2A6-6D44-4D88-A6BF-BF784381690C}" type="presParOf" srcId="{DB1F44D1-822A-417F-B364-17AC7CFF6657}" destId="{63834ECD-5BE6-40E7-A6E3-4C30A2470EE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02EEF3-6325-4803-BB8F-3F61D748EC92}" type="doc">
      <dgm:prSet loTypeId="urn:microsoft.com/office/officeart/2005/8/layout/radial5" loCatId="cycle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6BF6B72-EF7D-43E4-A8F8-885314B0EC7C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Методы и формы</a:t>
          </a:r>
        </a:p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взаимодействия  с педагогами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F67ED485-C484-48E2-888C-3373141BA181}" type="parTrans" cxnId="{DE42022F-12F5-4E2C-9000-96D3E17A6F44}">
      <dgm:prSet/>
      <dgm:spPr/>
      <dgm:t>
        <a:bodyPr/>
        <a:lstStyle/>
        <a:p>
          <a:endParaRPr lang="ru-RU"/>
        </a:p>
      </dgm:t>
    </dgm:pt>
    <dgm:pt modelId="{E75954D3-026F-4943-A345-1379B72C0C48}" type="sibTrans" cxnId="{DE42022F-12F5-4E2C-9000-96D3E17A6F44}">
      <dgm:prSet/>
      <dgm:spPr/>
      <dgm:t>
        <a:bodyPr/>
        <a:lstStyle/>
        <a:p>
          <a:endParaRPr lang="ru-RU"/>
        </a:p>
      </dgm:t>
    </dgm:pt>
    <dgm:pt modelId="{36A80649-3EFD-41EE-AB90-EDEAC3B2BFAA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Опросные формы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53B30366-CB77-4DC4-92B4-B42CA9BC9CC7}" type="parTrans" cxnId="{65BB211E-D5A1-458B-AE0E-0ABF25A00897}">
      <dgm:prSet/>
      <dgm:spPr/>
      <dgm:t>
        <a:bodyPr/>
        <a:lstStyle/>
        <a:p>
          <a:endParaRPr lang="ru-RU"/>
        </a:p>
      </dgm:t>
    </dgm:pt>
    <dgm:pt modelId="{FE86563F-59AC-468F-A925-675E84C607DE}" type="sibTrans" cxnId="{65BB211E-D5A1-458B-AE0E-0ABF25A00897}">
      <dgm:prSet/>
      <dgm:spPr/>
      <dgm:t>
        <a:bodyPr/>
        <a:lstStyle/>
        <a:p>
          <a:endParaRPr lang="ru-RU"/>
        </a:p>
      </dgm:t>
    </dgm:pt>
    <dgm:pt modelId="{74D69690-5968-404A-897A-EB4F60AE760C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C48A6B7C-AF58-4A18-B7A9-2CF7EA96DDCF}" type="parTrans" cxnId="{9730CD1B-881A-4E41-8961-3A62856305B0}">
      <dgm:prSet/>
      <dgm:spPr/>
      <dgm:t>
        <a:bodyPr/>
        <a:lstStyle/>
        <a:p>
          <a:endParaRPr lang="ru-RU"/>
        </a:p>
      </dgm:t>
    </dgm:pt>
    <dgm:pt modelId="{0DFD4FCC-C88A-484E-A02A-4DD774B1E1F6}" type="sibTrans" cxnId="{9730CD1B-881A-4E41-8961-3A62856305B0}">
      <dgm:prSet/>
      <dgm:spPr/>
      <dgm:t>
        <a:bodyPr/>
        <a:lstStyle/>
        <a:p>
          <a:endParaRPr lang="ru-RU"/>
        </a:p>
      </dgm:t>
    </dgm:pt>
    <dgm:pt modelId="{1CCCB8F9-4FC2-4EC6-A0F5-1BE9055AF7C0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Тренинги,</a:t>
          </a:r>
        </a:p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деловые игры, круглые столы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19BABB01-2E5A-44CC-A426-2D3DD794B0BD}" type="parTrans" cxnId="{51C0A50C-CF28-407A-8AFA-35D186E5C177}">
      <dgm:prSet/>
      <dgm:spPr/>
      <dgm:t>
        <a:bodyPr/>
        <a:lstStyle/>
        <a:p>
          <a:endParaRPr lang="ru-RU"/>
        </a:p>
      </dgm:t>
    </dgm:pt>
    <dgm:pt modelId="{1BA45FC2-1966-46F6-9610-DF387DFAC886}" type="sibTrans" cxnId="{51C0A50C-CF28-407A-8AFA-35D186E5C177}">
      <dgm:prSet/>
      <dgm:spPr/>
      <dgm:t>
        <a:bodyPr/>
        <a:lstStyle/>
        <a:p>
          <a:endParaRPr lang="ru-RU"/>
        </a:p>
      </dgm:t>
    </dgm:pt>
    <dgm:pt modelId="{AB1372CD-DA91-404C-AB58-8F58E15F87E0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Лекции, семинары-практикумы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3A2A24E2-B425-4DF6-A0B8-26C3104E356F}" type="parTrans" cxnId="{9EF8E6BE-C5C8-49EC-87BF-3FDD6F6B3058}">
      <dgm:prSet/>
      <dgm:spPr/>
      <dgm:t>
        <a:bodyPr/>
        <a:lstStyle/>
        <a:p>
          <a:endParaRPr lang="ru-RU"/>
        </a:p>
      </dgm:t>
    </dgm:pt>
    <dgm:pt modelId="{575411F0-8C86-42E5-AEE5-E426E300D5EF}" type="sibTrans" cxnId="{9EF8E6BE-C5C8-49EC-87BF-3FDD6F6B3058}">
      <dgm:prSet/>
      <dgm:spPr/>
      <dgm:t>
        <a:bodyPr/>
        <a:lstStyle/>
        <a:p>
          <a:endParaRPr lang="ru-RU"/>
        </a:p>
      </dgm:t>
    </dgm:pt>
    <dgm:pt modelId="{277A0639-AC2D-4F46-8064-86B9AD3C396E}" type="pres">
      <dgm:prSet presAssocID="{3D02EEF3-6325-4803-BB8F-3F61D748EC9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39E98F-3769-49D3-BD34-36C98983C44B}" type="pres">
      <dgm:prSet presAssocID="{E6BF6B72-EF7D-43E4-A8F8-885314B0EC7C}" presName="centerShape" presStyleLbl="node0" presStyleIdx="0" presStyleCnt="1" custScaleX="186499" custScaleY="125854" custLinFactNeighborX="285" custLinFactNeighborY="-3410"/>
      <dgm:spPr/>
      <dgm:t>
        <a:bodyPr/>
        <a:lstStyle/>
        <a:p>
          <a:endParaRPr lang="ru-RU"/>
        </a:p>
      </dgm:t>
    </dgm:pt>
    <dgm:pt modelId="{DA1A4B27-44B6-480F-AE02-E554E2FE8DD9}" type="pres">
      <dgm:prSet presAssocID="{53B30366-CB77-4DC4-92B4-B42CA9BC9CC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15DD46B1-D495-4E7F-9497-C72846016117}" type="pres">
      <dgm:prSet presAssocID="{53B30366-CB77-4DC4-92B4-B42CA9BC9CC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FEA55A8-5A49-4031-AA07-00B46A6D90C4}" type="pres">
      <dgm:prSet presAssocID="{36A80649-3EFD-41EE-AB90-EDEAC3B2BFAA}" presName="node" presStyleLbl="node1" presStyleIdx="0" presStyleCnt="4" custScaleX="144016" custScaleY="131826" custRadScaleRad="89639" custRadScaleInc="-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F733A-578F-4CBC-9623-60D388B7EBCD}" type="pres">
      <dgm:prSet presAssocID="{C48A6B7C-AF58-4A18-B7A9-2CF7EA96DDCF}" presName="parTrans" presStyleLbl="sibTrans2D1" presStyleIdx="1" presStyleCnt="4"/>
      <dgm:spPr/>
      <dgm:t>
        <a:bodyPr/>
        <a:lstStyle/>
        <a:p>
          <a:endParaRPr lang="ru-RU"/>
        </a:p>
      </dgm:t>
    </dgm:pt>
    <dgm:pt modelId="{FB9EE2AD-DD0E-4F3B-AF81-EC7F45519DF7}" type="pres">
      <dgm:prSet presAssocID="{C48A6B7C-AF58-4A18-B7A9-2CF7EA96DDC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DC3642E-5144-4ECF-B627-055192EEFC49}" type="pres">
      <dgm:prSet presAssocID="{74D69690-5968-404A-897A-EB4F60AE760C}" presName="node" presStyleLbl="node1" presStyleIdx="1" presStyleCnt="4" custScaleX="154525" custScaleY="114841" custRadScaleRad="103929" custRadScaleInc="-6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52245-C090-4126-9851-BDE95D833FE7}" type="pres">
      <dgm:prSet presAssocID="{19BABB01-2E5A-44CC-A426-2D3DD794B0BD}" presName="parTrans" presStyleLbl="sibTrans2D1" presStyleIdx="2" presStyleCnt="4"/>
      <dgm:spPr/>
      <dgm:t>
        <a:bodyPr/>
        <a:lstStyle/>
        <a:p>
          <a:endParaRPr lang="ru-RU"/>
        </a:p>
      </dgm:t>
    </dgm:pt>
    <dgm:pt modelId="{20401025-AE99-46ED-A9C7-916490FA3DF9}" type="pres">
      <dgm:prSet presAssocID="{19BABB01-2E5A-44CC-A426-2D3DD794B0B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F82D7BF-D5FA-462F-BED5-52B285565214}" type="pres">
      <dgm:prSet presAssocID="{1CCCB8F9-4FC2-4EC6-A0F5-1BE9055AF7C0}" presName="node" presStyleLbl="node1" presStyleIdx="2" presStyleCnt="4" custScaleX="151318" custScaleY="127231" custRadScaleRad="78784" custRadScaleInc="-8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E8863-918A-4844-BB73-37905288FF6A}" type="pres">
      <dgm:prSet presAssocID="{3A2A24E2-B425-4DF6-A0B8-26C3104E356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DB503DF4-E3AA-44A8-A632-D8BD43A13A56}" type="pres">
      <dgm:prSet presAssocID="{3A2A24E2-B425-4DF6-A0B8-26C3104E356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37E7DB9-182F-4175-956D-AF39D7A2557E}" type="pres">
      <dgm:prSet presAssocID="{AB1372CD-DA91-404C-AB58-8F58E15F87E0}" presName="node" presStyleLbl="node1" presStyleIdx="3" presStyleCnt="4" custScaleX="142642" custScaleY="118869" custRadScaleRad="99795" custRadScaleInc="8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BB6D0A-3E01-4FF7-BBF4-4C18A752E9D9}" type="presOf" srcId="{C48A6B7C-AF58-4A18-B7A9-2CF7EA96DDCF}" destId="{FB9EE2AD-DD0E-4F3B-AF81-EC7F45519DF7}" srcOrd="1" destOrd="0" presId="urn:microsoft.com/office/officeart/2005/8/layout/radial5"/>
    <dgm:cxn modelId="{E8545B15-FD65-465E-8753-B70FD9A40A3A}" type="presOf" srcId="{3A2A24E2-B425-4DF6-A0B8-26C3104E356F}" destId="{DB503DF4-E3AA-44A8-A632-D8BD43A13A56}" srcOrd="1" destOrd="0" presId="urn:microsoft.com/office/officeart/2005/8/layout/radial5"/>
    <dgm:cxn modelId="{DE42022F-12F5-4E2C-9000-96D3E17A6F44}" srcId="{3D02EEF3-6325-4803-BB8F-3F61D748EC92}" destId="{E6BF6B72-EF7D-43E4-A8F8-885314B0EC7C}" srcOrd="0" destOrd="0" parTransId="{F67ED485-C484-48E2-888C-3373141BA181}" sibTransId="{E75954D3-026F-4943-A345-1379B72C0C48}"/>
    <dgm:cxn modelId="{BB8F186C-EA55-4EA7-A15D-E3EE88CBEE93}" type="presOf" srcId="{53B30366-CB77-4DC4-92B4-B42CA9BC9CC7}" destId="{15DD46B1-D495-4E7F-9497-C72846016117}" srcOrd="1" destOrd="0" presId="urn:microsoft.com/office/officeart/2005/8/layout/radial5"/>
    <dgm:cxn modelId="{9EF8E6BE-C5C8-49EC-87BF-3FDD6F6B3058}" srcId="{E6BF6B72-EF7D-43E4-A8F8-885314B0EC7C}" destId="{AB1372CD-DA91-404C-AB58-8F58E15F87E0}" srcOrd="3" destOrd="0" parTransId="{3A2A24E2-B425-4DF6-A0B8-26C3104E356F}" sibTransId="{575411F0-8C86-42E5-AEE5-E426E300D5EF}"/>
    <dgm:cxn modelId="{FCFE78D4-9F13-4889-8F2E-AEE4EFE4F927}" type="presOf" srcId="{AB1372CD-DA91-404C-AB58-8F58E15F87E0}" destId="{D37E7DB9-182F-4175-956D-AF39D7A2557E}" srcOrd="0" destOrd="0" presId="urn:microsoft.com/office/officeart/2005/8/layout/radial5"/>
    <dgm:cxn modelId="{65BB211E-D5A1-458B-AE0E-0ABF25A00897}" srcId="{E6BF6B72-EF7D-43E4-A8F8-885314B0EC7C}" destId="{36A80649-3EFD-41EE-AB90-EDEAC3B2BFAA}" srcOrd="0" destOrd="0" parTransId="{53B30366-CB77-4DC4-92B4-B42CA9BC9CC7}" sibTransId="{FE86563F-59AC-468F-A925-675E84C607DE}"/>
    <dgm:cxn modelId="{5DDBEE9F-1681-478E-B2DF-083ED4E3CBA6}" type="presOf" srcId="{19BABB01-2E5A-44CC-A426-2D3DD794B0BD}" destId="{20401025-AE99-46ED-A9C7-916490FA3DF9}" srcOrd="1" destOrd="0" presId="urn:microsoft.com/office/officeart/2005/8/layout/radial5"/>
    <dgm:cxn modelId="{A5CDF03D-D8E9-4D0B-B5A8-18552AF3FA17}" type="presOf" srcId="{E6BF6B72-EF7D-43E4-A8F8-885314B0EC7C}" destId="{5139E98F-3769-49D3-BD34-36C98983C44B}" srcOrd="0" destOrd="0" presId="urn:microsoft.com/office/officeart/2005/8/layout/radial5"/>
    <dgm:cxn modelId="{51C0A50C-CF28-407A-8AFA-35D186E5C177}" srcId="{E6BF6B72-EF7D-43E4-A8F8-885314B0EC7C}" destId="{1CCCB8F9-4FC2-4EC6-A0F5-1BE9055AF7C0}" srcOrd="2" destOrd="0" parTransId="{19BABB01-2E5A-44CC-A426-2D3DD794B0BD}" sibTransId="{1BA45FC2-1966-46F6-9610-DF387DFAC886}"/>
    <dgm:cxn modelId="{9368A4B5-3D71-4D2A-83ED-BCD0B721C596}" type="presOf" srcId="{C48A6B7C-AF58-4A18-B7A9-2CF7EA96DDCF}" destId="{036F733A-578F-4CBC-9623-60D388B7EBCD}" srcOrd="0" destOrd="0" presId="urn:microsoft.com/office/officeart/2005/8/layout/radial5"/>
    <dgm:cxn modelId="{4E81C961-C49E-4121-97D2-5F01E2D146AB}" type="presOf" srcId="{3D02EEF3-6325-4803-BB8F-3F61D748EC92}" destId="{277A0639-AC2D-4F46-8064-86B9AD3C396E}" srcOrd="0" destOrd="0" presId="urn:microsoft.com/office/officeart/2005/8/layout/radial5"/>
    <dgm:cxn modelId="{69DC9C4D-1A15-477F-954F-55CFBDF0BFCC}" type="presOf" srcId="{3A2A24E2-B425-4DF6-A0B8-26C3104E356F}" destId="{C75E8863-918A-4844-BB73-37905288FF6A}" srcOrd="0" destOrd="0" presId="urn:microsoft.com/office/officeart/2005/8/layout/radial5"/>
    <dgm:cxn modelId="{970E9558-F4EB-4637-A321-0B14693A24B2}" type="presOf" srcId="{53B30366-CB77-4DC4-92B4-B42CA9BC9CC7}" destId="{DA1A4B27-44B6-480F-AE02-E554E2FE8DD9}" srcOrd="0" destOrd="0" presId="urn:microsoft.com/office/officeart/2005/8/layout/radial5"/>
    <dgm:cxn modelId="{FF80F505-2423-4AD2-A596-BB000FB63B47}" type="presOf" srcId="{1CCCB8F9-4FC2-4EC6-A0F5-1BE9055AF7C0}" destId="{2F82D7BF-D5FA-462F-BED5-52B285565214}" srcOrd="0" destOrd="0" presId="urn:microsoft.com/office/officeart/2005/8/layout/radial5"/>
    <dgm:cxn modelId="{9730CD1B-881A-4E41-8961-3A62856305B0}" srcId="{E6BF6B72-EF7D-43E4-A8F8-885314B0EC7C}" destId="{74D69690-5968-404A-897A-EB4F60AE760C}" srcOrd="1" destOrd="0" parTransId="{C48A6B7C-AF58-4A18-B7A9-2CF7EA96DDCF}" sibTransId="{0DFD4FCC-C88A-484E-A02A-4DD774B1E1F6}"/>
    <dgm:cxn modelId="{40A67988-1243-4B03-9CB1-393D5DDB5F83}" type="presOf" srcId="{74D69690-5968-404A-897A-EB4F60AE760C}" destId="{FDC3642E-5144-4ECF-B627-055192EEFC49}" srcOrd="0" destOrd="0" presId="urn:microsoft.com/office/officeart/2005/8/layout/radial5"/>
    <dgm:cxn modelId="{109D9B79-9DA9-4BC4-91EA-DEBCD24366EA}" type="presOf" srcId="{19BABB01-2E5A-44CC-A426-2D3DD794B0BD}" destId="{AB452245-C090-4126-9851-BDE95D833FE7}" srcOrd="0" destOrd="0" presId="urn:microsoft.com/office/officeart/2005/8/layout/radial5"/>
    <dgm:cxn modelId="{EC750BEE-41FB-423C-ABBD-927E8102BB3A}" type="presOf" srcId="{36A80649-3EFD-41EE-AB90-EDEAC3B2BFAA}" destId="{7FEA55A8-5A49-4031-AA07-00B46A6D90C4}" srcOrd="0" destOrd="0" presId="urn:microsoft.com/office/officeart/2005/8/layout/radial5"/>
    <dgm:cxn modelId="{39E76079-6E96-4AA7-B8EB-DCE135139E31}" type="presParOf" srcId="{277A0639-AC2D-4F46-8064-86B9AD3C396E}" destId="{5139E98F-3769-49D3-BD34-36C98983C44B}" srcOrd="0" destOrd="0" presId="urn:microsoft.com/office/officeart/2005/8/layout/radial5"/>
    <dgm:cxn modelId="{E2ECFD97-D8EF-4A64-A186-319A9E98310B}" type="presParOf" srcId="{277A0639-AC2D-4F46-8064-86B9AD3C396E}" destId="{DA1A4B27-44B6-480F-AE02-E554E2FE8DD9}" srcOrd="1" destOrd="0" presId="urn:microsoft.com/office/officeart/2005/8/layout/radial5"/>
    <dgm:cxn modelId="{DB454B06-899E-409F-9B59-656AF64846A0}" type="presParOf" srcId="{DA1A4B27-44B6-480F-AE02-E554E2FE8DD9}" destId="{15DD46B1-D495-4E7F-9497-C72846016117}" srcOrd="0" destOrd="0" presId="urn:microsoft.com/office/officeart/2005/8/layout/radial5"/>
    <dgm:cxn modelId="{2D7B139C-9B08-41DF-AAB4-77F37D2C8C23}" type="presParOf" srcId="{277A0639-AC2D-4F46-8064-86B9AD3C396E}" destId="{7FEA55A8-5A49-4031-AA07-00B46A6D90C4}" srcOrd="2" destOrd="0" presId="urn:microsoft.com/office/officeart/2005/8/layout/radial5"/>
    <dgm:cxn modelId="{47DA7E00-4AA1-4049-9CB9-7E03D942FEEC}" type="presParOf" srcId="{277A0639-AC2D-4F46-8064-86B9AD3C396E}" destId="{036F733A-578F-4CBC-9623-60D388B7EBCD}" srcOrd="3" destOrd="0" presId="urn:microsoft.com/office/officeart/2005/8/layout/radial5"/>
    <dgm:cxn modelId="{8EBF1E4D-F032-48FE-AFE6-C7F0511296FF}" type="presParOf" srcId="{036F733A-578F-4CBC-9623-60D388B7EBCD}" destId="{FB9EE2AD-DD0E-4F3B-AF81-EC7F45519DF7}" srcOrd="0" destOrd="0" presId="urn:microsoft.com/office/officeart/2005/8/layout/radial5"/>
    <dgm:cxn modelId="{4A3410EC-0122-49F5-955D-35F5AFE3C2E7}" type="presParOf" srcId="{277A0639-AC2D-4F46-8064-86B9AD3C396E}" destId="{FDC3642E-5144-4ECF-B627-055192EEFC49}" srcOrd="4" destOrd="0" presId="urn:microsoft.com/office/officeart/2005/8/layout/radial5"/>
    <dgm:cxn modelId="{3403D16D-65CF-427E-922E-83A89EDC8155}" type="presParOf" srcId="{277A0639-AC2D-4F46-8064-86B9AD3C396E}" destId="{AB452245-C090-4126-9851-BDE95D833FE7}" srcOrd="5" destOrd="0" presId="urn:microsoft.com/office/officeart/2005/8/layout/radial5"/>
    <dgm:cxn modelId="{4ECD3B95-2120-45E4-B2B4-1D052F4B3918}" type="presParOf" srcId="{AB452245-C090-4126-9851-BDE95D833FE7}" destId="{20401025-AE99-46ED-A9C7-916490FA3DF9}" srcOrd="0" destOrd="0" presId="urn:microsoft.com/office/officeart/2005/8/layout/radial5"/>
    <dgm:cxn modelId="{B0DC5377-F6A3-49B6-9A7A-7EC7F3113456}" type="presParOf" srcId="{277A0639-AC2D-4F46-8064-86B9AD3C396E}" destId="{2F82D7BF-D5FA-462F-BED5-52B285565214}" srcOrd="6" destOrd="0" presId="urn:microsoft.com/office/officeart/2005/8/layout/radial5"/>
    <dgm:cxn modelId="{F98FEB58-F63B-4458-9B63-FA24FC14126A}" type="presParOf" srcId="{277A0639-AC2D-4F46-8064-86B9AD3C396E}" destId="{C75E8863-918A-4844-BB73-37905288FF6A}" srcOrd="7" destOrd="0" presId="urn:microsoft.com/office/officeart/2005/8/layout/radial5"/>
    <dgm:cxn modelId="{9DA38802-4EC2-46E4-8C0B-CE480EF9DC36}" type="presParOf" srcId="{C75E8863-918A-4844-BB73-37905288FF6A}" destId="{DB503DF4-E3AA-44A8-A632-D8BD43A13A56}" srcOrd="0" destOrd="0" presId="urn:microsoft.com/office/officeart/2005/8/layout/radial5"/>
    <dgm:cxn modelId="{D0DA764E-04ED-48CD-AB8E-A3FF767DED90}" type="presParOf" srcId="{277A0639-AC2D-4F46-8064-86B9AD3C396E}" destId="{D37E7DB9-182F-4175-956D-AF39D7A2557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E7C12F-A080-4F00-BEF8-497EA095F0DE}">
      <dsp:nvSpPr>
        <dsp:cNvPr id="0" name=""/>
        <dsp:cNvSpPr/>
      </dsp:nvSpPr>
      <dsp:spPr>
        <a:xfrm>
          <a:off x="428640" y="1785924"/>
          <a:ext cx="2337885" cy="14027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Профилактика,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просвещение</a:t>
          </a:r>
          <a:endParaRPr lang="ru-RU" sz="2000" kern="1200" dirty="0"/>
        </a:p>
      </dsp:txBody>
      <dsp:txXfrm>
        <a:off x="428640" y="1785924"/>
        <a:ext cx="2337885" cy="1402731"/>
      </dsp:txXfrm>
    </dsp:sp>
    <dsp:sp modelId="{9FEC6549-19A3-4014-8886-E328F1C7CECC}">
      <dsp:nvSpPr>
        <dsp:cNvPr id="0" name=""/>
        <dsp:cNvSpPr/>
      </dsp:nvSpPr>
      <dsp:spPr>
        <a:xfrm>
          <a:off x="4286291" y="1785924"/>
          <a:ext cx="2337885" cy="14027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Диагностика (исследование, изучение)</a:t>
          </a:r>
        </a:p>
      </dsp:txBody>
      <dsp:txXfrm>
        <a:off x="4286291" y="1785924"/>
        <a:ext cx="2337885" cy="1402731"/>
      </dsp:txXfrm>
    </dsp:sp>
    <dsp:sp modelId="{2E0843C1-0C92-4752-9F54-138C96AEB6D3}">
      <dsp:nvSpPr>
        <dsp:cNvPr id="0" name=""/>
        <dsp:cNvSpPr/>
      </dsp:nvSpPr>
      <dsp:spPr>
        <a:xfrm>
          <a:off x="428617" y="3357567"/>
          <a:ext cx="2337885" cy="14027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консультирование,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коррекционно-развивающая работа</a:t>
          </a:r>
          <a:endParaRPr lang="ru-RU" sz="2000" kern="1200" dirty="0"/>
        </a:p>
      </dsp:txBody>
      <dsp:txXfrm>
        <a:off x="428617" y="3357567"/>
        <a:ext cx="2337885" cy="1402731"/>
      </dsp:txXfrm>
    </dsp:sp>
    <dsp:sp modelId="{BF8209D0-3A3A-45A8-A54B-F486232CF9B2}">
      <dsp:nvSpPr>
        <dsp:cNvPr id="0" name=""/>
        <dsp:cNvSpPr/>
      </dsp:nvSpPr>
      <dsp:spPr>
        <a:xfrm>
          <a:off x="4286291" y="3357567"/>
          <a:ext cx="2337885" cy="14027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методическая работа</a:t>
          </a:r>
          <a:endParaRPr lang="ru-RU" sz="2000" kern="1200" dirty="0"/>
        </a:p>
      </dsp:txBody>
      <dsp:txXfrm>
        <a:off x="4286291" y="3357567"/>
        <a:ext cx="2337885" cy="1402731"/>
      </dsp:txXfrm>
    </dsp:sp>
    <dsp:sp modelId="{04FDE82A-C52B-4F06-90E3-1AD1E06B6C44}">
      <dsp:nvSpPr>
        <dsp:cNvPr id="0" name=""/>
        <dsp:cNvSpPr/>
      </dsp:nvSpPr>
      <dsp:spPr>
        <a:xfrm>
          <a:off x="1714500" y="4915524"/>
          <a:ext cx="3786205" cy="14027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работа по защите прав и законных интересов детей</a:t>
          </a:r>
          <a:endParaRPr lang="ru-RU" sz="2000" b="1" kern="120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14500" y="4915524"/>
        <a:ext cx="3786205" cy="1402731"/>
      </dsp:txXfrm>
    </dsp:sp>
    <dsp:sp modelId="{5BBB33C5-A807-4D47-BE7E-96449939DFDF}">
      <dsp:nvSpPr>
        <dsp:cNvPr id="0" name=""/>
        <dsp:cNvSpPr/>
      </dsp:nvSpPr>
      <dsp:spPr>
        <a:xfrm>
          <a:off x="0" y="214290"/>
          <a:ext cx="7072360" cy="14027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Основные направления деятельн</a:t>
          </a:r>
          <a:r>
            <a:rPr lang="ru-RU" sz="25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ости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СППС школы</a:t>
          </a:r>
          <a:endParaRPr lang="ru-RU" sz="3200" kern="1200" dirty="0"/>
        </a:p>
      </dsp:txBody>
      <dsp:txXfrm>
        <a:off x="0" y="214290"/>
        <a:ext cx="7072360" cy="14027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A1BCE-DCFB-42FD-AB66-D06FDD6D3EF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0125C-0048-4360-86B2-4EB454C3D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0125C-0048-4360-86B2-4EB454C3DD6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161B3-8749-4F23-AACF-11564203274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E057-D00F-4932-BDDA-6589A20631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161B3-8749-4F23-AACF-11564203274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E057-D00F-4932-BDDA-6589A206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161B3-8749-4F23-AACF-11564203274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E057-D00F-4932-BDDA-6589A206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161B3-8749-4F23-AACF-11564203274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E057-D00F-4932-BDDA-6589A206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161B3-8749-4F23-AACF-11564203274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E057-D00F-4932-BDDA-6589A20631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161B3-8749-4F23-AACF-11564203274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E057-D00F-4932-BDDA-6589A206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161B3-8749-4F23-AACF-11564203274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E057-D00F-4932-BDDA-6589A206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161B3-8749-4F23-AACF-11564203274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E057-D00F-4932-BDDA-6589A206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161B3-8749-4F23-AACF-11564203274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E057-D00F-4932-BDDA-6589A20631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161B3-8749-4F23-AACF-11564203274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E057-D00F-4932-BDDA-6589A206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161B3-8749-4F23-AACF-11564203274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9E057-D00F-4932-BDDA-6589A20631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B161B3-8749-4F23-AACF-11564203274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BE9E057-D00F-4932-BDDA-6589A20631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s7.hostingkartinok.com/uploads/images/2014/02/046ff64f0a2897f24fd7102f520df3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s7.hostingkartinok.com/uploads/images/2014/02/046ff64f0a2897f24fd7102f520df3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s7.hostingkartinok.com/uploads/images/2014/02/046ff64f0a2897f24fd7102f520df3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https://im0-tub-by.yandex.net/i?id=04113bab675643740b40d14664d194bb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403092"/>
            <a:ext cx="5429288" cy="44548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«Средняя школа №8 г. Мозыря»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</a:p>
          <a:p>
            <a:pPr>
              <a:buNone/>
            </a:pPr>
            <a:endParaRPr lang="ru-RU" sz="6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sz="6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sz="6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sz="6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</a:t>
            </a:r>
          </a:p>
          <a:p>
            <a:pPr>
              <a:buNone/>
            </a:pPr>
            <a:r>
              <a:rPr lang="ru-RU" sz="7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71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СППС</a:t>
            </a:r>
            <a:endParaRPr lang="ru-RU" sz="7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071538" y="142852"/>
          <a:ext cx="8072462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rot="5400000">
            <a:off x="2714612" y="2143116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929058" y="2071678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14810" y="1571612"/>
            <a:ext cx="107157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2643174" y="3000372"/>
            <a:ext cx="221457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071934" y="2000240"/>
            <a:ext cx="228601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71538" y="0"/>
          <a:ext cx="7786742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5400000">
            <a:off x="2822563" y="117790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6822297" y="110726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Моя семья- моё богатство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(школа для родителей «Содействие»)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Documents and Settings\Администратор\Рабочий стол\ФОТО\SAM_3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876"/>
            <a:ext cx="3643338" cy="27325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5" name="Рисунок 4" descr="F:\На сайт\SAM_56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00438"/>
            <a:ext cx="3500462" cy="278608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643050"/>
            <a:ext cx="3357586" cy="2428892"/>
          </a:xfrm>
          <a:prstGeom prst="ellipse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000100" y="285728"/>
          <a:ext cx="7858180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2" name="Прямая со стрелкой 21"/>
          <p:cNvCxnSpPr/>
          <p:nvPr/>
        </p:nvCxnSpPr>
        <p:spPr>
          <a:xfrm flipV="1">
            <a:off x="5429256" y="2428868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4143372" y="2571744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929058" y="4357694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143372" y="4357694"/>
            <a:ext cx="242889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8001024" cy="7744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Воспитание детей – творческое занятие и скорее искусство, чем наука.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Б.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Беттелхейм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558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38" y="4143380"/>
            <a:ext cx="3929090" cy="2428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4" name="Рисунок 3" descr="I:\фото\SAM_56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428868"/>
            <a:ext cx="4000528" cy="235745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Рисунок 4" descr="F:\На сайт\SAM_56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214422"/>
            <a:ext cx="3571900" cy="235745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142976" y="0"/>
          <a:ext cx="80010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85852" y="214290"/>
            <a:ext cx="7858148" cy="603411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	Одним из основных направлений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профилактической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 школы, в том числе  и СППС, является превенция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правонарушений,</a:t>
            </a:r>
          </a:p>
          <a:p>
            <a:pPr>
              <a:buNone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преступлений и безнадзорности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среди учащихся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yeisk.info/images/articles-main-imgs/1-shkolnik_i_zak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786190"/>
            <a:ext cx="3643338" cy="22145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rtabasaran.ru/sites/default/files/news%20galery/img_05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28" y="2857496"/>
            <a:ext cx="3143272" cy="215582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ldd.ucoz.ru/_fr/1/66008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416170"/>
            <a:ext cx="3214710" cy="24418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9172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работы школы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профилактике правонарушений,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преступлений и безнадзорности среди учащихся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28728" y="2285992"/>
            <a:ext cx="707236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1535885" y="2536025"/>
            <a:ext cx="114300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357686" y="3714752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285984" y="3643314"/>
            <a:ext cx="271543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5179223" y="3750471"/>
            <a:ext cx="292895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000100" y="3357562"/>
            <a:ext cx="2428892" cy="1357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Организационно- административная работа</a:t>
            </a:r>
          </a:p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 rot="10800000" flipV="1">
            <a:off x="1643042" y="5000636"/>
            <a:ext cx="2071702" cy="1357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Деятельность СППС</a:t>
            </a:r>
          </a:p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 rot="10800000" flipV="1">
            <a:off x="6858016" y="3500438"/>
            <a:ext cx="2285984" cy="1357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Организационно- методическая работа</a:t>
            </a:r>
          </a:p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 rot="10800000" flipV="1">
            <a:off x="4071934" y="3500438"/>
            <a:ext cx="2285984" cy="1357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семьей</a:t>
            </a:r>
          </a:p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 rot="10800000" flipV="1">
            <a:off x="3929058" y="5214950"/>
            <a:ext cx="2285984" cy="1357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навыков ЗОЖ</a:t>
            </a:r>
          </a:p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 rot="10800000" flipV="1">
            <a:off x="6572264" y="5286388"/>
            <a:ext cx="2285984" cy="1357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Правовое просвещение учащихся</a:t>
            </a:r>
          </a:p>
          <a:p>
            <a:pPr algn="ctr"/>
            <a:endParaRPr lang="ru-RU" dirty="0"/>
          </a:p>
        </p:txBody>
      </p:sp>
      <p:cxnSp>
        <p:nvCxnSpPr>
          <p:cNvPr id="83" name="Прямая со стрелкой 82"/>
          <p:cNvCxnSpPr/>
          <p:nvPr/>
        </p:nvCxnSpPr>
        <p:spPr>
          <a:xfrm rot="5400000">
            <a:off x="7001686" y="2857496"/>
            <a:ext cx="114221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правонарушений по школе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000232" y="1571612"/>
          <a:ext cx="657229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Анализ противоправных деяний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5 лет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85852" y="1285860"/>
          <a:ext cx="7572428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Специалисты СППС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Педагоги-психологи:</a:t>
            </a:r>
          </a:p>
          <a:p>
            <a:pPr>
              <a:buNone/>
            </a:pP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Тетерина Светлана Александровна</a:t>
            </a:r>
          </a:p>
          <a:p>
            <a:pPr>
              <a:buNone/>
            </a:pP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Стаж работы  - 21 год, </a:t>
            </a:r>
          </a:p>
          <a:p>
            <a:pPr>
              <a:buNone/>
            </a:pP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высшая квалификационная </a:t>
            </a:r>
          </a:p>
          <a:p>
            <a:pPr>
              <a:buNone/>
            </a:pP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категория</a:t>
            </a:r>
          </a:p>
          <a:p>
            <a:pPr>
              <a:buNone/>
            </a:pPr>
            <a:endParaRPr lang="ru-RU" sz="2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Зубчонак Юлия Валерьевна</a:t>
            </a:r>
          </a:p>
          <a:p>
            <a:pPr>
              <a:buNone/>
            </a:pP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Стаж работы – 12 лет,</a:t>
            </a:r>
          </a:p>
          <a:p>
            <a:pPr>
              <a:buNone/>
            </a:pP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первая квалификационная </a:t>
            </a:r>
          </a:p>
          <a:p>
            <a:pPr>
              <a:buNone/>
            </a:pP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категория</a:t>
            </a:r>
          </a:p>
          <a:p>
            <a:pPr>
              <a:buNone/>
            </a:pPr>
            <a:endParaRPr lang="ru-RU" sz="2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G:\Новая папка\Фото0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857232"/>
            <a:ext cx="1955052" cy="264320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5" name="Рисунок 4" descr="DSC_2158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7312" y="3857628"/>
            <a:ext cx="1948819" cy="2571768"/>
          </a:xfrm>
          <a:prstGeom prst="round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sehpozdravil.ru/res/files/postcards/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0"/>
            <a:ext cx="8143900" cy="6858000"/>
          </a:xfrm>
          <a:prstGeom prst="rect">
            <a:avLst/>
          </a:prstGeom>
          <a:noFill/>
        </p:spPr>
      </p:pic>
      <p:sp useBgFill="1">
        <p:nvSpPr>
          <p:cNvPr id="3" name="Прямоугольник 2"/>
          <p:cNvSpPr/>
          <p:nvPr/>
        </p:nvSpPr>
        <p:spPr>
          <a:xfrm rot="10800000" flipV="1">
            <a:off x="2286000" y="289150"/>
            <a:ext cx="55721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Лучший способ сделать детей хорошими – это сделать их счастливыми.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О. Уайльд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 социальный   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Краменская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Елена Александровна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Стаж работы в данном учреждении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15 лет,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первая квалификационная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категория</a:t>
            </a:r>
          </a:p>
          <a:p>
            <a:pPr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КАРМЕН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571876"/>
            <a:ext cx="2301530" cy="300039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6927878" cy="48006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Целью деятельности СППС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школы является содействие в создании условий для полноценного личностного развития, позитивной социализации, профессионального становления и жизненного самоопределения обучающихся</a:t>
            </a:r>
            <a:endParaRPr lang="ru-RU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85728"/>
            <a:ext cx="692948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задачи СППС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организация своевременной комплексной личностно-ориентированной социально-педагогической, психологической и правовой помощи обучающимся, а также тем из них, кто имеет проблемы в общении, обучении, развитии, социализации или находится в социально опасном положении;</a:t>
            </a:r>
          </a:p>
          <a:p>
            <a:endParaRPr lang="ru-RU" sz="2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содействие в формировании эмоционально благоприятной  атмосферы  в педагогических коллективах учреждения образования, семьях обучающихся и их социальном окружении;</a:t>
            </a:r>
          </a:p>
          <a:p>
            <a:endParaRPr lang="ru-RU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071546"/>
            <a:ext cx="707236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-предупреждение семейного неблагополучия, социального сиротства, насилия в отношении детей и профилактика асоциального поведения, безнадзорности, правонарушений обучающихся, пропаганда здорового образа жизни;</a:t>
            </a:r>
          </a:p>
          <a:p>
            <a:endParaRPr lang="ru-RU" sz="2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повышение психолого-педагогической и правовой культуры всех участников образовательного процесса</a:t>
            </a:r>
            <a:endParaRPr lang="ru-RU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формы работа с родителями спп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955" y="1357298"/>
            <a:ext cx="7579887" cy="473276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Девиз нашей работы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00166" y="0"/>
          <a:ext cx="7072362" cy="6318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Системный подход к решению проблем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Модель работы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214414" y="1428736"/>
          <a:ext cx="757242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vischkola.narod.ru/chvestnik/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1357298"/>
            <a:ext cx="2428891" cy="2195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827</TotalTime>
  <Words>385</Words>
  <Application>Microsoft Office PowerPoint</Application>
  <PresentationFormat>Экран (4:3)</PresentationFormat>
  <Paragraphs>103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Государственное учреждение образования «Средняя школа №8 г. Мозыря» </vt:lpstr>
      <vt:lpstr>           Специалисты СППС</vt:lpstr>
      <vt:lpstr>          Педагог социальный    </vt:lpstr>
      <vt:lpstr>Слайд 4</vt:lpstr>
      <vt:lpstr>Слайд 5</vt:lpstr>
      <vt:lpstr>Слайд 6</vt:lpstr>
      <vt:lpstr>Девиз нашей работы</vt:lpstr>
      <vt:lpstr>Слайд 8</vt:lpstr>
      <vt:lpstr>Системный подход к решению проблем Модель работы</vt:lpstr>
      <vt:lpstr>Слайд 10</vt:lpstr>
      <vt:lpstr>Слайд 11</vt:lpstr>
      <vt:lpstr>Моя семья- моё богатство  (школа для родителей «Содействие») </vt:lpstr>
      <vt:lpstr>Слайд 13</vt:lpstr>
      <vt:lpstr>Воспитание детей – творческое занятие и скорее искусство, чем наука.                                                    Б. Беттелхейм  </vt:lpstr>
      <vt:lpstr>Слайд 15</vt:lpstr>
      <vt:lpstr>Слайд 16</vt:lpstr>
      <vt:lpstr>Структура работы школы  по профилактике правонарушений,  преступлений и безнадзорности среди учащихся</vt:lpstr>
      <vt:lpstr>Сравнительный анализ  правонарушений по школе</vt:lpstr>
      <vt:lpstr>Анализ противоправных деяний за 5 лет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СППС  - ОРГАНИЧЕСКАЯ ЧАСТЬ ВОСПИТАТЕЛЬНОЙ СИСТНМЫ ШКОЛЫ, ПРЕДСИАВЛЯЮЩАЯ СОБОЙ СИСТЕМУ ПРАКТИЧЕСКОГО ИСПОЛЬЗОВАНИЯ ДОСТИЖЕНИЙ</dc:title>
  <dc:creator>Администратор</dc:creator>
  <cp:lastModifiedBy>USER</cp:lastModifiedBy>
  <cp:revision>95</cp:revision>
  <dcterms:created xsi:type="dcterms:W3CDTF">2019-04-17T08:00:32Z</dcterms:created>
  <dcterms:modified xsi:type="dcterms:W3CDTF">2020-01-16T11:22:28Z</dcterms:modified>
</cp:coreProperties>
</file>