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5" autoAdjust="0"/>
    <p:restoredTop sz="94660"/>
  </p:normalViewPr>
  <p:slideViewPr>
    <p:cSldViewPr>
      <p:cViewPr varScale="1">
        <p:scale>
          <a:sx n="64" d="100"/>
          <a:sy n="64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48AF76-8EA5-42E5-B6CF-8E0DA5B000C9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A3B03A-3E6F-4F80-9284-0A5135909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60;&#1080;&#1079;&#1084;&#1080;&#1085;&#1091;&#1090;&#1082;&#1072;%20&#1025;&#1083;&#1086;&#1095;&#1082;&#1072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08912" cy="194421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                   </a:t>
            </a:r>
            <a:r>
              <a:rPr lang="ru-RU" sz="5400" dirty="0" smtClean="0">
                <a:solidFill>
                  <a:srgbClr val="FF0000"/>
                </a:solidFill>
              </a:rPr>
              <a:t> Фонетика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( обобщение и  повторение)</a:t>
            </a:r>
            <a:endParaRPr lang="ru-RU" dirty="0"/>
          </a:p>
        </p:txBody>
      </p:sp>
      <p:pic>
        <p:nvPicPr>
          <p:cNvPr id="1026" name="Picture 2" descr="C:\Users\Вероника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24124"/>
            <a:ext cx="7776864" cy="4073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effectLst/>
              </a:rPr>
              <a:t>Сколько слов здесь  записано?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Иногда  об ударении говорят, что это паспорт слова. Действительно, с помощью ударения  можно различать слова, состоящие даже из одинаковых звуков. Сколько слов здесь  записано?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Атлас,гвоздики,пропасть,хлопок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08012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effectLst/>
              </a:rPr>
              <a:t>Поставьте в словах ударение.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   Алфавит, звонит, километр, свекла, щавель, торты, договор, каталог, средства.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Прослушайте стихотворение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Прилетела к нам синичка , </a:t>
            </a:r>
          </a:p>
          <a:p>
            <a:pPr>
              <a:buNone/>
            </a:pPr>
            <a:r>
              <a:rPr lang="ru-RU" dirty="0" smtClean="0"/>
              <a:t>Села прямо под окном .</a:t>
            </a:r>
          </a:p>
          <a:p>
            <a:pPr>
              <a:buNone/>
            </a:pPr>
            <a:r>
              <a:rPr lang="ru-RU" dirty="0" smtClean="0"/>
              <a:t>Эту маленькую птичку</a:t>
            </a:r>
          </a:p>
          <a:p>
            <a:pPr>
              <a:buNone/>
            </a:pPr>
            <a:r>
              <a:rPr lang="ru-RU" dirty="0" smtClean="0"/>
              <a:t>С нетерпением мы ждём.</a:t>
            </a:r>
          </a:p>
          <a:p>
            <a:pPr>
              <a:buNone/>
            </a:pPr>
            <a:r>
              <a:rPr lang="ru-RU" dirty="0" smtClean="0"/>
              <a:t>И чтоб  ей полегче стало, </a:t>
            </a:r>
          </a:p>
          <a:p>
            <a:pPr>
              <a:buNone/>
            </a:pPr>
            <a:r>
              <a:rPr lang="ru-RU" dirty="0" smtClean="0"/>
              <a:t>Ведь исчезли червячки,</a:t>
            </a:r>
          </a:p>
          <a:p>
            <a:pPr>
              <a:buNone/>
            </a:pPr>
            <a:r>
              <a:rPr lang="ru-RU" dirty="0" smtClean="0"/>
              <a:t>Для неё кусочки сала </a:t>
            </a:r>
          </a:p>
          <a:p>
            <a:pPr>
              <a:buNone/>
            </a:pPr>
            <a:r>
              <a:rPr lang="ru-RU" dirty="0" smtClean="0"/>
              <a:t>Мы повесим на сучки.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4625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effectLst/>
              </a:rPr>
              <a:t>Подчеркните гласные звуки одной чертой</a:t>
            </a:r>
            <a:r>
              <a:rPr lang="ru-RU" sz="4000" dirty="0" smtClean="0">
                <a:effectLst/>
              </a:rPr>
              <a:t>, а </a:t>
            </a:r>
            <a:r>
              <a:rPr lang="ru-RU" sz="4000" dirty="0" smtClean="0">
                <a:effectLst/>
              </a:rPr>
              <a:t>согласные двумя. Разделите слова на слоги.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вариант: </a:t>
            </a:r>
          </a:p>
          <a:p>
            <a:pPr>
              <a:buNone/>
            </a:pPr>
            <a:r>
              <a:rPr lang="ru-RU" sz="4000" dirty="0" smtClean="0"/>
              <a:t>ромашка, ручей, прозрачный.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 вариант: </a:t>
            </a:r>
          </a:p>
          <a:p>
            <a:pPr>
              <a:buNone/>
            </a:pPr>
            <a:r>
              <a:rPr lang="ru-RU" sz="4000" dirty="0" smtClean="0"/>
              <a:t>колокольчик, льдинка, шорох.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ru-RU" dirty="0" smtClean="0">
                <a:effectLst/>
              </a:rPr>
              <a:t>Решить тесты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1.Укажите </a:t>
            </a:r>
            <a:r>
              <a:rPr lang="ru-RU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,в каких случаях буквы </a:t>
            </a:r>
            <a:r>
              <a:rPr lang="ru-RU" sz="2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е,ё,ю.я</a:t>
            </a:r>
            <a:r>
              <a:rPr lang="ru-RU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обозначают два звука</a:t>
            </a:r>
          </a:p>
          <a:p>
            <a:pPr>
              <a:buNone/>
            </a:pPr>
            <a:r>
              <a:rPr lang="ru-RU" sz="2600" dirty="0" smtClean="0"/>
              <a:t>1)ёмкость</a:t>
            </a:r>
          </a:p>
          <a:p>
            <a:pPr>
              <a:buNone/>
            </a:pPr>
            <a:r>
              <a:rPr lang="ru-RU" sz="2600" dirty="0" smtClean="0"/>
              <a:t>2)съёмный</a:t>
            </a:r>
          </a:p>
          <a:p>
            <a:pPr>
              <a:buNone/>
            </a:pPr>
            <a:r>
              <a:rPr lang="ru-RU" sz="2600" dirty="0" smtClean="0"/>
              <a:t>3)бурьян</a:t>
            </a:r>
          </a:p>
          <a:p>
            <a:pPr>
              <a:buNone/>
            </a:pPr>
            <a:r>
              <a:rPr lang="ru-RU" sz="2600" dirty="0" smtClean="0"/>
              <a:t>4)горячка</a:t>
            </a:r>
          </a:p>
          <a:p>
            <a:pPr>
              <a:buNone/>
            </a:pPr>
            <a:r>
              <a:rPr lang="ru-RU" sz="2600" dirty="0" smtClean="0"/>
              <a:t>5)фонема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2.Укажите </a:t>
            </a:r>
            <a:r>
              <a:rPr lang="ru-RU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слова ,в которых происходит  озвончение согласных</a:t>
            </a:r>
          </a:p>
          <a:p>
            <a:pPr>
              <a:buNone/>
            </a:pPr>
            <a:r>
              <a:rPr lang="ru-RU" sz="2600" dirty="0" smtClean="0"/>
              <a:t>1)свадьба</a:t>
            </a:r>
          </a:p>
          <a:p>
            <a:pPr>
              <a:buNone/>
            </a:pPr>
            <a:r>
              <a:rPr lang="ru-RU" sz="2600" dirty="0" smtClean="0"/>
              <a:t>2)просьба</a:t>
            </a:r>
          </a:p>
          <a:p>
            <a:pPr>
              <a:buNone/>
            </a:pPr>
            <a:r>
              <a:rPr lang="ru-RU" sz="2600" dirty="0" smtClean="0"/>
              <a:t>3)съедобный</a:t>
            </a:r>
          </a:p>
          <a:p>
            <a:pPr>
              <a:buNone/>
            </a:pPr>
            <a:r>
              <a:rPr lang="ru-RU" sz="2600" dirty="0" smtClean="0"/>
              <a:t>4)кемпинг</a:t>
            </a:r>
          </a:p>
          <a:p>
            <a:pPr>
              <a:buNone/>
            </a:pPr>
            <a:r>
              <a:rPr lang="ru-RU" sz="2600" dirty="0" smtClean="0"/>
              <a:t>5)рюкзак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1206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3.Укажите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слова, в которых происходит оглушение согласных </a:t>
            </a:r>
          </a:p>
          <a:p>
            <a:pPr>
              <a:buNone/>
            </a:pPr>
            <a:r>
              <a:rPr lang="ru-RU" dirty="0" smtClean="0"/>
              <a:t>1)изморозь</a:t>
            </a:r>
          </a:p>
          <a:p>
            <a:pPr>
              <a:buNone/>
            </a:pPr>
            <a:r>
              <a:rPr lang="ru-RU" dirty="0" smtClean="0"/>
              <a:t>2)вокруг</a:t>
            </a:r>
          </a:p>
          <a:p>
            <a:pPr>
              <a:buNone/>
            </a:pPr>
            <a:r>
              <a:rPr lang="ru-RU" dirty="0" smtClean="0"/>
              <a:t>3)загадка</a:t>
            </a:r>
          </a:p>
          <a:p>
            <a:pPr>
              <a:buNone/>
            </a:pPr>
            <a:r>
              <a:rPr lang="ru-RU" dirty="0" smtClean="0"/>
              <a:t>4)мясорубка</a:t>
            </a:r>
          </a:p>
          <a:p>
            <a:pPr>
              <a:buNone/>
            </a:pPr>
            <a:r>
              <a:rPr lang="ru-RU" dirty="0" smtClean="0"/>
              <a:t>5)косьба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4.Укажите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слова,в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которых ударение падает на первый слог</a:t>
            </a:r>
          </a:p>
          <a:p>
            <a:pPr>
              <a:buNone/>
            </a:pPr>
            <a:r>
              <a:rPr lang="ru-RU" dirty="0" smtClean="0"/>
              <a:t>1)верба</a:t>
            </a:r>
          </a:p>
          <a:p>
            <a:pPr>
              <a:buNone/>
            </a:pPr>
            <a:r>
              <a:rPr lang="ru-RU" dirty="0" smtClean="0"/>
              <a:t>2)взяла</a:t>
            </a:r>
          </a:p>
          <a:p>
            <a:pPr>
              <a:buNone/>
            </a:pPr>
            <a:r>
              <a:rPr lang="ru-RU" dirty="0" smtClean="0"/>
              <a:t>3)свёкла</a:t>
            </a:r>
          </a:p>
          <a:p>
            <a:pPr>
              <a:buNone/>
            </a:pPr>
            <a:r>
              <a:rPr lang="ru-RU" dirty="0" smtClean="0"/>
              <a:t>4)эксперт</a:t>
            </a:r>
          </a:p>
          <a:p>
            <a:pPr>
              <a:buNone/>
            </a:pPr>
            <a:r>
              <a:rPr lang="ru-RU" dirty="0" smtClean="0"/>
              <a:t>5)столяр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6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6600" dirty="0" smtClean="0"/>
              <a:t>1,2,3</a:t>
            </a:r>
          </a:p>
          <a:p>
            <a:pPr>
              <a:buNone/>
            </a:pPr>
            <a:r>
              <a:rPr lang="ru-RU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ru-RU" sz="6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ru-RU" sz="6600" dirty="0" smtClean="0"/>
              <a:t>2,5</a:t>
            </a:r>
          </a:p>
          <a:p>
            <a:pPr>
              <a:buNone/>
            </a:pPr>
            <a:r>
              <a:rPr lang="ru-RU" sz="6600" b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660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ru-RU" sz="6600" smtClean="0"/>
              <a:t>1,2,3,4</a:t>
            </a:r>
            <a:endParaRPr lang="ru-RU" sz="6600" dirty="0" smtClean="0"/>
          </a:p>
          <a:p>
            <a:pPr>
              <a:buNone/>
            </a:pPr>
            <a:r>
              <a:rPr lang="ru-RU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ru-RU" sz="6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ru-RU" sz="6600" dirty="0" smtClean="0"/>
              <a:t>1,3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2664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  <a:effectLst/>
              </a:rPr>
              <a:t>Познавайте эту вселенную под названием русский язык, дерзайте, стремитесь к доброму, красивому слову!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43224"/>
            <a:ext cx="6696743" cy="365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ероника\Desktop\img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7683936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ru-RU" dirty="0" smtClean="0"/>
              <a:t>Работа с текстом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Январь – году начало, </a:t>
            </a:r>
            <a:r>
              <a:rPr lang="ru-RU" sz="4400" dirty="0" err="1" smtClean="0"/>
              <a:t>з</a:t>
            </a:r>
            <a:r>
              <a:rPr lang="ru-RU" sz="4400" dirty="0" smtClean="0"/>
              <a:t>…</a:t>
            </a:r>
            <a:r>
              <a:rPr lang="ru-RU" sz="4400" dirty="0" err="1" smtClean="0"/>
              <a:t>ме</a:t>
            </a:r>
            <a:r>
              <a:rPr lang="ru-RU" sz="4400" dirty="0" smtClean="0"/>
              <a:t> середина. Дни  становятся дл…</a:t>
            </a:r>
            <a:r>
              <a:rPr lang="ru-RU" sz="4400" dirty="0" err="1" smtClean="0"/>
              <a:t>ннее</a:t>
            </a:r>
            <a:r>
              <a:rPr lang="ru-RU" sz="4400" dirty="0" smtClean="0"/>
              <a:t>, больше  светлых ч…сов. Со…</a:t>
            </a:r>
            <a:r>
              <a:rPr lang="ru-RU" sz="4400" dirty="0" err="1" smtClean="0"/>
              <a:t>нце</a:t>
            </a:r>
            <a:r>
              <a:rPr lang="ru-RU" sz="4400" dirty="0" smtClean="0"/>
              <a:t> встаёт  раньше и ярче св..</a:t>
            </a:r>
            <a:r>
              <a:rPr lang="ru-RU" sz="4400" dirty="0" err="1" smtClean="0"/>
              <a:t>тит</a:t>
            </a:r>
            <a:r>
              <a:rPr lang="ru-RU" sz="4400" dirty="0" smtClean="0"/>
              <a:t>, </a:t>
            </a:r>
            <a:r>
              <a:rPr lang="ru-RU" sz="4400" dirty="0" err="1" smtClean="0"/>
              <a:t>зат</a:t>
            </a:r>
            <a:r>
              <a:rPr lang="ru-RU" sz="4400" dirty="0" smtClean="0"/>
              <a:t>..р…пилось к весне.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24208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В название какого раздела  науки  о языке  входит часть слов: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</a:t>
            </a: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телефон, магнитофон, микрофон?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636912"/>
            <a:ext cx="7498080" cy="33843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600" dirty="0" smtClean="0">
                <a:solidFill>
                  <a:schemeClr val="accent5">
                    <a:lumMod val="50000"/>
                  </a:schemeClr>
                </a:solidFill>
              </a:rPr>
              <a:t>Выпишите  термины, </a:t>
            </a:r>
          </a:p>
          <a:p>
            <a:pPr>
              <a:buNone/>
            </a:pPr>
            <a:r>
              <a:rPr lang="ru-RU" sz="4600" dirty="0" smtClean="0">
                <a:solidFill>
                  <a:schemeClr val="accent5">
                    <a:lumMod val="50000"/>
                  </a:schemeClr>
                </a:solidFill>
              </a:rPr>
              <a:t>относящиеся к изучаемому разделу.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Синтаксис, подлежащее, звук, корень,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согласный, окончание, оглушение, слог, текст, ударение.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Расскажите </a:t>
            </a:r>
            <a:r>
              <a:rPr lang="ru-RU" dirty="0" smtClean="0"/>
              <a:t>о гласных и согласных звуках, </a:t>
            </a:r>
            <a:r>
              <a:rPr lang="ru-RU" dirty="0" smtClean="0"/>
              <a:t>заполните </a:t>
            </a:r>
            <a:r>
              <a:rPr lang="ru-RU" dirty="0" smtClean="0"/>
              <a:t>кластер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155679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Звуки</a:t>
            </a:r>
            <a:endParaRPr lang="ru-RU" sz="32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563888" y="2132856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20072" y="2132856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75656" y="2564904"/>
            <a:ext cx="316835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2564904"/>
            <a:ext cx="316835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907704" y="3429000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2"/>
          </p:cNvCxnSpPr>
          <p:nvPr/>
        </p:nvCxnSpPr>
        <p:spPr>
          <a:xfrm>
            <a:off x="3059832" y="3429000"/>
            <a:ext cx="72008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43608" y="4365104"/>
            <a:ext cx="2016224" cy="36933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ударные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131840" y="4365104"/>
            <a:ext cx="2016224" cy="36933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безударные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7380312" y="3429000"/>
            <a:ext cx="28803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380312" y="3429000"/>
            <a:ext cx="1296144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427984" y="3429000"/>
            <a:ext cx="1728192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6084168" y="3429000"/>
            <a:ext cx="720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87824" y="5589240"/>
            <a:ext cx="2016224" cy="36933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твердые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004048" y="5229200"/>
            <a:ext cx="1512168" cy="36933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588224" y="5229200"/>
            <a:ext cx="1584176" cy="36933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глухие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7092280" y="5733256"/>
            <a:ext cx="2051720" cy="36933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Решите </a:t>
            </a:r>
            <a:r>
              <a:rPr lang="ru-RU" dirty="0" smtClean="0">
                <a:effectLst/>
              </a:rPr>
              <a:t>пропорции</a:t>
            </a:r>
            <a:endParaRPr lang="ru-RU" dirty="0">
              <a:effectLst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268760"/>
            <a:ext cx="4240471" cy="216024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123630"/>
            <a:ext cx="4464496" cy="2386509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86633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effectLst/>
              </a:rPr>
              <a:t/>
            </a:r>
            <a:br>
              <a:rPr lang="ru-RU" sz="4800" dirty="0" smtClean="0">
                <a:effectLst/>
              </a:rPr>
            </a:br>
            <a:r>
              <a:rPr lang="ru-RU" sz="4800" dirty="0" smtClean="0">
                <a:effectLst/>
              </a:rPr>
              <a:t>Запишите скороговорки.</a:t>
            </a:r>
            <a:br>
              <a:rPr lang="ru-RU" sz="4800" dirty="0" smtClean="0">
                <a:effectLst/>
              </a:rPr>
            </a:br>
            <a:r>
              <a:rPr lang="ru-RU" sz="4800" dirty="0" smtClean="0">
                <a:effectLst/>
              </a:rPr>
              <a:t>Назовите преобладающие в них согласные  звуки.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924944"/>
            <a:ext cx="7498080" cy="33234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1. Карл у Клары украл кораллы. 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2. От топота копыт пыль по полю летит. 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3. Архип осип, Осип охрип</a:t>
            </a:r>
            <a:r>
              <a:rPr lang="ru-RU" sz="4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effectLst/>
              </a:rPr>
              <a:t>Отгадайте загадку</a:t>
            </a:r>
            <a:endParaRPr lang="ru-RU" sz="48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16832"/>
            <a:ext cx="7818072" cy="4331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33 сестрички, ростом невелички,</a:t>
            </a:r>
          </a:p>
          <a:p>
            <a:pPr>
              <a:buNone/>
            </a:pPr>
            <a:r>
              <a:rPr lang="ru-RU" sz="4800" dirty="0" smtClean="0"/>
              <a:t>Если знаешь их секрет,</a:t>
            </a:r>
          </a:p>
          <a:p>
            <a:pPr>
              <a:buNone/>
            </a:pPr>
            <a:r>
              <a:rPr lang="ru-RU" sz="4800" dirty="0" smtClean="0"/>
              <a:t>Они покажут целый свет.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Памятник букве Ё</a:t>
            </a:r>
            <a:endParaRPr lang="ru-RU" dirty="0">
              <a:effectLst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2162"/>
            <a:ext cx="6624736" cy="410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 «Елочка»</a:t>
            </a:r>
            <a:endParaRPr lang="ru-RU" dirty="0"/>
          </a:p>
        </p:txBody>
      </p:sp>
      <p:pic>
        <p:nvPicPr>
          <p:cNvPr id="4" name="Физминутка Ёлочк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661387"/>
            <a:ext cx="7560840" cy="4860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</TotalTime>
  <Words>364</Words>
  <Application>Microsoft Office PowerPoint</Application>
  <PresentationFormat>Экран (4:3)</PresentationFormat>
  <Paragraphs>78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                    Фонетика  ( обобщение и  повторение)</vt:lpstr>
      <vt:lpstr>Работа с текстом   </vt:lpstr>
      <vt:lpstr>В название какого раздела  науки  о языке  входит часть слов: телефон, магнитофон, микрофон?</vt:lpstr>
      <vt:lpstr>Расскажите о гласных и согласных звуках, заполните кластер </vt:lpstr>
      <vt:lpstr>Решите пропорции</vt:lpstr>
      <vt:lpstr> Запишите скороговорки. Назовите преобладающие в них согласные  звуки.  </vt:lpstr>
      <vt:lpstr>Отгадайте загадку</vt:lpstr>
      <vt:lpstr>Памятник букве Ё</vt:lpstr>
      <vt:lpstr>Физкультминутка «Елочка»</vt:lpstr>
      <vt:lpstr> Сколько слов здесь  записано?</vt:lpstr>
      <vt:lpstr>Поставьте в словах ударение. </vt:lpstr>
      <vt:lpstr>Прослушайте стихотворение</vt:lpstr>
      <vt:lpstr>Подчеркните гласные звуки одной чертой, а согласные двумя. Разделите слова на слоги. </vt:lpstr>
      <vt:lpstr>Решить тесты</vt:lpstr>
      <vt:lpstr>Презентация PowerPoint</vt:lpstr>
      <vt:lpstr>Ответы:</vt:lpstr>
      <vt:lpstr>Познавайте эту вселенную под названием русский язык, дерзайте, стремитесь к доброму, красивому слову! 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 (урок обобщения и  повторения)</dc:title>
  <dc:creator>Вероника</dc:creator>
  <cp:lastModifiedBy>Вероника</cp:lastModifiedBy>
  <cp:revision>13</cp:revision>
  <dcterms:created xsi:type="dcterms:W3CDTF">2015-12-07T18:14:51Z</dcterms:created>
  <dcterms:modified xsi:type="dcterms:W3CDTF">2020-12-13T16:39:47Z</dcterms:modified>
</cp:coreProperties>
</file>