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54A365-C441-4E8B-AB82-3F808112E957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FBDBAD-49F3-4233-8D9D-BB4F9C3E70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4286280"/>
          </a:xfrm>
          <a:solidFill>
            <a:schemeClr val="bg1"/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8000" dirty="0" smtClean="0"/>
              <a:t>Правописание -</a:t>
            </a:r>
            <a:r>
              <a:rPr lang="ru-RU" sz="8000" dirty="0" err="1" smtClean="0"/>
              <a:t>тся</a:t>
            </a:r>
            <a:r>
              <a:rPr lang="ru-RU" sz="8000" dirty="0" smtClean="0"/>
              <a:t> и –</a:t>
            </a:r>
            <a:r>
              <a:rPr lang="ru-RU" sz="8000" dirty="0" err="1" smtClean="0"/>
              <a:t>ться</a:t>
            </a:r>
            <a:r>
              <a:rPr lang="ru-RU" sz="8000" dirty="0" smtClean="0"/>
              <a:t> в глаголах</a:t>
            </a:r>
            <a:endParaRPr lang="ru-RU" sz="8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Как вы думаете, что нужно сделать?</a:t>
            </a:r>
          </a:p>
          <a:p>
            <a:pPr>
              <a:buNone/>
            </a:pPr>
            <a:r>
              <a:rPr lang="ru-RU" dirty="0" smtClean="0"/>
              <a:t>Чтоб с болезнью не </a:t>
            </a:r>
            <a:r>
              <a:rPr lang="ru-RU" dirty="0" err="1" smtClean="0"/>
              <a:t>встречат</a:t>
            </a:r>
            <a:r>
              <a:rPr lang="ru-RU" dirty="0" smtClean="0"/>
              <a:t>..</a:t>
            </a:r>
            <a:r>
              <a:rPr lang="ru-RU" dirty="0" err="1" smtClean="0"/>
              <a:t>ся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............................ </a:t>
            </a:r>
            <a:r>
              <a:rPr lang="ru-RU" dirty="0" err="1" smtClean="0"/>
              <a:t>занимат</a:t>
            </a:r>
            <a:r>
              <a:rPr lang="ru-RU" dirty="0" smtClean="0"/>
              <a:t>..</a:t>
            </a:r>
            <a:r>
              <a:rPr lang="ru-RU" dirty="0" err="1" smtClean="0"/>
              <a:t>ся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............................</a:t>
            </a:r>
            <a:r>
              <a:rPr lang="ru-RU" dirty="0" err="1" smtClean="0"/>
              <a:t>тренироват</a:t>
            </a:r>
            <a:r>
              <a:rPr lang="ru-RU" dirty="0" smtClean="0"/>
              <a:t>..</a:t>
            </a:r>
            <a:r>
              <a:rPr lang="ru-RU" dirty="0" err="1" smtClean="0"/>
              <a:t>ся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............................закалят..</a:t>
            </a:r>
            <a:r>
              <a:rPr lang="ru-RU" dirty="0" err="1" smtClean="0"/>
              <a:t>ся</a:t>
            </a:r>
            <a:r>
              <a:rPr lang="ru-RU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Посмотрите на задание.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1.Кто любит трудит..</a:t>
            </a:r>
            <a:r>
              <a:rPr lang="ru-RU" dirty="0" err="1" smtClean="0"/>
              <a:t>ся</a:t>
            </a:r>
            <a:r>
              <a:rPr lang="ru-RU" dirty="0" smtClean="0"/>
              <a:t>, тому без дела не...</a:t>
            </a:r>
          </a:p>
          <a:p>
            <a:pPr>
              <a:buNone/>
            </a:pPr>
            <a:r>
              <a:rPr lang="ru-RU" dirty="0" smtClean="0"/>
              <a:t>2.Не трудит..</a:t>
            </a:r>
            <a:r>
              <a:rPr lang="ru-RU" dirty="0" err="1" smtClean="0"/>
              <a:t>ся</a:t>
            </a:r>
            <a:r>
              <a:rPr lang="ru-RU" dirty="0" smtClean="0"/>
              <a:t>, так и хлеба не...............</a:t>
            </a:r>
          </a:p>
          <a:p>
            <a:pPr>
              <a:buNone/>
            </a:pPr>
            <a:r>
              <a:rPr lang="ru-RU" dirty="0" smtClean="0"/>
              <a:t>3.От безделья дурь наживает..</a:t>
            </a:r>
            <a:r>
              <a:rPr lang="ru-RU" dirty="0" err="1" smtClean="0"/>
              <a:t>ся,а</a:t>
            </a:r>
            <a:r>
              <a:rPr lang="ru-RU" dirty="0" smtClean="0"/>
              <a:t> в труде...</a:t>
            </a:r>
          </a:p>
          <a:p>
            <a:pPr>
              <a:buNone/>
            </a:pPr>
            <a:r>
              <a:rPr lang="ru-RU" dirty="0" smtClean="0"/>
              <a:t>4.Умел </a:t>
            </a:r>
            <a:r>
              <a:rPr lang="ru-RU" dirty="0" err="1" smtClean="0"/>
              <a:t>ошибит</a:t>
            </a:r>
            <a:r>
              <a:rPr lang="ru-RU" dirty="0" smtClean="0"/>
              <a:t>..</a:t>
            </a:r>
            <a:r>
              <a:rPr lang="ru-RU" dirty="0" err="1" smtClean="0"/>
              <a:t>ся</a:t>
            </a:r>
            <a:r>
              <a:rPr lang="ru-RU" dirty="0" smtClean="0"/>
              <a:t>, умей и ................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Что объединяет эти пословицы?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Нужно закончить  пословицу</a:t>
            </a: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Сущ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.                            </a:t>
            </a: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Глагол</a:t>
            </a:r>
            <a:endParaRPr lang="ru-RU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Переносица                Переносится</a:t>
            </a:r>
          </a:p>
          <a:p>
            <a:pPr>
              <a:buNone/>
            </a:pPr>
            <a:r>
              <a:rPr lang="ru-RU" dirty="0" smtClean="0"/>
              <a:t>Водица                        Водиться</a:t>
            </a:r>
          </a:p>
          <a:p>
            <a:pPr>
              <a:buNone/>
            </a:pPr>
            <a:r>
              <a:rPr lang="ru-RU" dirty="0" smtClean="0"/>
              <a:t>Спица                         </a:t>
            </a:r>
            <a:r>
              <a:rPr lang="ru-RU" dirty="0" smtClean="0"/>
              <a:t> Спится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Составьте </a:t>
            </a:r>
            <a:r>
              <a:rPr lang="ru-RU" dirty="0" smtClean="0"/>
              <a:t>с этими словами словосочетания, чтобы было ясно лексическое значение </a:t>
            </a:r>
            <a:r>
              <a:rPr lang="ru-RU" dirty="0" smtClean="0"/>
              <a:t>слова.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effectLst/>
              </a:rPr>
              <a:t>Внимание! Не путайте эти слова.</a:t>
            </a:r>
            <a:endParaRPr lang="ru-RU" dirty="0">
              <a:effectLst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Фразеологизмы </a:t>
            </a:r>
            <a:r>
              <a:rPr lang="ru-RU" dirty="0" smtClean="0"/>
              <a:t>             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Слова для справок</a:t>
            </a:r>
          </a:p>
          <a:p>
            <a:pPr>
              <a:buNone/>
            </a:pPr>
            <a:r>
              <a:rPr lang="ru-RU" dirty="0" smtClean="0"/>
              <a:t>1.Рвать и метать.               А)тесно</a:t>
            </a:r>
          </a:p>
          <a:p>
            <a:pPr>
              <a:buNone/>
            </a:pPr>
            <a:r>
              <a:rPr lang="ru-RU" dirty="0" smtClean="0"/>
              <a:t>2.Родит..</a:t>
            </a:r>
            <a:r>
              <a:rPr lang="ru-RU" dirty="0" err="1" smtClean="0"/>
              <a:t>ся</a:t>
            </a:r>
            <a:r>
              <a:rPr lang="ru-RU" dirty="0" smtClean="0"/>
              <a:t> в сорочке        Б)очень злит..</a:t>
            </a:r>
            <a:r>
              <a:rPr lang="ru-RU" dirty="0" err="1" smtClean="0"/>
              <a:t>ся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3.Разбит..</a:t>
            </a:r>
            <a:r>
              <a:rPr lang="ru-RU" dirty="0" err="1" smtClean="0"/>
              <a:t>ся</a:t>
            </a:r>
            <a:r>
              <a:rPr lang="ru-RU" dirty="0" smtClean="0"/>
              <a:t> в лепешку      В)быть счастливым</a:t>
            </a:r>
          </a:p>
          <a:p>
            <a:pPr>
              <a:buNone/>
            </a:pPr>
            <a:r>
              <a:rPr lang="ru-RU" dirty="0" smtClean="0"/>
              <a:t>4.Повернут..</a:t>
            </a:r>
            <a:r>
              <a:rPr lang="ru-RU" dirty="0" err="1" smtClean="0"/>
              <a:t>ся</a:t>
            </a:r>
            <a:r>
              <a:rPr lang="ru-RU" dirty="0" smtClean="0"/>
              <a:t> негде        Г)мешать</a:t>
            </a:r>
          </a:p>
          <a:p>
            <a:pPr>
              <a:buNone/>
            </a:pPr>
            <a:r>
              <a:rPr lang="ru-RU" dirty="0" smtClean="0"/>
              <a:t>5.Бросат..</a:t>
            </a:r>
            <a:r>
              <a:rPr lang="ru-RU" dirty="0" err="1" smtClean="0"/>
              <a:t>ся</a:t>
            </a:r>
            <a:r>
              <a:rPr lang="ru-RU" dirty="0" smtClean="0"/>
              <a:t> в глаза          Д)плохо вести себя</a:t>
            </a:r>
          </a:p>
          <a:p>
            <a:pPr>
              <a:buNone/>
            </a:pPr>
            <a:r>
              <a:rPr lang="ru-RU" dirty="0" smtClean="0"/>
              <a:t>6.Сбывать с рук                 Е)быть заметным</a:t>
            </a:r>
          </a:p>
          <a:p>
            <a:pPr>
              <a:buNone/>
            </a:pPr>
            <a:r>
              <a:rPr lang="ru-RU" dirty="0" smtClean="0"/>
              <a:t>7.Сбит..</a:t>
            </a:r>
            <a:r>
              <a:rPr lang="ru-RU" dirty="0" err="1" smtClean="0"/>
              <a:t>ся</a:t>
            </a:r>
            <a:r>
              <a:rPr lang="ru-RU" dirty="0" smtClean="0"/>
              <a:t> с пути               Ж) </a:t>
            </a:r>
            <a:r>
              <a:rPr lang="ru-RU" dirty="0" err="1" smtClean="0"/>
              <a:t>освобождат</a:t>
            </a:r>
            <a:r>
              <a:rPr lang="ru-RU" dirty="0" smtClean="0"/>
              <a:t>..</a:t>
            </a:r>
            <a:r>
              <a:rPr lang="ru-RU" dirty="0" err="1" smtClean="0"/>
              <a:t>ся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8.Становит..</a:t>
            </a:r>
            <a:r>
              <a:rPr lang="ru-RU" dirty="0" err="1" smtClean="0"/>
              <a:t>ся</a:t>
            </a:r>
            <a:r>
              <a:rPr lang="ru-RU" dirty="0" smtClean="0"/>
              <a:t> поперек     З) обязательно</a:t>
            </a:r>
          </a:p>
          <a:p>
            <a:pPr>
              <a:buNone/>
            </a:pPr>
            <a:r>
              <a:rPr lang="ru-RU" sz="2400" dirty="0" smtClean="0"/>
              <a:t>  пути                                         добит..</a:t>
            </a:r>
            <a:r>
              <a:rPr lang="ru-RU" sz="2400" dirty="0" err="1" smtClean="0"/>
              <a:t>ся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Объясните значение фразеологизмов?</a:t>
            </a:r>
            <a:endParaRPr lang="ru-RU" sz="32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187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Правописание -тся и –ться в глаголах</vt:lpstr>
      <vt:lpstr>Посмотрите на задание.</vt:lpstr>
      <vt:lpstr>Нужно закончить  пословицу</vt:lpstr>
      <vt:lpstr>Внимание! Не путайте эти слова.</vt:lpstr>
      <vt:lpstr>Объясните значение фразеологизмов?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-тся и –ться в глаголах</dc:title>
  <dc:creator>admin</dc:creator>
  <cp:lastModifiedBy>admin</cp:lastModifiedBy>
  <cp:revision>4</cp:revision>
  <dcterms:created xsi:type="dcterms:W3CDTF">2014-10-12T14:29:55Z</dcterms:created>
  <dcterms:modified xsi:type="dcterms:W3CDTF">2014-10-19T09:57:14Z</dcterms:modified>
</cp:coreProperties>
</file>