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57" r:id="rId3"/>
    <p:sldId id="258" r:id="rId4"/>
    <p:sldId id="260" r:id="rId5"/>
    <p:sldId id="259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2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6854A365-C441-4E8B-AB82-3F808112E957}" type="datetimeFigureOut">
              <a:rPr lang="ru-RU" smtClean="0"/>
              <a:pPr/>
              <a:t>19.10.2014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23FBDBAD-49F3-4233-8D9D-BB4F9C3E708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854A365-C441-4E8B-AB82-3F808112E957}" type="datetimeFigureOut">
              <a:rPr lang="ru-RU" smtClean="0"/>
              <a:pPr/>
              <a:t>19.10.2014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3FBDBAD-49F3-4233-8D9D-BB4F9C3E708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854A365-C441-4E8B-AB82-3F808112E957}" type="datetimeFigureOut">
              <a:rPr lang="ru-RU" smtClean="0"/>
              <a:pPr/>
              <a:t>19.10.2014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3FBDBAD-49F3-4233-8D9D-BB4F9C3E708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854A365-C441-4E8B-AB82-3F808112E957}" type="datetimeFigureOut">
              <a:rPr lang="ru-RU" smtClean="0"/>
              <a:pPr/>
              <a:t>19.10.2014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3FBDBAD-49F3-4233-8D9D-BB4F9C3E708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854A365-C441-4E8B-AB82-3F808112E957}" type="datetimeFigureOut">
              <a:rPr lang="ru-RU" smtClean="0"/>
              <a:pPr/>
              <a:t>19.10.2014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3FBDBAD-49F3-4233-8D9D-BB4F9C3E708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854A365-C441-4E8B-AB82-3F808112E957}" type="datetimeFigureOut">
              <a:rPr lang="ru-RU" smtClean="0"/>
              <a:pPr/>
              <a:t>19.10.2014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3FBDBAD-49F3-4233-8D9D-BB4F9C3E708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854A365-C441-4E8B-AB82-3F808112E957}" type="datetimeFigureOut">
              <a:rPr lang="ru-RU" smtClean="0"/>
              <a:pPr/>
              <a:t>19.10.2014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3FBDBAD-49F3-4233-8D9D-BB4F9C3E708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854A365-C441-4E8B-AB82-3F808112E957}" type="datetimeFigureOut">
              <a:rPr lang="ru-RU" smtClean="0"/>
              <a:pPr/>
              <a:t>19.10.2014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3FBDBAD-49F3-4233-8D9D-BB4F9C3E708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854A365-C441-4E8B-AB82-3F808112E957}" type="datetimeFigureOut">
              <a:rPr lang="ru-RU" smtClean="0"/>
              <a:pPr/>
              <a:t>19.10.2014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3FBDBAD-49F3-4233-8D9D-BB4F9C3E708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6854A365-C441-4E8B-AB82-3F808112E957}" type="datetimeFigureOut">
              <a:rPr lang="ru-RU" smtClean="0"/>
              <a:pPr/>
              <a:t>19.10.2014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3FBDBAD-49F3-4233-8D9D-BB4F9C3E708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6854A365-C441-4E8B-AB82-3F808112E957}" type="datetimeFigureOut">
              <a:rPr lang="ru-RU" smtClean="0"/>
              <a:pPr/>
              <a:t>19.10.2014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23FBDBAD-49F3-4233-8D9D-BB4F9C3E708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6854A365-C441-4E8B-AB82-3F808112E957}" type="datetimeFigureOut">
              <a:rPr lang="ru-RU" smtClean="0"/>
              <a:pPr/>
              <a:t>19.10.2014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23FBDBAD-49F3-4233-8D9D-BB4F9C3E708C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42910" y="642918"/>
            <a:ext cx="7772400" cy="4286280"/>
          </a:xfrm>
          <a:solidFill>
            <a:schemeClr val="bg1"/>
          </a:solidFill>
          <a:ln>
            <a:solidFill>
              <a:schemeClr val="accent3">
                <a:lumMod val="40000"/>
                <a:lumOff val="60000"/>
              </a:schemeClr>
            </a:solidFill>
          </a:ln>
        </p:spPr>
        <p:txBody>
          <a:bodyPr>
            <a:normAutofit/>
          </a:bodyPr>
          <a:lstStyle/>
          <a:p>
            <a:r>
              <a:rPr lang="ru-RU" sz="8000" dirty="0" smtClean="0"/>
              <a:t>Правописание -</a:t>
            </a:r>
            <a:r>
              <a:rPr lang="ru-RU" sz="8000" dirty="0" err="1" smtClean="0"/>
              <a:t>тся</a:t>
            </a:r>
            <a:r>
              <a:rPr lang="ru-RU" sz="8000" dirty="0" smtClean="0"/>
              <a:t> и –</a:t>
            </a:r>
            <a:r>
              <a:rPr lang="ru-RU" sz="8000" dirty="0" err="1" smtClean="0"/>
              <a:t>ться</a:t>
            </a:r>
            <a:r>
              <a:rPr lang="ru-RU" sz="8000" dirty="0" smtClean="0"/>
              <a:t> в глаголах</a:t>
            </a:r>
            <a:endParaRPr lang="ru-RU" sz="8000" dirty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Как вы думаете, что нужно сделать?</a:t>
            </a:r>
          </a:p>
          <a:p>
            <a:pPr>
              <a:buNone/>
            </a:pPr>
            <a:r>
              <a:rPr lang="ru-RU" dirty="0" smtClean="0"/>
              <a:t>Чтоб с болезнью не </a:t>
            </a:r>
            <a:r>
              <a:rPr lang="ru-RU" dirty="0" err="1" smtClean="0"/>
              <a:t>встречат</a:t>
            </a:r>
            <a:r>
              <a:rPr lang="ru-RU" dirty="0" smtClean="0"/>
              <a:t>..</a:t>
            </a:r>
            <a:r>
              <a:rPr lang="ru-RU" dirty="0" err="1" smtClean="0"/>
              <a:t>ся</a:t>
            </a:r>
            <a:r>
              <a:rPr lang="ru-RU" dirty="0" smtClean="0"/>
              <a:t>, </a:t>
            </a:r>
          </a:p>
          <a:p>
            <a:r>
              <a:rPr lang="ru-RU" dirty="0" smtClean="0"/>
              <a:t>............................ </a:t>
            </a:r>
            <a:r>
              <a:rPr lang="ru-RU" dirty="0" err="1" smtClean="0"/>
              <a:t>занимат</a:t>
            </a:r>
            <a:r>
              <a:rPr lang="ru-RU" dirty="0" smtClean="0"/>
              <a:t>..</a:t>
            </a:r>
            <a:r>
              <a:rPr lang="ru-RU" dirty="0" err="1" smtClean="0"/>
              <a:t>ся</a:t>
            </a:r>
            <a:r>
              <a:rPr lang="ru-RU" dirty="0" smtClean="0"/>
              <a:t>,</a:t>
            </a:r>
          </a:p>
          <a:p>
            <a:r>
              <a:rPr lang="ru-RU" dirty="0" smtClean="0"/>
              <a:t>............................</a:t>
            </a:r>
            <a:r>
              <a:rPr lang="ru-RU" dirty="0" err="1" smtClean="0"/>
              <a:t>тренироват</a:t>
            </a:r>
            <a:r>
              <a:rPr lang="ru-RU" dirty="0" smtClean="0"/>
              <a:t>..</a:t>
            </a:r>
            <a:r>
              <a:rPr lang="ru-RU" dirty="0" err="1" smtClean="0"/>
              <a:t>ся</a:t>
            </a:r>
            <a:r>
              <a:rPr lang="ru-RU" dirty="0" smtClean="0"/>
              <a:t>,</a:t>
            </a:r>
          </a:p>
          <a:p>
            <a:r>
              <a:rPr lang="ru-RU" dirty="0" smtClean="0"/>
              <a:t>............................закалят..</a:t>
            </a:r>
            <a:r>
              <a:rPr lang="ru-RU" dirty="0" err="1" smtClean="0"/>
              <a:t>ся</a:t>
            </a:r>
            <a:r>
              <a:rPr lang="ru-RU" dirty="0" smtClean="0"/>
              <a:t>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Посмотрите на задание.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1.Кто любит трудит..</a:t>
            </a:r>
            <a:r>
              <a:rPr lang="ru-RU" dirty="0" err="1" smtClean="0"/>
              <a:t>ся</a:t>
            </a:r>
            <a:r>
              <a:rPr lang="ru-RU" dirty="0" smtClean="0"/>
              <a:t>, тому без дела не...</a:t>
            </a:r>
          </a:p>
          <a:p>
            <a:pPr>
              <a:buNone/>
            </a:pPr>
            <a:r>
              <a:rPr lang="ru-RU" dirty="0" smtClean="0"/>
              <a:t>2.Не трудит..</a:t>
            </a:r>
            <a:r>
              <a:rPr lang="ru-RU" dirty="0" err="1" smtClean="0"/>
              <a:t>ся</a:t>
            </a:r>
            <a:r>
              <a:rPr lang="ru-RU" dirty="0" smtClean="0"/>
              <a:t>, так и хлеба не...............</a:t>
            </a:r>
          </a:p>
          <a:p>
            <a:pPr>
              <a:buNone/>
            </a:pPr>
            <a:r>
              <a:rPr lang="ru-RU" dirty="0" smtClean="0"/>
              <a:t>3.От безделья дурь наживает..</a:t>
            </a:r>
            <a:r>
              <a:rPr lang="ru-RU" dirty="0" err="1" smtClean="0"/>
              <a:t>ся,а</a:t>
            </a:r>
            <a:r>
              <a:rPr lang="ru-RU" dirty="0" smtClean="0"/>
              <a:t> в труде...</a:t>
            </a:r>
          </a:p>
          <a:p>
            <a:pPr>
              <a:buNone/>
            </a:pPr>
            <a:r>
              <a:rPr lang="ru-RU" dirty="0" smtClean="0"/>
              <a:t>4.Умел </a:t>
            </a:r>
            <a:r>
              <a:rPr lang="ru-RU" dirty="0" err="1" smtClean="0"/>
              <a:t>ошибит</a:t>
            </a:r>
            <a:r>
              <a:rPr lang="ru-RU" dirty="0" smtClean="0"/>
              <a:t>..</a:t>
            </a:r>
            <a:r>
              <a:rPr lang="ru-RU" dirty="0" err="1" smtClean="0"/>
              <a:t>ся</a:t>
            </a:r>
            <a:r>
              <a:rPr lang="ru-RU" dirty="0" smtClean="0"/>
              <a:t>, умей и ................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Что объединяет эти пословицы?</a:t>
            </a:r>
            <a:endParaRPr lang="ru-RU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Нужно закончить  пословицу</a:t>
            </a:r>
            <a:endParaRPr lang="ru-RU" dirty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Сущ</a:t>
            </a:r>
            <a:r>
              <a:rPr lang="ru-RU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.                            </a:t>
            </a:r>
            <a:r>
              <a:rPr lang="ru-RU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Глагол</a:t>
            </a:r>
            <a:endParaRPr lang="ru-RU" dirty="0" smtClean="0">
              <a:solidFill>
                <a:schemeClr val="accent4">
                  <a:lumMod val="60000"/>
                  <a:lumOff val="40000"/>
                </a:schemeClr>
              </a:solidFill>
            </a:endParaRPr>
          </a:p>
          <a:p>
            <a:pPr>
              <a:buNone/>
            </a:pPr>
            <a:r>
              <a:rPr lang="ru-RU" dirty="0" smtClean="0"/>
              <a:t>Переносица                Переносится</a:t>
            </a:r>
          </a:p>
          <a:p>
            <a:pPr>
              <a:buNone/>
            </a:pPr>
            <a:r>
              <a:rPr lang="ru-RU" dirty="0" smtClean="0"/>
              <a:t>Водица                        Водиться</a:t>
            </a:r>
          </a:p>
          <a:p>
            <a:pPr>
              <a:buNone/>
            </a:pPr>
            <a:r>
              <a:rPr lang="ru-RU" dirty="0" smtClean="0"/>
              <a:t>Спица                         </a:t>
            </a:r>
            <a:r>
              <a:rPr lang="ru-RU" dirty="0" smtClean="0"/>
              <a:t> Спится</a:t>
            </a: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Составьте </a:t>
            </a:r>
            <a:r>
              <a:rPr lang="ru-RU" dirty="0" smtClean="0"/>
              <a:t>с этими словами словосочетания, чтобы было ясно лексическое значение </a:t>
            </a:r>
            <a:r>
              <a:rPr lang="ru-RU" dirty="0" smtClean="0"/>
              <a:t>слова.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effectLst/>
              </a:rPr>
              <a:t>Внимание! Не путайте эти слова.</a:t>
            </a:r>
            <a:endParaRPr lang="ru-RU" dirty="0">
              <a:effectLst/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>
                <a:solidFill>
                  <a:schemeClr val="bg2">
                    <a:lumMod val="75000"/>
                  </a:schemeClr>
                </a:solidFill>
              </a:rPr>
              <a:t>Фразеологизмы </a:t>
            </a:r>
            <a:r>
              <a:rPr lang="ru-RU" dirty="0" smtClean="0"/>
              <a:t>              </a:t>
            </a:r>
            <a:r>
              <a:rPr lang="ru-RU" dirty="0" smtClean="0">
                <a:solidFill>
                  <a:schemeClr val="bg2">
                    <a:lumMod val="75000"/>
                  </a:schemeClr>
                </a:solidFill>
              </a:rPr>
              <a:t>Слова для справок</a:t>
            </a:r>
          </a:p>
          <a:p>
            <a:pPr>
              <a:buNone/>
            </a:pPr>
            <a:r>
              <a:rPr lang="ru-RU" dirty="0" smtClean="0"/>
              <a:t>1.Рвать и метать.               А)тесно</a:t>
            </a:r>
          </a:p>
          <a:p>
            <a:pPr>
              <a:buNone/>
            </a:pPr>
            <a:r>
              <a:rPr lang="ru-RU" dirty="0" smtClean="0"/>
              <a:t>2.Родит..</a:t>
            </a:r>
            <a:r>
              <a:rPr lang="ru-RU" dirty="0" err="1" smtClean="0"/>
              <a:t>ся</a:t>
            </a:r>
            <a:r>
              <a:rPr lang="ru-RU" dirty="0" smtClean="0"/>
              <a:t> в сорочке        Б)очень злит..</a:t>
            </a:r>
            <a:r>
              <a:rPr lang="ru-RU" dirty="0" err="1" smtClean="0"/>
              <a:t>ся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3.Разбит..</a:t>
            </a:r>
            <a:r>
              <a:rPr lang="ru-RU" dirty="0" err="1" smtClean="0"/>
              <a:t>ся</a:t>
            </a:r>
            <a:r>
              <a:rPr lang="ru-RU" dirty="0" smtClean="0"/>
              <a:t> в лепешку      В)быть счастливым</a:t>
            </a:r>
          </a:p>
          <a:p>
            <a:pPr>
              <a:buNone/>
            </a:pPr>
            <a:r>
              <a:rPr lang="ru-RU" dirty="0" smtClean="0"/>
              <a:t>4.Повернут..</a:t>
            </a:r>
            <a:r>
              <a:rPr lang="ru-RU" dirty="0" err="1" smtClean="0"/>
              <a:t>ся</a:t>
            </a:r>
            <a:r>
              <a:rPr lang="ru-RU" dirty="0" smtClean="0"/>
              <a:t> негде        Г)мешать</a:t>
            </a:r>
          </a:p>
          <a:p>
            <a:pPr>
              <a:buNone/>
            </a:pPr>
            <a:r>
              <a:rPr lang="ru-RU" dirty="0" smtClean="0"/>
              <a:t>5.Бросат..</a:t>
            </a:r>
            <a:r>
              <a:rPr lang="ru-RU" dirty="0" err="1" smtClean="0"/>
              <a:t>ся</a:t>
            </a:r>
            <a:r>
              <a:rPr lang="ru-RU" dirty="0" smtClean="0"/>
              <a:t> в глаза          Д)плохо вести себя</a:t>
            </a:r>
          </a:p>
          <a:p>
            <a:pPr>
              <a:buNone/>
            </a:pPr>
            <a:r>
              <a:rPr lang="ru-RU" dirty="0" smtClean="0"/>
              <a:t>6.Сбывать с рук                 Е)быть заметным</a:t>
            </a:r>
          </a:p>
          <a:p>
            <a:pPr>
              <a:buNone/>
            </a:pPr>
            <a:r>
              <a:rPr lang="ru-RU" dirty="0" smtClean="0"/>
              <a:t>7.Сбит..</a:t>
            </a:r>
            <a:r>
              <a:rPr lang="ru-RU" dirty="0" err="1" smtClean="0"/>
              <a:t>ся</a:t>
            </a:r>
            <a:r>
              <a:rPr lang="ru-RU" dirty="0" smtClean="0"/>
              <a:t> с пути               Ж) </a:t>
            </a:r>
            <a:r>
              <a:rPr lang="ru-RU" dirty="0" err="1" smtClean="0"/>
              <a:t>освобождат</a:t>
            </a:r>
            <a:r>
              <a:rPr lang="ru-RU" dirty="0" smtClean="0"/>
              <a:t>..</a:t>
            </a:r>
            <a:r>
              <a:rPr lang="ru-RU" dirty="0" err="1" smtClean="0"/>
              <a:t>ся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8.Становит..</a:t>
            </a:r>
            <a:r>
              <a:rPr lang="ru-RU" dirty="0" err="1" smtClean="0"/>
              <a:t>ся</a:t>
            </a:r>
            <a:r>
              <a:rPr lang="ru-RU" dirty="0" smtClean="0"/>
              <a:t> поперек     З) обязательно</a:t>
            </a:r>
          </a:p>
          <a:p>
            <a:pPr>
              <a:buNone/>
            </a:pPr>
            <a:r>
              <a:rPr lang="ru-RU" sz="2400" dirty="0" smtClean="0"/>
              <a:t>  пути                                         добит..</a:t>
            </a:r>
            <a:r>
              <a:rPr lang="ru-RU" sz="2400" dirty="0" err="1" smtClean="0"/>
              <a:t>ся</a:t>
            </a:r>
            <a:endParaRPr lang="ru-RU" sz="28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200" dirty="0" smtClean="0"/>
              <a:t>Объясните значение фразеологизмов?</a:t>
            </a:r>
            <a:endParaRPr lang="ru-RU" sz="3200" dirty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25</TotalTime>
  <Words>187</Words>
  <Application>Microsoft Office PowerPoint</Application>
  <PresentationFormat>Экран (4:3)</PresentationFormat>
  <Paragraphs>33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Открытая</vt:lpstr>
      <vt:lpstr>Правописание -тся и –ться в глаголах</vt:lpstr>
      <vt:lpstr>Посмотрите на задание.</vt:lpstr>
      <vt:lpstr>Нужно закончить  пословицу</vt:lpstr>
      <vt:lpstr>Внимание! Не путайте эти слова.</vt:lpstr>
      <vt:lpstr>Объясните значение фразеологизмов?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Правописание -тся и –ться в глаголах</dc:title>
  <dc:creator>admin</dc:creator>
  <cp:lastModifiedBy>admin</cp:lastModifiedBy>
  <cp:revision>4</cp:revision>
  <dcterms:created xsi:type="dcterms:W3CDTF">2014-10-12T14:29:55Z</dcterms:created>
  <dcterms:modified xsi:type="dcterms:W3CDTF">2014-10-19T09:57:14Z</dcterms:modified>
</cp:coreProperties>
</file>