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DF34-C8AC-4DD2-9A9F-32A2AC3100F5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C6BC-D022-4D15-BAB5-C1D8689F639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DF34-C8AC-4DD2-9A9F-32A2AC3100F5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C6BC-D022-4D15-BAB5-C1D8689F63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DF34-C8AC-4DD2-9A9F-32A2AC3100F5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C6BC-D022-4D15-BAB5-C1D8689F63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DF34-C8AC-4DD2-9A9F-32A2AC3100F5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C6BC-D022-4D15-BAB5-C1D8689F63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DF34-C8AC-4DD2-9A9F-32A2AC3100F5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C6BC-D022-4D15-BAB5-C1D8689F639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DF34-C8AC-4DD2-9A9F-32A2AC3100F5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C6BC-D022-4D15-BAB5-C1D8689F63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DF34-C8AC-4DD2-9A9F-32A2AC3100F5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C6BC-D022-4D15-BAB5-C1D8689F63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DF34-C8AC-4DD2-9A9F-32A2AC3100F5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C6BC-D022-4D15-BAB5-C1D8689F63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DF34-C8AC-4DD2-9A9F-32A2AC3100F5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C6BC-D022-4D15-BAB5-C1D8689F63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DF34-C8AC-4DD2-9A9F-32A2AC3100F5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C6BC-D022-4D15-BAB5-C1D8689F63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DF34-C8AC-4DD2-9A9F-32A2AC3100F5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C02C6BC-D022-4D15-BAB5-C1D8689F639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B2DF34-C8AC-4DD2-9A9F-32A2AC3100F5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02C6BC-D022-4D15-BAB5-C1D8689F639A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3200400"/>
          </a:xfrm>
        </p:spPr>
        <p:txBody>
          <a:bodyPr>
            <a:normAutofit/>
          </a:bodyPr>
          <a:lstStyle/>
          <a:p>
            <a:r>
              <a:rPr lang="ru-RU" dirty="0" smtClean="0"/>
              <a:t>Литературная игра «Умники и умницы»(по сказкам Х.К.Андерсена)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0_74710_5162c37f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143248"/>
            <a:ext cx="8572560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«Каждый ,кто прикасается к сказке , становится немножко волшебником и немножко поэтом.»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                  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                                          </a:t>
            </a:r>
            <a:r>
              <a:rPr lang="ru-RU" dirty="0" err="1" smtClean="0"/>
              <a:t>Е.Басовская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39490"/>
          </a:xfrm>
        </p:spPr>
        <p:txBody>
          <a:bodyPr>
            <a:noAutofit/>
          </a:bodyPr>
          <a:lstStyle/>
          <a:p>
            <a:r>
              <a:rPr lang="ru-RU" sz="8000" dirty="0" smtClean="0"/>
              <a:t>Отгадайте, о каких сказках Андерсена говорится: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3143272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Вы ждете ,когда же я сказку начну?</a:t>
            </a:r>
            <a:br>
              <a:rPr lang="ru-RU" sz="2700" dirty="0" smtClean="0"/>
            </a:br>
            <a:r>
              <a:rPr lang="ru-RU" sz="2700" dirty="0" smtClean="0"/>
              <a:t>Ну что ж, мы отправимся с вами в страну,</a:t>
            </a:r>
            <a:br>
              <a:rPr lang="ru-RU" sz="2700" dirty="0" smtClean="0"/>
            </a:br>
            <a:r>
              <a:rPr lang="ru-RU" sz="2700" dirty="0" smtClean="0"/>
              <a:t>Где принц, королева живут и </a:t>
            </a:r>
            <a:r>
              <a:rPr lang="ru-RU" sz="2700" dirty="0" smtClean="0"/>
              <a:t>король,</a:t>
            </a:r>
            <a:br>
              <a:rPr lang="ru-RU" sz="2700" dirty="0" smtClean="0"/>
            </a:br>
            <a:r>
              <a:rPr lang="ru-RU" sz="2700" dirty="0" smtClean="0"/>
              <a:t>А у горошины –главная роль.</a:t>
            </a:r>
            <a:br>
              <a:rPr lang="ru-RU" sz="27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dirty="0"/>
          </a:p>
        </p:txBody>
      </p:sp>
      <p:pic>
        <p:nvPicPr>
          <p:cNvPr id="6146" name="Picture 2" descr="C:\Users\admin\Desktop\04labd26b127130903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285993"/>
            <a:ext cx="6000791" cy="41100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242889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Небольшое королевство </a:t>
            </a:r>
            <a:br>
              <a:rPr lang="ru-RU" sz="3200" dirty="0" smtClean="0"/>
            </a:br>
            <a:r>
              <a:rPr lang="ru-RU" sz="3200" dirty="0" smtClean="0"/>
              <a:t>От родителей досталось,</a:t>
            </a:r>
            <a:br>
              <a:rPr lang="ru-RU" sz="3200" dirty="0" smtClean="0"/>
            </a:br>
            <a:r>
              <a:rPr lang="ru-RU" sz="3200" dirty="0" smtClean="0"/>
              <a:t>Соловей да куст в наследство.</a:t>
            </a:r>
            <a:br>
              <a:rPr lang="ru-RU" sz="3200" dirty="0" smtClean="0"/>
            </a:br>
            <a:r>
              <a:rPr lang="ru-RU" sz="3200" dirty="0" smtClean="0"/>
              <a:t>Беден он – какая жалость.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dirty="0"/>
          </a:p>
        </p:txBody>
      </p:sp>
      <p:pic>
        <p:nvPicPr>
          <p:cNvPr id="3074" name="Picture 2" descr="C:\Users\admin\Desktop\i_035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357430"/>
            <a:ext cx="6786610" cy="42148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765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Кто только ни был ее женихом:</a:t>
            </a:r>
            <a:br>
              <a:rPr lang="ru-RU" sz="2400" dirty="0" smtClean="0"/>
            </a:br>
            <a:r>
              <a:rPr lang="ru-RU" sz="2400" dirty="0" smtClean="0"/>
              <a:t>И жаба , и жук, и крот;</a:t>
            </a:r>
            <a:br>
              <a:rPr lang="ru-RU" sz="2400" dirty="0" smtClean="0"/>
            </a:br>
            <a:r>
              <a:rPr lang="ru-RU" sz="2400" dirty="0" smtClean="0"/>
              <a:t>Но с ласточкой вдруг улетела она,</a:t>
            </a:r>
            <a:br>
              <a:rPr lang="ru-RU" sz="2400" dirty="0" smtClean="0"/>
            </a:br>
            <a:r>
              <a:rPr lang="ru-RU" sz="2400" dirty="0" smtClean="0"/>
              <a:t>Чтоб обрести свой народ.</a:t>
            </a:r>
            <a:endParaRPr lang="ru-RU" sz="2400" dirty="0"/>
          </a:p>
        </p:txBody>
      </p:sp>
      <p:pic>
        <p:nvPicPr>
          <p:cNvPr id="4098" name="Picture 2" descr="C:\Users\admin\Desktop\25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571744"/>
            <a:ext cx="7000924" cy="39290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9621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Одиннадцать братьев любили ее,</a:t>
            </a:r>
            <a:br>
              <a:rPr lang="ru-RU" sz="2400" dirty="0" smtClean="0"/>
            </a:br>
            <a:r>
              <a:rPr lang="ru-RU" sz="2400" dirty="0" smtClean="0"/>
              <a:t>Любила их и она.</a:t>
            </a:r>
            <a:br>
              <a:rPr lang="ru-RU" sz="2400" dirty="0" smtClean="0"/>
            </a:br>
            <a:r>
              <a:rPr lang="ru-RU" sz="2400" dirty="0" smtClean="0"/>
              <a:t>Но мачеха злая </a:t>
            </a:r>
            <a:r>
              <a:rPr lang="ru-RU" sz="2400" dirty="0" smtClean="0"/>
              <a:t>с</a:t>
            </a:r>
            <a:r>
              <a:rPr lang="ru-RU" sz="2400" dirty="0" smtClean="0"/>
              <a:t>губила их- </a:t>
            </a:r>
            <a:br>
              <a:rPr lang="ru-RU" sz="2400" dirty="0" smtClean="0"/>
            </a:br>
            <a:r>
              <a:rPr lang="ru-RU" sz="2400" dirty="0" smtClean="0"/>
              <a:t>Наслала проклятье она.</a:t>
            </a:r>
            <a:endParaRPr lang="ru-RU" sz="2400" dirty="0"/>
          </a:p>
        </p:txBody>
      </p:sp>
      <p:pic>
        <p:nvPicPr>
          <p:cNvPr id="5122" name="Picture 2" descr="C:\Users\admin\Desktop\загружен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857496"/>
            <a:ext cx="7143800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Конкурс красноречия «Моя любимая сказка Андерсена»</a:t>
            </a:r>
            <a:endParaRPr lang="ru-RU" dirty="0"/>
          </a:p>
        </p:txBody>
      </p:sp>
      <p:pic>
        <p:nvPicPr>
          <p:cNvPr id="7170" name="Picture 2" descr="C:\Users\admin\Desktop\34045278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857364"/>
            <a:ext cx="4643470" cy="4389437"/>
          </a:xfrm>
          <a:prstGeom prst="rect">
            <a:avLst/>
          </a:prstGeom>
          <a:noFill/>
        </p:spPr>
      </p:pic>
      <p:pic>
        <p:nvPicPr>
          <p:cNvPr id="7171" name="Picture 3" descr="C:\Users\admin\Desktop\f620b1556d5769d4b12196918ff858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857364"/>
            <a:ext cx="3786214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Конкурс грамотности: вставить буквы в слова.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Г.. Р.. ШИНА</a:t>
            </a:r>
          </a:p>
          <a:p>
            <a:r>
              <a:rPr lang="ru-RU" dirty="0" smtClean="0"/>
              <a:t>2 СКА..КА</a:t>
            </a:r>
          </a:p>
          <a:p>
            <a:r>
              <a:rPr lang="ru-RU" dirty="0" smtClean="0"/>
              <a:t>3 С..Л..ВЕЙ</a:t>
            </a:r>
          </a:p>
          <a:p>
            <a:r>
              <a:rPr lang="ru-RU" dirty="0" smtClean="0"/>
              <a:t>4СТРУЧ..К</a:t>
            </a:r>
          </a:p>
          <a:p>
            <a:r>
              <a:rPr lang="ru-RU" dirty="0" smtClean="0"/>
              <a:t>5 ОДИ….АДЦАТЬ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Сказки Х.К. Андерсена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 </a:t>
            </a:r>
            <a:r>
              <a:rPr lang="ru-RU" dirty="0" err="1" smtClean="0"/>
              <a:t>Дюймовочка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«Дикие лебеди»</a:t>
            </a:r>
          </a:p>
          <a:p>
            <a:r>
              <a:rPr lang="ru-RU" dirty="0" smtClean="0"/>
              <a:t>«Принцесса на горошине»</a:t>
            </a:r>
          </a:p>
          <a:p>
            <a:r>
              <a:rPr lang="ru-RU" dirty="0" smtClean="0"/>
              <a:t>«Огниво»</a:t>
            </a:r>
          </a:p>
          <a:p>
            <a:r>
              <a:rPr lang="ru-RU" dirty="0" smtClean="0"/>
              <a:t>«Стойкий оловянный солдатик»</a:t>
            </a:r>
          </a:p>
          <a:p>
            <a:r>
              <a:rPr lang="ru-RU" dirty="0" smtClean="0"/>
              <a:t>«Снежная королева»</a:t>
            </a:r>
          </a:p>
          <a:p>
            <a:r>
              <a:rPr lang="ru-RU" dirty="0" smtClean="0"/>
              <a:t>«Свинопас»</a:t>
            </a:r>
          </a:p>
          <a:p>
            <a:r>
              <a:rPr lang="ru-RU" dirty="0" smtClean="0"/>
              <a:t>«Русалочка»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133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Литературная игра «Умники и умницы»(по сказкам Х.К.Андерсена)</vt:lpstr>
      <vt:lpstr>Отгадайте, о каких сказках Андерсена говорится:</vt:lpstr>
      <vt:lpstr>Вы ждете ,когда же я сказку начну? Ну что ж, мы отправимся с вами в страну, Где принц, королева живут и король, А у горошины –главная роль.  </vt:lpstr>
      <vt:lpstr>Небольшое королевство  От родителей досталось, Соловей да куст в наследство. Беден он – какая жалость. </vt:lpstr>
      <vt:lpstr>Кто только ни был ее женихом: И жаба , и жук, и крот; Но с ласточкой вдруг улетела она, Чтоб обрести свой народ.</vt:lpstr>
      <vt:lpstr>Одиннадцать братьев любили ее, Любила их и она. Но мачеха злая сгубила их-  Наслала проклятье она.</vt:lpstr>
      <vt:lpstr>Конкурс красноречия «Моя любимая сказка Андерсена»</vt:lpstr>
      <vt:lpstr>Конкурс грамотности: вставить буквы в слова.</vt:lpstr>
      <vt:lpstr>Сказки Х.К. Андерсена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Литературная игра «Умники и умницы»(по сказкам Х.К.Андерсена)</dc:title>
  <dc:creator>admin</dc:creator>
  <cp:lastModifiedBy>admin</cp:lastModifiedBy>
  <cp:revision>4</cp:revision>
  <dcterms:created xsi:type="dcterms:W3CDTF">2014-10-12T11:44:05Z</dcterms:created>
  <dcterms:modified xsi:type="dcterms:W3CDTF">2014-10-12T12:23:22Z</dcterms:modified>
</cp:coreProperties>
</file>