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napToGrid="0" snapToObjects="1">
      <p:cViewPr varScale="1">
        <p:scale>
          <a:sx n="76" d="100"/>
          <a:sy n="76" d="100"/>
        </p:scale>
        <p:origin x="-108" y="-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  <a:cxn ang="0">
                <a:pos x="0" y="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2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anchor="ctr"/>
          <a:lstStyle/>
          <a:p>
            <a:pPr>
              <a:spcBef>
                <a:spcPct val="0"/>
              </a:spcBef>
            </a:pPr>
            <a:endParaRPr lang="ru-RU" sz="1100" smtClean="0"/>
          </a:p>
        </p:txBody>
      </p:sp>
      <p:sp>
        <p:nvSpPr>
          <p:cNvPr id="7171" name="Shape 2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CB2F9-D7D5-4E6E-9D1B-EB6BEB46FCE3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51FE3-7957-4962-811D-5E2F90349D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cs628816.vk.me/v628816969/a070/iX99dmMUZl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9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-335790" y="2967335"/>
            <a:ext cx="12527790" cy="132343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Как прекрасен этот мир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</p:spPr>
      </p:pic>
      <p:pic>
        <p:nvPicPr>
          <p:cNvPr id="17410" name="Picture 2" descr="http://litclub-phoenix.ru/_nw/14/827124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0144" y="991517"/>
            <a:ext cx="5289838" cy="512284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9889" y="345186"/>
            <a:ext cx="4899739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Правильное питание</a:t>
            </a:r>
            <a:endParaRPr lang="ru-RU" sz="3600" b="1" cap="all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454227"/>
            <a:ext cx="34958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Закаливание</a:t>
            </a:r>
            <a:endParaRPr lang="ru-RU" sz="4000" b="1" cap="all" spc="0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9097" y="2809301"/>
            <a:ext cx="21820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Гигиена</a:t>
            </a:r>
            <a:endParaRPr lang="ru-RU" sz="4000" b="1" cap="all" spc="0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22296" y="2613392"/>
            <a:ext cx="45588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Занятие спортом</a:t>
            </a:r>
            <a:endParaRPr lang="ru-RU" sz="4000" b="1" cap="all" spc="0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86252" y="4790921"/>
            <a:ext cx="46057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Отказ от вредных</a:t>
            </a:r>
          </a:p>
          <a:p>
            <a:pPr algn="ctr"/>
            <a:r>
              <a:rPr lang="ru-RU" sz="4000" b="1" cap="all" spc="0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 привычек</a:t>
            </a:r>
            <a:endParaRPr lang="ru-RU" sz="4000" b="1" cap="all" spc="0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pic>
        <p:nvPicPr>
          <p:cNvPr id="16386" name="Picture 2" descr="http://photosflowery.ru/photo/e5/e50d5ec0255135a7ddcb0e53fcd2d6f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1649" y="1911371"/>
            <a:ext cx="5830407" cy="326187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363255"/>
            <a:ext cx="6357831" cy="1938992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Зарядка</a:t>
            </a:r>
            <a:endParaRPr lang="ru-RU" sz="12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8175" y="1979112"/>
            <a:ext cx="1061566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cap="none" spc="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здоровом теле –</a:t>
            </a:r>
          </a:p>
          <a:p>
            <a:pPr algn="ctr"/>
            <a:r>
              <a:rPr lang="ru-RU" sz="8800" b="1" cap="none" spc="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здоровый дух</a:t>
            </a:r>
            <a:endParaRPr lang="ru-RU" sz="8800" b="1" cap="none" spc="0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49015" y="200416"/>
            <a:ext cx="524053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Здоровье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893512" y="1523855"/>
            <a:ext cx="1528178" cy="92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4406721" y="2377504"/>
            <a:ext cx="2114524" cy="696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112701" y="1365190"/>
            <a:ext cx="4384110" cy="35450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25899" y="2167003"/>
            <a:ext cx="4295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физическое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45032" y="3569918"/>
            <a:ext cx="4533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психическое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378069" y="4684734"/>
            <a:ext cx="3468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духовное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pic>
        <p:nvPicPr>
          <p:cNvPr id="13314" name="Picture 2" descr="http://edu.mari.ru/mouo-yoshkarola/dou37/image/Grupa/cloudle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7966" y="-785226"/>
            <a:ext cx="6162805" cy="6162805"/>
          </a:xfrm>
          <a:prstGeom prst="rect">
            <a:avLst/>
          </a:prstGeom>
          <a:noFill/>
        </p:spPr>
      </p:pic>
      <p:pic>
        <p:nvPicPr>
          <p:cNvPr id="13316" name="Picture 4" descr="http://www.stihi.ru/pics/2016/07/19/41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2461" y="2661760"/>
            <a:ext cx="6015140" cy="4196240"/>
          </a:xfrm>
          <a:prstGeom prst="ellipse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641246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Здоровый образ жизни</a:t>
            </a:r>
          </a:p>
          <a:p>
            <a:r>
              <a:rPr lang="ru-RU" sz="3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Режим дня</a:t>
            </a:r>
          </a:p>
          <a:p>
            <a:r>
              <a:rPr lang="ru-RU" sz="3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Правильное питание</a:t>
            </a:r>
          </a:p>
          <a:p>
            <a:r>
              <a:rPr lang="ru-RU" sz="3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Закаливание</a:t>
            </a:r>
          </a:p>
          <a:p>
            <a:r>
              <a:rPr lang="ru-RU" sz="3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Занятие спортом</a:t>
            </a:r>
          </a:p>
          <a:p>
            <a:r>
              <a:rPr lang="ru-RU" sz="3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Хорошее отношение с людьми</a:t>
            </a:r>
            <a:endParaRPr lang="ru-RU" sz="3600" b="1" dirty="0">
              <a:ln w="31550" cmpd="sng">
                <a:solidFill>
                  <a:srgbClr val="00206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73981" y="4659682"/>
            <a:ext cx="69011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6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Вредные привычки</a:t>
            </a:r>
          </a:p>
          <a:p>
            <a:pPr algn="r"/>
            <a:r>
              <a:rPr lang="ru-RU" sz="36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Загрязнённая экология</a:t>
            </a:r>
          </a:p>
          <a:p>
            <a:pPr algn="r"/>
            <a:r>
              <a:rPr lang="ru-RU" sz="36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Плохое отношение с людьми</a:t>
            </a:r>
          </a:p>
          <a:p>
            <a:pPr algn="r"/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https://fs00.infourok.ru/images/doc/239/183808/1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93109" y="2442575"/>
            <a:ext cx="10605788" cy="156966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Будьте здоровы!!!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52</Words>
  <Application>Microsoft Office PowerPoint</Application>
  <PresentationFormat>Произвольный</PresentationFormat>
  <Paragraphs>24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creator>1</dc:creator>
  <cp:lastModifiedBy>1</cp:lastModifiedBy>
  <cp:revision>8</cp:revision>
  <dcterms:modified xsi:type="dcterms:W3CDTF">2016-10-25T13:34:55Z</dcterms:modified>
</cp:coreProperties>
</file>