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96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10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7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6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9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14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26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2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94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3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070EA-05E4-4542-A71A-4D55F861F17A}" type="datetimeFigureOut">
              <a:rPr lang="ru-RU" smtClean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4AEB-8B91-4308-AA87-9AC120297A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Effor\презентация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666667" cy="40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611560" y="3501008"/>
            <a:ext cx="2016224" cy="172819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08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E:\Effor\презентация\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40768"/>
            <a:ext cx="2997177" cy="405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923928" y="2060848"/>
            <a:ext cx="20882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47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E:\Effor\презентация\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3" y="1988840"/>
            <a:ext cx="9066667" cy="2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35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E:\Effor\презентация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772816"/>
            <a:ext cx="814479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043608" y="4149080"/>
            <a:ext cx="19442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7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E:\Effor\презентация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80" y="1229000"/>
            <a:ext cx="8295239" cy="4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683568" y="2996952"/>
            <a:ext cx="1188640" cy="8640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4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Effor\презентация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4579"/>
            <a:ext cx="9144000" cy="336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6660232" y="2060848"/>
            <a:ext cx="1188640" cy="8640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2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E:\Effor\презентация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762" y="2400428"/>
            <a:ext cx="3190476" cy="20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707904" y="3390521"/>
            <a:ext cx="144016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919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E:\Effor\презентация\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70698"/>
            <a:ext cx="3209524" cy="3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2333397" y="2537369"/>
            <a:ext cx="1296144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333397" y="3041425"/>
            <a:ext cx="1296144" cy="24355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43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Effor\презентация\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000" y="1571857"/>
            <a:ext cx="3200000" cy="37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2195736" y="3717032"/>
            <a:ext cx="1296144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067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E:\Effor\презентация\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571" y="2471857"/>
            <a:ext cx="6142858" cy="1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763688" y="3573016"/>
            <a:ext cx="187220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4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Effor\презентация\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0794"/>
            <a:ext cx="9144000" cy="523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>
            <a:stCxn id="2" idx="3"/>
          </p:cNvCxnSpPr>
          <p:nvPr/>
        </p:nvCxnSpPr>
        <p:spPr>
          <a:xfrm flipH="1">
            <a:off x="5148064" y="846138"/>
            <a:ext cx="3538736" cy="330294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8367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2</cp:revision>
  <dcterms:created xsi:type="dcterms:W3CDTF">2018-10-16T12:21:46Z</dcterms:created>
  <dcterms:modified xsi:type="dcterms:W3CDTF">2018-10-16T12:41:43Z</dcterms:modified>
</cp:coreProperties>
</file>