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8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87" r:id="rId21"/>
    <p:sldId id="280" r:id="rId22"/>
    <p:sldId id="281" r:id="rId23"/>
    <p:sldId id="282" r:id="rId24"/>
    <p:sldId id="283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422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E5F3-C264-41C6-9B6D-C2CE8FC82850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0E40-698A-4E4B-8A9D-EFDE052E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75BF-B428-4946-8855-3C9137AD418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6583-28E7-470E-9978-161A1434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DEA3-4DEC-4647-94A2-FAB4F4E3E7A7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A4DD-B9FA-44DC-95E1-4558F734B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737E-D5D6-4EEF-B784-5183C628A068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9AEF-EB18-407A-94E1-B757A6BD5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05B0-1C1E-4A38-B8E9-54E0869ACFA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1763-A26D-4F22-A27C-B9CCBF6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97A5-89F0-470E-AF37-B3295BC9CC9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ECC4-84C6-4F2D-9755-D30EAE828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9C9C-1A43-4C47-972D-F785163B19B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0BC9-E79D-4EE3-A7E9-FC72639A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0C08-62E8-4332-ABC0-AADA414DE3F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25E1-4252-4D80-83D9-B9837678E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E7E-F899-4020-827E-CD8A9C9BB0F1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A8DD-0289-43D5-8EB7-DCFCD96F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FC06-DBA0-4630-A556-55CC0A7943A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432C-5895-49A0-95FE-04A9AA1C5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CF40-8354-41C8-9694-B34AC6951B39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501D-47F8-46EC-BA21-F5C6CA3E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5C31B-BB9C-4C14-99DA-BAA31B95BA9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094C0-210C-497A-840D-3910108F0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7" r:id="rId3"/>
    <p:sldLayoutId id="2147483934" r:id="rId4"/>
    <p:sldLayoutId id="2147483933" r:id="rId5"/>
    <p:sldLayoutId id="2147483932" r:id="rId6"/>
    <p:sldLayoutId id="2147483938" r:id="rId7"/>
    <p:sldLayoutId id="2147483939" r:id="rId8"/>
    <p:sldLayoutId id="2147483940" r:id="rId9"/>
    <p:sldLayoutId id="2147483931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90550" y="1914525"/>
            <a:ext cx="7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 </a:t>
            </a:r>
            <a:endParaRPr lang="ru-RU" dirty="0"/>
          </a:p>
          <a:p>
            <a:pPr algn="ctr"/>
            <a:r>
              <a:rPr lang="ru-RU" dirty="0"/>
              <a:t>   </a:t>
            </a:r>
            <a:r>
              <a:rPr lang="ru-RU" b="1" i="1" dirty="0"/>
              <a:t>Воспитательное мероприятие</a:t>
            </a:r>
            <a:endParaRPr lang="ru-RU" dirty="0"/>
          </a:p>
          <a:p>
            <a:pPr algn="ctr"/>
            <a:r>
              <a:rPr lang="ru-RU" b="1" i="1" dirty="0"/>
              <a:t>               </a:t>
            </a:r>
          </a:p>
          <a:p>
            <a:pPr algn="ctr"/>
            <a:r>
              <a:rPr lang="ru-RU" b="1" i="1" dirty="0"/>
              <a:t>  Тема: «Я и мои права»</a:t>
            </a:r>
            <a:endParaRPr lang="ru-RU" dirty="0"/>
          </a:p>
          <a:p>
            <a:pPr algn="ctr"/>
            <a:endParaRPr lang="ru-RU" dirty="0"/>
          </a:p>
          <a:p>
            <a:pPr algn="ctr" eaLnBrk="0" hangingPunct="0"/>
            <a:r>
              <a:rPr lang="ru-RU" b="1" i="1" dirty="0">
                <a:latin typeface="Arial" charset="0"/>
              </a:rPr>
              <a:t>Форма занятия: игра - путешествие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http://www.uzdanews.by/wp-content/uploads/2012/07/secreti-semeinogo-schastij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3238"/>
            <a:ext cx="9251950" cy="38830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игра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«Кто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 в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семье»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268413"/>
            <a:ext cx="9036050" cy="3705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4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поняла девочка? 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18441" name="Picture 9" descr="http://img.nnover.ru/data/myupload/6/227/6227335/62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01486" y="2924944"/>
            <a:ext cx="5360770" cy="382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8000" y="2276475"/>
            <a:ext cx="8497888" cy="3522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 НА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ЖИЛЬЁ»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6" y="4307755"/>
            <a:ext cx="3464768" cy="2550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7" name="Picture 7" descr="http://cwer.ws/files/u913681/koshkin_dom_sc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8854"/>
          <a:stretch/>
        </p:blipFill>
        <p:spPr bwMode="auto">
          <a:xfrm>
            <a:off x="3799732" y="3059757"/>
            <a:ext cx="5334000" cy="379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489" name="Picture 9" descr="http://video.mail.ru/mail/arina.ryzhenkova/5049/i-55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22025" b="9561"/>
          <a:stretch/>
        </p:blipFill>
        <p:spPr bwMode="auto">
          <a:xfrm>
            <a:off x="3799732" y="61015"/>
            <a:ext cx="5344269" cy="299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485" name="Picture 5" descr="http://mp3dot.ru/images/art/c/6/4/b/b_c64b31df7d980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52536" y="813247"/>
            <a:ext cx="5101302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179388" y="2420938"/>
            <a:ext cx="8640762" cy="38496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252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9" name="Picture 5" descr="http://www.parthenon-house.ru/img/mali%20tukan/bi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928670"/>
            <a:ext cx="5037372" cy="392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1511" name="Picture 7" descr="http://img.rufox.ru/files/big2/602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7752" y="1071546"/>
            <a:ext cx="3604520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Танича</a:t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«Пятерка по письму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22534" name="Picture 6" descr="http://kpravda.com/wp-content/uploads/2013/10/87b48e763bfd5657da09a6babc1811de-300x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8397" y="1484784"/>
            <a:ext cx="3816424" cy="275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2536" name="Picture 8" descr="http://im2-tub-by.yandex.net/i?id=377183782-18-72&amp;n=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33527" b="15894"/>
          <a:stretch/>
        </p:blipFill>
        <p:spPr bwMode="auto">
          <a:xfrm>
            <a:off x="5228397" y="4244017"/>
            <a:ext cx="3816424" cy="258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0" name="Picture 2" descr="http://maxpark.com/static/u/article_image/13/07/26/tmpxV6xj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8401" y="2140470"/>
            <a:ext cx="507999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http://i.mr7.ru/photos/2009/03/890x675_W9UtS2vx5EeYq4Ez9yQ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4116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НЕ ЛОМАТЬ КНОПКИ ЛИФТА,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ДОМОФОНА.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РИСОВАТЬ НА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СТЕНАХ.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МУСОР БРОСАТЬ В УРНЫ,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МУСОРОПРОВОД.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НЕ КРИЧАТЬ В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ПОДЪЕЗДЕ.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БЕРЕЖНО ОТНОСТЬСЯ КО ВСЕМУ, ЧТО СДЕЛАНО ЛЮДЬМИ ДЛЯ КРАСОТЫ И УЮТА.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251520" y="338138"/>
            <a:ext cx="8640960" cy="1252537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Правило  поведения в подъезде, лифте и дворе 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376238" y="2963863"/>
            <a:ext cx="8569325" cy="36322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  <a:defRPr/>
            </a:pPr>
            <a:endParaRPr lang="ru-RU" b="1" dirty="0" smtClean="0"/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«ФИЗКУЛЬТМИНУТКА»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/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1" name="Picture 5" descr="http://img3.proshkolu.ru/content/media/pic/std/1000000/419000/418434-0a9491e8f5e4d3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549275"/>
            <a:ext cx="314325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267757"/>
            <a:ext cx="4176588" cy="269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395288" y="2205038"/>
            <a:ext cx="8497887" cy="3954462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«ПРАВО НА ИМЯ»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3320752" cy="245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http://www.078.com.ua/upload/blog/2da40d2039c2273bec4fbf23dcc17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484784"/>
            <a:ext cx="5652120" cy="414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80" name="Picture 8" descr="http://www.stihi.ru/pics/2013/07/30/70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3942"/>
          <a:stretch/>
        </p:blipFill>
        <p:spPr bwMode="auto">
          <a:xfrm>
            <a:off x="5428208" y="890573"/>
            <a:ext cx="3712277" cy="561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ranserfingon.ru/wp-content/uploads/2012/01/chil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7642" y="1"/>
            <a:ext cx="9171642" cy="6893238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1347" y="3446620"/>
            <a:ext cx="8713663" cy="173196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 И МОИ ПРАВА</a:t>
            </a:r>
            <a:endParaRPr lang="ru-RU" sz="11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675456"/>
            <a:ext cx="8712968" cy="7128792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благородная, энергичная, общительная.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Ангелина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спокойная, независимая, доброжелательная.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подвижная, но уравновешенная, застенчива.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Даниил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общительный, спокойный, галантный.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серьёзный, упорный, терпеливый.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Никита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целеустремленный, трудолюбивый.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Денис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весёлый, добрый, энергичный.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«психолог», общительная,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любит быть в центре внимания.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http://ds3kogalym.ucoz.ru/_si/0/8306815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90488"/>
            <a:ext cx="925195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41313" y="1268413"/>
            <a:ext cx="8569325" cy="3633787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«ПРАВО НА   ОБРАЗОВАНИЕ»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1840" y="4610776"/>
            <a:ext cx="3456384" cy="224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«Урок».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(Мальвина обращается к Буратино)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7" descr="http://nkozlov.ru/upload/images/0703/070322123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http://nv86.ru/upload/iblock/110/1100315654ef3eecbe31728c7b2c03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8568952" cy="3633267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«Ученье свет, -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</a:t>
            </a: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ученье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тьма». 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7" descr="http://multfilmi.at.ua/1/parovozik.iz.romashkova.0-04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Хорошего </a:t>
            </a:r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настроения!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36869" name="Picture 5" descr="http://st1.stranamam.ru/data/cache/2012feb/05/38/3646652_28842-7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2276872"/>
            <a:ext cx="5002326" cy="441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712200" cy="60102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4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* </a:t>
            </a: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Мы рассмотрим </a:t>
            </a: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значение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семьи в жизни ребенка.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* Познакомимся с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правом жить в своем доме.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* Получим  знание о том, что у каждого </a:t>
            </a: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ребёнка </a:t>
            </a: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есть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 на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имя, отдых и образование.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569325" cy="5721350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«Счастье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всего мира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стоит слезы на щеке невинного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ребёнка.»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Ф.М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Достоевский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600" dirty="0"/>
          </a:p>
        </p:txBody>
      </p:sp>
      <p:pic>
        <p:nvPicPr>
          <p:cNvPr id="11268" name="Picture 4" descr="http://www.dergibi.com/wp-content/uploads/2012/05/Dostoyev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2142323"/>
            <a:ext cx="3960440" cy="446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stihi.ru/pics/2011/08/30/754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000" b="1" i="1" dirty="0"/>
              <a:t> Декларация – </a:t>
            </a:r>
            <a:r>
              <a:rPr lang="en-US" sz="8000" dirty="0">
                <a:latin typeface="Broadway" pitchFamily="82" charset="0"/>
              </a:rPr>
              <a:t>c</a:t>
            </a:r>
            <a:r>
              <a:rPr lang="ru-RU" sz="8000" dirty="0" err="1"/>
              <a:t>пециальный</a:t>
            </a:r>
            <a:r>
              <a:rPr lang="ru-RU" sz="8000" dirty="0"/>
              <a:t> документ, в котором записаны права всех детей, это рекомендации и советы о том, как взрослые должны общаться с маленькими людьми, заботиться о них. </a:t>
            </a: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im1-tub-by.yandex.net/i?id=352391144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13100"/>
            <a:ext cx="54721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5038"/>
            <a:ext cx="9396413" cy="36337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7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«Я и мои права»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276475"/>
            <a:ext cx="8642350" cy="3451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«ПРАВО НА СЕМЬЮ»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1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5780" y="4221088"/>
            <a:ext cx="348557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3375"/>
            <a:ext cx="8641655" cy="579278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Семья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это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взрослые и дети, которые живут вместе, </a:t>
            </a:r>
            <a:r>
              <a:rPr lang="ru-RU" sz="32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любят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друг друга и </a:t>
            </a:r>
            <a:r>
              <a:rPr lang="ru-RU" sz="32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заботятся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друг о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друге.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://www.sarreg.ru/uploads/posts/2013-07/1373967053_100978313_dgtymeyz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2964" y="1870158"/>
            <a:ext cx="7242351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9" name="Picture 5" descr="http://www.ljplus.ru/img4/c/o/cocomera1976/17367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175826"/>
            <a:ext cx="4391971" cy="4517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6" name="Picture 2" descr="http://portal.etherway.ru/uploads/images/00/00/22/2012/02/29/3023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91" y="183615"/>
            <a:ext cx="4500509" cy="389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http://im3-tub-by.yandex.net/i?id=378666473-32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154356"/>
            <a:ext cx="2880320" cy="197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0" name="Picture 6" descr="http://friends.kz/uploads/posts/2009-03/1237131370_12_03_2009_0227870001236879323_michelle_car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90" y="4060056"/>
            <a:ext cx="4500509" cy="259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1207</TotalTime>
  <Words>147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Слайд 1</vt:lpstr>
      <vt:lpstr>Я И МОИ ПРАВА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Правило  поведения в подъезде, лифте и дворе :</vt:lpstr>
      <vt:lpstr>Слайд 17</vt:lpstr>
      <vt:lpstr>Слайд 18</vt:lpstr>
      <vt:lpstr>Слайд 19</vt:lpstr>
      <vt:lpstr>Алина : благородная, энергичная, общительная. Ангелина : спокойная, независимая, доброжелательная. Виктория : подвижная, но уравновешенная, застенчива. Даниил : общительный, спокойный, галантный. Илья : серьёзный, упорный, терпеливый. Никита : целеустремленный, трудолюбивый. Денис : весёлый, добрый, энергичный. Карина : «психолог», общительная,  любит быть в центре внимания.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TwinS</dc:creator>
  <cp:lastModifiedBy>User</cp:lastModifiedBy>
  <cp:revision>94</cp:revision>
  <dcterms:created xsi:type="dcterms:W3CDTF">2013-12-21T07:53:47Z</dcterms:created>
  <dcterms:modified xsi:type="dcterms:W3CDTF">2021-08-16T11:07:32Z</dcterms:modified>
</cp:coreProperties>
</file>