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536-8258-4884-B8DB-C27AF56D92B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1D51-5795-4CA9-9963-A4518D506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94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536-8258-4884-B8DB-C27AF56D92B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1D51-5795-4CA9-9963-A4518D506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99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536-8258-4884-B8DB-C27AF56D92B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1D51-5795-4CA9-9963-A4518D506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48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536-8258-4884-B8DB-C27AF56D92B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1D51-5795-4CA9-9963-A4518D506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87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536-8258-4884-B8DB-C27AF56D92B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1D51-5795-4CA9-9963-A4518D506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78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536-8258-4884-B8DB-C27AF56D92B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1D51-5795-4CA9-9963-A4518D506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37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536-8258-4884-B8DB-C27AF56D92B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1D51-5795-4CA9-9963-A4518D506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72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536-8258-4884-B8DB-C27AF56D92B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1D51-5795-4CA9-9963-A4518D506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77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536-8258-4884-B8DB-C27AF56D92B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1D51-5795-4CA9-9963-A4518D506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3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536-8258-4884-B8DB-C27AF56D92B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1D51-5795-4CA9-9963-A4518D506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49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536-8258-4884-B8DB-C27AF56D92B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1D51-5795-4CA9-9963-A4518D506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496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6A536-8258-4884-B8DB-C27AF56D92B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1D51-5795-4CA9-9963-A4518D506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89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960" y="4389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Деятельность этнографического музея в формировании национального самосознания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80120" y="5214145"/>
            <a:ext cx="3611880" cy="1498283"/>
          </a:xfrm>
        </p:spPr>
        <p:txBody>
          <a:bodyPr>
            <a:norm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музея быта белорусского Полесья,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Курбан Марина Михайловна,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ГУО «Средняя школа 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г.Мозыря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13"/>
          <a:stretch/>
        </p:blipFill>
        <p:spPr>
          <a:xfrm>
            <a:off x="2971800" y="2826545"/>
            <a:ext cx="6096000" cy="3348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192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960" y="4389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Деятельность этнографического музея в формировании национального самосознания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80120" y="5214145"/>
            <a:ext cx="3611880" cy="1498283"/>
          </a:xfrm>
        </p:spPr>
        <p:txBody>
          <a:bodyPr>
            <a:norm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музея быта белорусского Полесья,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Курбан Марина Михайловна,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ГУО «Средняя школа №5 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Мозыря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6" t="1768" r="18182"/>
          <a:stretch/>
        </p:blipFill>
        <p:spPr>
          <a:xfrm>
            <a:off x="2621280" y="2684338"/>
            <a:ext cx="6065520" cy="4173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550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0" y="243205"/>
            <a:ext cx="10515600" cy="1325563"/>
          </a:xfrm>
        </p:spPr>
        <p:txBody>
          <a:bodyPr/>
          <a:lstStyle/>
          <a:p>
            <a:r>
              <a:rPr lang="ru-RU" b="1" dirty="0" smtClean="0"/>
              <a:t>Цели музея: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80" y="1368425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любви к своей малой родине, гордость за своих соотечественников;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 предметами быта XIX-XX века;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экспонаты на уроках и внеклассных мероприятиях;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старинные вещи.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67071">
            <a:off x="521348" y="3840670"/>
            <a:ext cx="3603684" cy="270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36486">
            <a:off x="8535203" y="3938550"/>
            <a:ext cx="3461699" cy="252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0499" y="3677230"/>
            <a:ext cx="4099560" cy="2703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409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8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Основные </a:t>
            </a:r>
            <a:r>
              <a:rPr lang="ru-RU" b="1" dirty="0"/>
              <a:t>направления </a:t>
            </a:r>
            <a:r>
              <a:rPr lang="ru-RU" b="1" dirty="0" smtClean="0"/>
              <a:t>деятельности: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380" y="1554920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6240" y="939500"/>
            <a:ext cx="3520440" cy="558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043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духовно-нравственное воспитание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33"/>
          <a:stretch/>
        </p:blipFill>
        <p:spPr>
          <a:xfrm>
            <a:off x="2570268" y="1690688"/>
            <a:ext cx="7564332" cy="4774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932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149542"/>
            <a:ext cx="10515600" cy="1325563"/>
          </a:xfrm>
        </p:spPr>
        <p:txBody>
          <a:bodyPr/>
          <a:lstStyle/>
          <a:p>
            <a:r>
              <a:rPr lang="ru-RU" dirty="0" smtClean="0"/>
              <a:t>Содержание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7510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Поисково-краеведческая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918" y="3650774"/>
            <a:ext cx="3840480" cy="288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44"/>
          <a:stretch/>
        </p:blipFill>
        <p:spPr>
          <a:xfrm>
            <a:off x="8797773" y="1921788"/>
            <a:ext cx="3135599" cy="401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0" t="10444" r="16666" b="13333"/>
          <a:stretch/>
        </p:blipFill>
        <p:spPr>
          <a:xfrm>
            <a:off x="4842855" y="3170163"/>
            <a:ext cx="3859461" cy="300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91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" y="-145257"/>
            <a:ext cx="10515600" cy="1325563"/>
          </a:xfrm>
        </p:spPr>
        <p:txBody>
          <a:bodyPr/>
          <a:lstStyle/>
          <a:p>
            <a:r>
              <a:rPr lang="ru-RU" dirty="0" smtClean="0"/>
              <a:t>Музейная деятельность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7680" y="151765"/>
            <a:ext cx="3764280" cy="542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720" y="816611"/>
            <a:ext cx="3611880" cy="497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" y="1381760"/>
            <a:ext cx="3649980" cy="486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104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820" y="-2651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Музейная деятельность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5610" y="260430"/>
            <a:ext cx="4065270" cy="307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409" y="645712"/>
            <a:ext cx="3907472" cy="2930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408" y="3744516"/>
            <a:ext cx="4014152" cy="3010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5610" y="3666416"/>
            <a:ext cx="4040187" cy="308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16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07" y="333693"/>
            <a:ext cx="4323609" cy="3242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66" t="7778" r="15000" b="-2444"/>
          <a:stretch/>
        </p:blipFill>
        <p:spPr>
          <a:xfrm>
            <a:off x="838200" y="3733562"/>
            <a:ext cx="3535680" cy="307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5964" y="208280"/>
            <a:ext cx="3227070" cy="430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1809" y="284480"/>
            <a:ext cx="3169920" cy="422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928605" y="4687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Музейная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46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dirty="0" smtClean="0"/>
              <a:t>Конкурс “Шануйце </a:t>
            </a:r>
            <a:r>
              <a:rPr lang="be-BY" dirty="0"/>
              <a:t>спадчыну сваю</a:t>
            </a:r>
            <a:r>
              <a:rPr lang="be-BY" dirty="0" smtClean="0"/>
              <a:t>” семейно-бытовой обряд </a:t>
            </a:r>
            <a:r>
              <a:rPr lang="be-BY" dirty="0"/>
              <a:t>“Сватовство”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120" y="1889760"/>
            <a:ext cx="4373880" cy="437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690688"/>
            <a:ext cx="4983480" cy="498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298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113</Words>
  <Application>Microsoft Office PowerPoint</Application>
  <PresentationFormat>Произвольный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Деятельность этнографического музея в формировании национального самосознания</vt:lpstr>
      <vt:lpstr>Цели музея:</vt:lpstr>
      <vt:lpstr>Основные направления деятельности: </vt:lpstr>
      <vt:lpstr>Главная цель - духовно-нравственное воспитание</vt:lpstr>
      <vt:lpstr>Содержание деятельности:</vt:lpstr>
      <vt:lpstr>Музейная деятельность</vt:lpstr>
      <vt:lpstr>Слайд 7</vt:lpstr>
      <vt:lpstr>Слайд 8</vt:lpstr>
      <vt:lpstr>Конкурс “Шануйце спадчыну сваю” семейно-бытовой обряд “Сватовство”</vt:lpstr>
      <vt:lpstr>Деятельность этнографического музея в формировании национального самосознания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этнографического музея в формировании национального самосознания</dc:title>
  <dc:creator>Admin</dc:creator>
  <cp:lastModifiedBy>home</cp:lastModifiedBy>
  <cp:revision>11</cp:revision>
  <dcterms:created xsi:type="dcterms:W3CDTF">2020-11-02T08:27:06Z</dcterms:created>
  <dcterms:modified xsi:type="dcterms:W3CDTF">2020-11-04T10:13:32Z</dcterms:modified>
</cp:coreProperties>
</file>