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75" r:id="rId5"/>
    <p:sldId id="277" r:id="rId6"/>
    <p:sldId id="278" r:id="rId7"/>
    <p:sldId id="276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0074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Тема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23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98137"/>
                </a:solidFill>
              </a:rPr>
              <a:t>« Царство Растения»</a:t>
            </a:r>
            <a:endParaRPr lang="ru-RU" sz="8800" b="1" i="1" dirty="0">
              <a:solidFill>
                <a:srgbClr val="098137"/>
              </a:solidFill>
            </a:endParaRPr>
          </a:p>
        </p:txBody>
      </p:sp>
      <p:pic>
        <p:nvPicPr>
          <p:cNvPr id="4098" name="Picture 2" descr="https://sun9-1.userapi.com/xKm4TqkbsbIAbd2T4Q-tHrwNpED1A2Rg2mmCNw/CBeWH6Ynx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3383199"/>
            <a:ext cx="4633067" cy="347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un9-54.userapi.com/9K9oXEeBdSO_zHYr8iq4m586XUKoYZuFC8vG4w/_cjLqJpnl3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un9-54.userapi.com/9K9oXEeBdSO_zHYr8iq4m586XUKoYZuFC8vG4w/_cjLqJpnl3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un9-54.userapi.com/9K9oXEeBdSO_zHYr8iq4m586XUKoYZuFC8vG4w/_cjLqJpnl3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sun9-54.userapi.com/9K9oXEeBdSO_zHYr8iq4m586XUKoYZuFC8vG4w/_cjLqJpnl3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3199"/>
            <a:ext cx="4572000" cy="347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50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434"/>
                </a:solidFill>
              </a:rPr>
              <a:t>Общая характеристика растений:</a:t>
            </a:r>
            <a:endParaRPr lang="ru-RU" b="1" dirty="0">
              <a:solidFill>
                <a:srgbClr val="0074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848906"/>
            <a:ext cx="81319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клеточного строения (наличие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хлоропластов, вакуоли, клеточной стенки,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содержащей целлюлозу);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5" y="3356992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  Неограниченный рост;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5" y="4149080"/>
            <a:ext cx="7536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Автотрофный тип питания (прохождение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фотосинтеза);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5" y="5249091"/>
            <a:ext cx="8294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Организм состоит из органов (вегетативных 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генеративных).</a:t>
            </a:r>
          </a:p>
        </p:txBody>
      </p:sp>
    </p:spTree>
    <p:extLst>
      <p:ext uri="{BB962C8B-B14F-4D97-AF65-F5344CB8AC3E}">
        <p14:creationId xmlns="" xmlns:p14="http://schemas.microsoft.com/office/powerpoint/2010/main" val="24531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132856"/>
            <a:ext cx="3477072" cy="252028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434"/>
                </a:solidFill>
              </a:rPr>
              <a:t>Строение цветкового растения</a:t>
            </a:r>
            <a:endParaRPr lang="ru-RU" sz="5400" b="1" dirty="0">
              <a:solidFill>
                <a:srgbClr val="007434"/>
              </a:solidFill>
            </a:endParaRPr>
          </a:p>
        </p:txBody>
      </p:sp>
      <p:pic>
        <p:nvPicPr>
          <p:cNvPr id="1026" name="Picture 2" descr="https://ds05.infourok.ru/uploads/ex/0a0c/000ed71b-ca97a05c/hello_html_m3cb93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87" y="-99391"/>
            <a:ext cx="493204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23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510" y="0"/>
            <a:ext cx="9468544" cy="1556792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solidFill>
                  <a:srgbClr val="C00000"/>
                </a:solidFill>
              </a:rPr>
              <a:t>Жизненная форма растения</a:t>
            </a:r>
            <a:br>
              <a:rPr lang="ru-RU" sz="5200" b="1" dirty="0" smtClean="0">
                <a:solidFill>
                  <a:srgbClr val="C00000"/>
                </a:solidFill>
              </a:rPr>
            </a:br>
            <a:r>
              <a:rPr lang="ru-RU" sz="5200" b="1" dirty="0" smtClean="0">
                <a:solidFill>
                  <a:srgbClr val="C00000"/>
                </a:solidFill>
              </a:rPr>
              <a:t>- </a:t>
            </a:r>
            <a:r>
              <a:rPr lang="ru-RU" sz="4800" i="1" dirty="0" smtClean="0"/>
              <a:t>это внешний облик растения.</a:t>
            </a:r>
            <a:endParaRPr lang="ru-RU" sz="4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34475" cy="5317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75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Физкультминутка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4" name="AutoShape 2" descr="https://www.gifki.org/data/media/2167/smayl-fitnes-animatsionnaya-kartinka-001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gifki.org/data/media/2167/smayl-fitnes-animatsionnaya-kartinka-0013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journals.ru/smile/users/5/41/4068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journals.ru/smile/users/5/41/4068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journals.ru/smile/users/5/41/4068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journals.ru/smile/users/5/41/4068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journals.ru/smile/users/5/41/4068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6338" y="3068960"/>
            <a:ext cx="62778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chemeClr val="tx2">
                    <a:lumMod val="50000"/>
                  </a:schemeClr>
                </a:solidFill>
              </a:rPr>
              <a:t>Жизненные формы: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Дерево – тянемся вверх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Кустарник – хлопаем в ладоши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Трава - приседаем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40" name="Picture 16" descr="https://journals.ru/smile/users/5/41/40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3214"/>
            <a:ext cx="3096344" cy="2290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0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hslovo.com/wp-content/uploads/2020/04/berz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9" y="-387424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cua.org/images/2019/10/30/9e3431cc5794370c4bdf53e8ec87ff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794" y="56971"/>
            <a:ext cx="10225135" cy="6815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pexels.com/photos/450643/pexels-photo-450643.jpeg?auto=compress&amp;cs=tinysrgb&amp;dpr=2&amp;h=750&amp;w=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467" y="-99392"/>
            <a:ext cx="1046380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lo.discus-club.ru/images/stories/dekorativnye-zlaki/osoka/osok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" y="56972"/>
            <a:ext cx="9499248" cy="677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2sotki.ru/wp-content/uploads/0/6/b/06b03d85b61dcf15ab29a1a51ca620c7.j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62212"/>
            <a:ext cx="9753600" cy="753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adovyexpert.ru/wp-content/uploads/2021/03/derevo-yablonya-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2" y="-387424"/>
            <a:ext cx="7524750" cy="730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g-fotki.yandex.ru/get/15536/58581001.28e/0_e7336_20b9ac6e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2" y="-387424"/>
            <a:ext cx="9119574" cy="7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05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0-tub-ru.yandex.net/i?id=8242cad46e83903c9f644f08f0c4e2e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09631"/>
            <a:ext cx="4209763" cy="2929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5.infourok.ru/uploads/ex/02ae/0012b3d5-deffd8d9/hello_html_m786b25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1"/>
            <a:ext cx="3563888" cy="3067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pixabay.com/photo/2014/04/05/11/32/moss-316310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-387424"/>
            <a:ext cx="4176464" cy="2783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99603"/>
            <a:ext cx="8229600" cy="1498178"/>
          </a:xfrm>
        </p:spPr>
        <p:txBody>
          <a:bodyPr>
            <a:noAutofit/>
          </a:bodyPr>
          <a:lstStyle/>
          <a:p>
            <a:pPr algn="r"/>
            <a:r>
              <a:rPr lang="ru-RU" sz="6000" b="1" i="1" dirty="0" smtClean="0">
                <a:solidFill>
                  <a:srgbClr val="C00000"/>
                </a:solidFill>
              </a:rPr>
              <a:t>Многообразие растений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m0-tub-ru.yandex.net/i?id=65173d1e2a53ad4bd25acb3ed3cd09fd-l&amp;ref=rim&amp;n=13&amp;w=1080&amp;h=5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769" y="3940076"/>
            <a:ext cx="5256584" cy="294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unart.pro/uploads/posts/2021-04/1617532542_15-p-oboi-tsvetkovie-rasteniya-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09631"/>
            <a:ext cx="3360373" cy="300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5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cdn.schooljotter2.com/sampled/9711325/900/0/nocrop/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4448"/>
            <a:ext cx="3059832" cy="3059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736" y="1916832"/>
            <a:ext cx="799288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3618"/>
                </a:solidFill>
              </a:rPr>
              <a:t>Сегодня на уроке я узнал (-а) …</a:t>
            </a:r>
            <a:endParaRPr lang="ru-RU" sz="4400" b="1" i="1" dirty="0">
              <a:solidFill>
                <a:srgbClr val="003618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51720" y="3079764"/>
            <a:ext cx="6491064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400" b="1" i="1" dirty="0" smtClean="0">
                <a:solidFill>
                  <a:srgbClr val="003618"/>
                </a:solidFill>
              </a:rPr>
              <a:t>Мне понравилось …</a:t>
            </a:r>
            <a:endParaRPr lang="ru-RU" sz="4400" b="1" i="1" dirty="0">
              <a:solidFill>
                <a:srgbClr val="003618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50024" y="4277428"/>
            <a:ext cx="6048672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400" b="1" i="1" dirty="0" smtClean="0">
                <a:solidFill>
                  <a:srgbClr val="003618"/>
                </a:solidFill>
              </a:rPr>
              <a:t>Мне было </a:t>
            </a:r>
            <a:r>
              <a:rPr lang="ru-RU" sz="4400" b="1" i="1" dirty="0" smtClean="0">
                <a:solidFill>
                  <a:srgbClr val="003618"/>
                </a:solidFill>
              </a:rPr>
              <a:t>трудно</a:t>
            </a:r>
            <a:r>
              <a:rPr lang="ru-RU" sz="4400" b="1" i="1" dirty="0" smtClean="0">
                <a:solidFill>
                  <a:srgbClr val="003618"/>
                </a:solidFill>
              </a:rPr>
              <a:t> </a:t>
            </a:r>
            <a:r>
              <a:rPr lang="ru-RU" sz="4400" b="1" i="1" dirty="0" smtClean="0">
                <a:solidFill>
                  <a:srgbClr val="003618"/>
                </a:solidFill>
              </a:rPr>
              <a:t>… </a:t>
            </a:r>
            <a:endParaRPr lang="ru-RU" sz="4400" b="1" i="1" dirty="0">
              <a:solidFill>
                <a:srgbClr val="00361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урока:</vt:lpstr>
      <vt:lpstr>Общая характеристика растений:</vt:lpstr>
      <vt:lpstr>Строение цветкового растения</vt:lpstr>
      <vt:lpstr>Жизненная форма растения - это внешний облик растения.</vt:lpstr>
      <vt:lpstr>Физкультминутка</vt:lpstr>
      <vt:lpstr>Слайд 6</vt:lpstr>
      <vt:lpstr>Многообразие растений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Админ</cp:lastModifiedBy>
  <cp:revision>21</cp:revision>
  <dcterms:created xsi:type="dcterms:W3CDTF">2021-12-04T18:57:31Z</dcterms:created>
  <dcterms:modified xsi:type="dcterms:W3CDTF">2025-01-29T20:12:05Z</dcterms:modified>
</cp:coreProperties>
</file>