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0DB13-A8AB-49AA-BCC2-04A78F5C36B4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0A771-3342-443D-901D-E40D8C805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332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0DB13-A8AB-49AA-BCC2-04A78F5C36B4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0A771-3342-443D-901D-E40D8C805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915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0DB13-A8AB-49AA-BCC2-04A78F5C36B4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0A771-3342-443D-901D-E40D8C805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556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0DB13-A8AB-49AA-BCC2-04A78F5C36B4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0A771-3342-443D-901D-E40D8C805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561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0DB13-A8AB-49AA-BCC2-04A78F5C36B4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0A771-3342-443D-901D-E40D8C805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32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0DB13-A8AB-49AA-BCC2-04A78F5C36B4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0A771-3342-443D-901D-E40D8C805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327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0DB13-A8AB-49AA-BCC2-04A78F5C36B4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0A771-3342-443D-901D-E40D8C805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784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0DB13-A8AB-49AA-BCC2-04A78F5C36B4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0A771-3342-443D-901D-E40D8C805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965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0DB13-A8AB-49AA-BCC2-04A78F5C36B4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0A771-3342-443D-901D-E40D8C805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20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0DB13-A8AB-49AA-BCC2-04A78F5C36B4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0A771-3342-443D-901D-E40D8C805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881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0DB13-A8AB-49AA-BCC2-04A78F5C36B4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0A771-3342-443D-901D-E40D8C805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778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0DB13-A8AB-49AA-BCC2-04A78F5C36B4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0A771-3342-443D-901D-E40D8C805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034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лайд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893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лександр\AppData\Local\Microsoft\Windows\INetCache\Content.Word\Слайд1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2966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4681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лександр\AppData\Local\Microsoft\Windows\INetCache\Content.Word\Слайд1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7990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лександр\AppData\Local\Microsoft\Windows\INetCache\Content.Word\Слайд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3444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3559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3301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6831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лександр\AppData\Local\Microsoft\Windows\INetCache\Content.Word\Слайд1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3449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лександр\AppData\Local\Microsoft\Windows\INetCache\Content.Word\Слайд1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9198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8504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5352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3348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лександр\AppData\Local\Microsoft\Windows\INetCache\Content.Word\Слайд1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7978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59155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4963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9925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583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лександр\AppData\Local\Microsoft\Windows\INetCache\Content.Word\Слайд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981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08504" cy="6813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892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814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6432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7363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9108504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53250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Экран (4:3)</PresentationFormat>
  <Paragraphs>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LIFE</dc:creator>
  <cp:lastModifiedBy>LIFE</cp:lastModifiedBy>
  <cp:revision>1</cp:revision>
  <dcterms:created xsi:type="dcterms:W3CDTF">2024-10-16T15:20:46Z</dcterms:created>
  <dcterms:modified xsi:type="dcterms:W3CDTF">2024-10-16T15:30:00Z</dcterms:modified>
</cp:coreProperties>
</file>