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375CD-FCAF-4194-8FE5-8414CB24C8BB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DA399-156D-410A-8FE3-A66C6BE85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08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A399-156D-410A-8FE3-A66C6BE8575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1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0F9A-A1A3-4C14-8395-1587890382E5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4F04-7018-475A-BFFF-FC43E8CF9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3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0F9A-A1A3-4C14-8395-1587890382E5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4F04-7018-475A-BFFF-FC43E8CF9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595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0F9A-A1A3-4C14-8395-1587890382E5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4F04-7018-475A-BFFF-FC43E8CF9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33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0F9A-A1A3-4C14-8395-1587890382E5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4F04-7018-475A-BFFF-FC43E8CF9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1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0F9A-A1A3-4C14-8395-1587890382E5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4F04-7018-475A-BFFF-FC43E8CF9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25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0F9A-A1A3-4C14-8395-1587890382E5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4F04-7018-475A-BFFF-FC43E8CF9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70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0F9A-A1A3-4C14-8395-1587890382E5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4F04-7018-475A-BFFF-FC43E8CF9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43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0F9A-A1A3-4C14-8395-1587890382E5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4F04-7018-475A-BFFF-FC43E8CF9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56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0F9A-A1A3-4C14-8395-1587890382E5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4F04-7018-475A-BFFF-FC43E8CF9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6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0F9A-A1A3-4C14-8395-1587890382E5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4F04-7018-475A-BFFF-FC43E8CF9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08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0F9A-A1A3-4C14-8395-1587890382E5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4F04-7018-475A-BFFF-FC43E8CF9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9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80F9A-A1A3-4C14-8395-1587890382E5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A4F04-7018-475A-BFFF-FC43E8CF9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14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60;&#1080;&#1083;&#1100;&#1084;&#1099;\2117073%20(mp3cut.ru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file:///D:\&#1072;&#1083;&#1100;&#1073;&#1086;&#1084;\&#1085;&#1072;&#1095;&#1072;&#1083;&#1086;.mp3" TargetMode="External"/><Relationship Id="rId1" Type="http://schemas.openxmlformats.org/officeDocument/2006/relationships/audio" Target="file:///D:\&#1060;&#1080;&#1083;&#1100;&#1084;&#1099;\&#1051;&#1077;&#1074;&#1080;&#1090;&#1072;&#1085;%20-%20&#1054;%20&#1085;&#1072;&#1095;&#1072;&#1083;&#1077;%20&#1042;&#1054;&#1049;&#1053;&#1067;%20)))%20&#1042;&#1089;&#1090;&#1072;&#1074;&#1072;&#1081;%20_%20&#1089;&#1090;&#1088;&#1072;&#1085;&#1072;%20&#1086;&#1075;&#1088;&#1086;&#1084;&#1085;&#1072;&#1103;...%20(mp3cut.ru).mp3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428891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ПРАДЕДУШКИН </a:t>
            </a:r>
            <a:b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ФОТОАЛЬБОМ</a:t>
            </a: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274" y="5373216"/>
            <a:ext cx="5500726" cy="1357322"/>
          </a:xfrm>
        </p:spPr>
        <p:txBody>
          <a:bodyPr>
            <a:normAutofit fontScale="85000" lnSpcReduction="20000"/>
          </a:bodyPr>
          <a:lstStyle/>
          <a:p>
            <a:pPr algn="l">
              <a:spcBef>
                <a:spcPts val="0"/>
              </a:spcBef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МАРШИНА ЕКАТЕРИНА 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«Средняя школа №34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г.Гомеля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16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"/>
            <a:ext cx="8286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СТРАНИЦА ДЕВЯТАЯ</a:t>
            </a:r>
          </a:p>
          <a:p>
            <a:pPr algn="ctr"/>
            <a:r>
              <a:rPr lang="ru-RU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«ПОДАРИ УЛЫБКУ МИРУ»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Много на свете есть важных слов: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Мама, Родина, Счастье. А ещё есть важное слово – Мир.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Мир – это Земля, мир – это Солнце, небо, звёзды.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Мир – это люди.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Мир – это дети!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Мир – это спокойная радостная жизнь.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 войны, нет горя, нет слёз.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Мир – главное слово на свете.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Мир нужен всем.</a:t>
            </a:r>
          </a:p>
        </p:txBody>
      </p:sp>
      <p:pic>
        <p:nvPicPr>
          <p:cNvPr id="4" name="Picture 5" descr="MPj043064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832"/>
            <a:ext cx="3960440" cy="263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MPj042442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44" y="4165192"/>
            <a:ext cx="3635896" cy="266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35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СТРАНИЦА ПЕРВАЯ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«ПРОЛОГ»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193296"/>
            <a:ext cx="807249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72816"/>
            <a:ext cx="428419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свете Родины милее,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Где других лазурней небеса,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Солнце ярче, звезды всех светлее,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Где отрадны рощи и леса,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Где в реках стремительные воды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Голубеют словно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бирюза.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bg1"/>
              </a:solidFill>
              <a:latin typeface="Impact" pitchFamily="34" charset="0"/>
              <a:ea typeface="Times New Roman" pitchFamily="18" charset="0"/>
            </a:endParaRPr>
          </a:p>
        </p:txBody>
      </p:sp>
      <p:pic>
        <p:nvPicPr>
          <p:cNvPr id="5" name="Picture 5" descr="MPj043287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3671"/>
            <a:ext cx="4355976" cy="290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Знай наших!&quot; 9 Архив Знай наших!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75" y="1504448"/>
            <a:ext cx="3805555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2117073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67989" y="6453336"/>
            <a:ext cx="148538" cy="14853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65" y="637520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35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332656"/>
            <a:ext cx="475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СТРАНИЦА ВТОРАЯ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«ПРОЩАНИЕ»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16832"/>
            <a:ext cx="4392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Вставай народ! Услышав клич земли.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фронт солдаты Родины ушли.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отцами рядом были их сыны,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дети шли дорогами войны.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Днепр, за Волгу шли солдаты в бой.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Сражались за любимый край 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родной!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857628"/>
            <a:ext cx="3024336" cy="260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296" y="1484784"/>
            <a:ext cx="2736304" cy="335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Левитан - О начале ВОЙНЫ ))) Вставай _ страна огромная...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20472" y="6465686"/>
            <a:ext cx="115589" cy="115589"/>
          </a:xfrm>
          <a:prstGeom prst="rect">
            <a:avLst/>
          </a:prstGeom>
        </p:spPr>
      </p:pic>
      <p:pic>
        <p:nvPicPr>
          <p:cNvPr id="10" name="начало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8725866" y="637108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5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149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7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20" y="3187379"/>
            <a:ext cx="828680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bg1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27784" y="404664"/>
            <a:ext cx="540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СТРАНИЦА </a:t>
            </a:r>
            <a:r>
              <a:rPr lang="ru-RU" sz="3200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ТРЕТЬЯ</a:t>
            </a:r>
          </a:p>
          <a:p>
            <a:pPr algn="ctr"/>
            <a:r>
              <a:rPr lang="ru-RU" sz="3200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«БОЙ»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988840"/>
            <a:ext cx="475252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SzPct val="90000"/>
            </a:pPr>
            <a:r>
              <a:rPr lang="ru-RU" sz="2000" b="1" kern="0" dirty="0">
                <a:solidFill>
                  <a:schemeClr val="bg1"/>
                </a:solidFill>
                <a:latin typeface="Times New Roman" pitchFamily="18" charset="0"/>
              </a:rPr>
              <a:t>Пускай назад история листает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SzPct val="90000"/>
            </a:pPr>
            <a:r>
              <a:rPr lang="ru-RU" sz="2000" b="1" kern="0" dirty="0" smtClean="0">
                <a:solidFill>
                  <a:schemeClr val="bg1"/>
                </a:solidFill>
                <a:latin typeface="Times New Roman" pitchFamily="18" charset="0"/>
              </a:rPr>
              <a:t>Страницы </a:t>
            </a:r>
            <a:r>
              <a:rPr lang="ru-RU" sz="2000" b="1" kern="0" dirty="0">
                <a:solidFill>
                  <a:schemeClr val="bg1"/>
                </a:solidFill>
                <a:latin typeface="Times New Roman" pitchFamily="18" charset="0"/>
              </a:rPr>
              <a:t>легендарные свои.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SzPct val="90000"/>
            </a:pPr>
            <a:r>
              <a:rPr lang="ru-RU" sz="2000" b="1" kern="0" dirty="0" smtClean="0">
                <a:solidFill>
                  <a:schemeClr val="bg1"/>
                </a:solidFill>
                <a:latin typeface="Times New Roman" pitchFamily="18" charset="0"/>
              </a:rPr>
              <a:t>И </a:t>
            </a:r>
            <a:r>
              <a:rPr lang="ru-RU" sz="2000" b="1" kern="0" dirty="0">
                <a:solidFill>
                  <a:schemeClr val="bg1"/>
                </a:solidFill>
                <a:latin typeface="Times New Roman" pitchFamily="18" charset="0"/>
              </a:rPr>
              <a:t>память. Через годы пролетая,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SzPct val="90000"/>
            </a:pPr>
            <a:r>
              <a:rPr lang="ru-RU" sz="2000" b="1" kern="0" dirty="0" smtClean="0">
                <a:solidFill>
                  <a:schemeClr val="bg1"/>
                </a:solidFill>
                <a:latin typeface="Times New Roman" pitchFamily="18" charset="0"/>
              </a:rPr>
              <a:t>Ведет </a:t>
            </a:r>
            <a:r>
              <a:rPr lang="ru-RU" sz="2000" b="1" kern="0" dirty="0">
                <a:solidFill>
                  <a:schemeClr val="bg1"/>
                </a:solidFill>
                <a:latin typeface="Times New Roman" pitchFamily="18" charset="0"/>
              </a:rPr>
              <a:t>опять в походы и </a:t>
            </a:r>
            <a:r>
              <a:rPr lang="ru-RU" sz="2000" b="1" kern="0" dirty="0" smtClean="0">
                <a:solidFill>
                  <a:schemeClr val="bg1"/>
                </a:solidFill>
                <a:latin typeface="Times New Roman" pitchFamily="18" charset="0"/>
              </a:rPr>
              <a:t>бои…</a:t>
            </a:r>
            <a:endParaRPr lang="ru-RU" sz="2000" b="1" kern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857760"/>
            <a:ext cx="2554975" cy="171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571612"/>
            <a:ext cx="3483420" cy="162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571876"/>
            <a:ext cx="2664296" cy="180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35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32656"/>
            <a:ext cx="61206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СТРАНИЦА ЧЕТВЁРТАЯ</a:t>
            </a:r>
          </a:p>
          <a:p>
            <a:pPr algn="ctr"/>
            <a:r>
              <a:rPr lang="ru-RU" sz="3200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«КОГДА МЫ БЫЛИ НА ВОЙНЕ»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04728"/>
            <a:ext cx="2401007" cy="160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186" y="4049688"/>
            <a:ext cx="289376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500570"/>
            <a:ext cx="281116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3205"/>
            <a:ext cx="3155446" cy="181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35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42852"/>
            <a:ext cx="1785917" cy="195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3528" y="2563611"/>
            <a:ext cx="59046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Impact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chemeClr val="bg1"/>
              </a:solidFill>
              <a:latin typeface="Impact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260648"/>
            <a:ext cx="53285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СТРАНИЦА </a:t>
            </a:r>
            <a:r>
              <a:rPr lang="ru-RU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ПЯТАЯ</a:t>
            </a:r>
          </a:p>
          <a:p>
            <a:pPr algn="ctr"/>
            <a:r>
              <a:rPr lang="ru-RU" sz="3200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«ПОБЕДА»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000240"/>
            <a:ext cx="47223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И мы пошли освобождать Европу.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Солдаты наши в блиндажах, в окопах,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В землянках, танках, дотах, дзотах,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На кораблях и в самолетах…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Фашистских оккупантов побеждали.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До самого Берлина немцев гнали.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Был взят Берлин, и на рейхстаг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Был гордо водружен наш флаг.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643314"/>
            <a:ext cx="2232248" cy="265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1071546"/>
            <a:ext cx="2730500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F:\фото\20150327151720.jpg"/>
          <p:cNvPicPr/>
          <p:nvPr/>
        </p:nvPicPr>
        <p:blipFill>
          <a:blip r:embed="rId6" cstate="print"/>
          <a:srcRect l="3597" t="11324" r="4897" b="3839"/>
          <a:stretch>
            <a:fillRect/>
          </a:stretch>
        </p:blipFill>
        <p:spPr bwMode="auto">
          <a:xfrm>
            <a:off x="785786" y="4714884"/>
            <a:ext cx="2901571" cy="200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735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04664"/>
            <a:ext cx="62344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СТРАНИЦА </a:t>
            </a:r>
            <a:r>
              <a:rPr lang="ru-RU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ШЕСТАЯ</a:t>
            </a:r>
          </a:p>
          <a:p>
            <a:pPr algn="ctr"/>
            <a:r>
              <a:rPr lang="ru-RU" sz="3200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«ВСТРЕЧА»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2285992"/>
            <a:ext cx="38707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 страною звучит набат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Оглянись сквозь года назад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Сорок первый… Горящие хаты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бой на смерть шли тогда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солдаты.</a:t>
            </a:r>
            <a:endParaRPr lang="ru-RU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Сорок пятый… Победные марши.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 ребята ведь были чуть старше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Позабыть не имеем мы права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 года, что овеяла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слава.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своим мы расскажем детям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народ наш врагу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ответил,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 прошел сквозь огонь, сквозь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беды.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– наследники той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Победы!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2428868"/>
            <a:ext cx="2651906" cy="385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1941-1945.at.ua/_ph/7/2/369497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2083975" cy="28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35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7504" y="1243182"/>
            <a:ext cx="5256584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Вновь скупая слеза сторожит тишину.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 о жизни мечтали, уходя на войну.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Сколько юных тогда не вернулось назад!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дожив, не допев, под гранитом лежат.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Глядя в вечный огонь – тихой скорби сиянье,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 послушай святую минуту молчанья.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5776" y="188641"/>
            <a:ext cx="540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СТРАНИЦА СЕДЬМАЯ </a:t>
            </a:r>
          </a:p>
          <a:p>
            <a:pPr algn="ctr"/>
            <a:r>
              <a:rPr lang="ru-RU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«ПАМЯТЬ»</a:t>
            </a:r>
            <a:endParaRPr lang="ru-RU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173" y="1340768"/>
            <a:ext cx="345638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Шукач г.Гомель. . Братская могила возле троллейбусного парка…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02" y="4005064"/>
            <a:ext cx="5469204" cy="253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35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71538" y="2291451"/>
            <a:ext cx="735811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200" b="1" dirty="0" smtClean="0">
              <a:solidFill>
                <a:schemeClr val="bg1"/>
              </a:solidFill>
              <a:latin typeface="Impact" pitchFamily="34" charset="0"/>
            </a:endParaRPr>
          </a:p>
          <a:p>
            <a:endParaRPr lang="ru-RU" sz="3200" i="1" dirty="0" smtClean="0">
              <a:solidFill>
                <a:srgbClr val="FF0000"/>
              </a:solidFill>
            </a:endParaRPr>
          </a:p>
          <a:p>
            <a:r>
              <a:rPr lang="ru-RU" sz="3200" dirty="0" smtClean="0">
                <a:solidFill>
                  <a:srgbClr val="FF0000"/>
                </a:solidFill>
              </a:rPr>
              <a:t> 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i="1" dirty="0" smtClean="0">
                <a:solidFill>
                  <a:srgbClr val="FF0000"/>
                </a:solidFill>
              </a:rPr>
              <a:t> </a:t>
            </a:r>
            <a:endParaRPr lang="ru-RU" dirty="0" smtClean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43842"/>
            <a:ext cx="2109667" cy="321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38" y="764704"/>
            <a:ext cx="3187700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116633"/>
            <a:ext cx="59766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СТРАНИЦА ВОСЬМАЯ</a:t>
            </a:r>
          </a:p>
          <a:p>
            <a:endParaRPr lang="ru-RU" dirty="0"/>
          </a:p>
        </p:txBody>
      </p:sp>
      <p:pic>
        <p:nvPicPr>
          <p:cNvPr id="3074" name="Picture 2" descr="Конкурс детских сочинений &quot;Мужество ваше и доблесть благодарные чтут потомки&quot; - Конкурс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99002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ectatelnic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00988"/>
            <a:ext cx="1930990" cy="289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35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Презентация4</Template>
  <TotalTime>456</TotalTime>
  <Words>405</Words>
  <Application>Microsoft Office PowerPoint</Application>
  <PresentationFormat>Экран (4:3)</PresentationFormat>
  <Paragraphs>92</Paragraphs>
  <Slides>10</Slides>
  <Notes>1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Impact</vt:lpstr>
      <vt:lpstr>Times New Roman</vt:lpstr>
      <vt:lpstr>Презентация4</vt:lpstr>
      <vt:lpstr>ПРАДЕДУШКИН  ФОТОАЛЬБОМ </vt:lpstr>
      <vt:lpstr>СТРАНИЦА ПЕРВАЯ «ПРОЛОГ»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«СОЛДАТАМИ СПАСЕННАЯ ВЕСНА»</dc:title>
  <dc:creator>Admin</dc:creator>
  <cp:lastModifiedBy>oleg</cp:lastModifiedBy>
  <cp:revision>39</cp:revision>
  <dcterms:created xsi:type="dcterms:W3CDTF">2011-05-10T11:20:22Z</dcterms:created>
  <dcterms:modified xsi:type="dcterms:W3CDTF">2024-04-29T16:30:24Z</dcterms:modified>
</cp:coreProperties>
</file>