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5" r:id="rId17"/>
    <p:sldId id="266" r:id="rId18"/>
    <p:sldId id="275" r:id="rId19"/>
    <p:sldId id="276" r:id="rId20"/>
    <p:sldId id="292" r:id="rId21"/>
    <p:sldId id="293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Я. Колас 7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384174"/>
            <a:ext cx="5472608" cy="40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9320" y="4437112"/>
            <a:ext cx="8341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dirty="0">
                <a:solidFill>
                  <a:schemeClr val="bg1"/>
                </a:solidFill>
              </a:rPr>
              <a:t>"</a:t>
            </a:r>
            <a:r>
              <a:rPr lang="be-BY" sz="2400" b="1" i="1" dirty="0">
                <a:solidFill>
                  <a:schemeClr val="bg1"/>
                </a:solidFill>
                <a:latin typeface="Bookman Old Style" pitchFamily="18" charset="0"/>
              </a:rPr>
              <a:t>Роднае слова - гэта першая крыніца, праз якую мы пазнаём жыццё і акаляючы нас свет" </a:t>
            </a:r>
            <a:r>
              <a:rPr lang="be-BY" sz="2400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                             </a:t>
            </a:r>
          </a:p>
          <a:p>
            <a:r>
              <a:rPr lang="be-BY" sz="2400" b="1" i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be-BY" sz="2400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                                </a:t>
            </a:r>
            <a:r>
              <a:rPr lang="be-BY" sz="2400" b="1" i="1" dirty="0" smtClean="0">
                <a:latin typeface="Bookman Old Style" pitchFamily="18" charset="0"/>
              </a:rPr>
              <a:t>Якуб Колас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0096" y="1775478"/>
            <a:ext cx="2880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200" b="1" dirty="0">
                <a:solidFill>
                  <a:srgbClr val="C00000"/>
                </a:solidFill>
                <a:latin typeface="Bookman Old Style" pitchFamily="18" charset="0"/>
              </a:rPr>
              <a:t>1882-1956</a:t>
            </a:r>
            <a:br>
              <a:rPr lang="be-BY" sz="3200" b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302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636912"/>
            <a:ext cx="864096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Адказ: </a:t>
            </a:r>
            <a:r>
              <a:rPr lang="be-BY" sz="4000" dirty="0" smtClean="0">
                <a:latin typeface="Bookman Old Style" pitchFamily="18" charset="0"/>
              </a:rPr>
              <a:t>сані  </a:t>
            </a:r>
            <a:r>
              <a:rPr lang="be-BY" sz="4000" dirty="0">
                <a:latin typeface="Bookman Old Style" pitchFamily="18" charset="0"/>
              </a:rPr>
              <a:t>сені  калёсы</a:t>
            </a:r>
            <a:endParaRPr lang="ru-RU" sz="4000" dirty="0">
              <a:latin typeface="Bookman Old Style" pitchFamily="18" charset="0"/>
            </a:endParaRPr>
          </a:p>
          <a:p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21" y="13554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76672"/>
            <a:ext cx="81440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i="1" dirty="0">
                <a:solidFill>
                  <a:srgbClr val="C00000"/>
                </a:solidFill>
                <a:latin typeface="Bookman Old Style" pitchFamily="18" charset="0"/>
              </a:rPr>
              <a:t>Тлумачэнне значэння </a:t>
            </a:r>
            <a:r>
              <a:rPr lang="be-BY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слоў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570916"/>
              </p:ext>
            </p:extLst>
          </p:nvPr>
        </p:nvGraphicFramePr>
        <p:xfrm>
          <a:off x="634511" y="1484784"/>
          <a:ext cx="8121122" cy="4774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0177"/>
                <a:gridCol w="4060945"/>
              </a:tblGrid>
              <a:tr h="658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 smtClean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Слова </a:t>
                      </a:r>
                      <a:endParaRPr lang="ru-RU" sz="24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 smtClean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Значэнне </a:t>
                      </a:r>
                      <a:endParaRPr lang="ru-RU" sz="24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7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>
                          <a:effectLst/>
                          <a:latin typeface="Bookman Old Style" pitchFamily="18" charset="0"/>
                        </a:rPr>
                        <a:t>сені</a:t>
                      </a:r>
                      <a:endParaRPr lang="ru-RU" sz="24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>
                          <a:effectLst/>
                          <a:latin typeface="Bookman Old Style" pitchFamily="18" charset="0"/>
                        </a:rPr>
                        <a:t>Памяшканне паміж жылой часткай дома і ганкам у вясковых хатах.</a:t>
                      </a:r>
                      <a:endParaRPr lang="ru-RU" sz="24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7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>
                          <a:effectLst/>
                          <a:latin typeface="Bookman Old Style" pitchFamily="18" charset="0"/>
                        </a:rPr>
                        <a:t>сані</a:t>
                      </a:r>
                      <a:endParaRPr lang="ru-RU" sz="24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>
                          <a:effectLst/>
                          <a:latin typeface="Bookman Old Style" pitchFamily="18" charset="0"/>
                        </a:rPr>
                        <a:t>Распаўсюджаны тып падводаў без колаў, звычайна маюць палазы.</a:t>
                      </a:r>
                      <a:endParaRPr lang="ru-RU" sz="24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>
                          <a:effectLst/>
                          <a:latin typeface="Bookman Old Style" pitchFamily="18" charset="0"/>
                        </a:rPr>
                        <a:t>калёсы</a:t>
                      </a:r>
                      <a:endParaRPr lang="ru-RU" sz="240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dirty="0">
                          <a:effectLst/>
                          <a:latin typeface="Bookman Old Style" pitchFamily="18" charset="0"/>
                        </a:rPr>
                        <a:t>Конная чатырохколая гаспадарчая павозка.</a:t>
                      </a:r>
                      <a:endParaRPr lang="ru-RU" sz="24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01692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36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3600" b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</a:p>
          <a:p>
            <a:pPr algn="just"/>
            <a:r>
              <a:rPr lang="be-BY" sz="3600" dirty="0" smtClean="0">
                <a:latin typeface="Bookman Old Style" pitchFamily="18" charset="0"/>
              </a:rPr>
              <a:t> </a:t>
            </a:r>
          </a:p>
          <a:p>
            <a:pPr algn="just"/>
            <a:r>
              <a:rPr lang="be-BY" sz="3600" i="1" dirty="0" smtClean="0">
                <a:latin typeface="Bookman Old Style" pitchFamily="18" charset="0"/>
              </a:rPr>
              <a:t>Выберыце са слоў </a:t>
            </a:r>
            <a:r>
              <a:rPr lang="be-BY" sz="3600" i="1" dirty="0">
                <a:latin typeface="Bookman Old Style" pitchFamily="18" charset="0"/>
              </a:rPr>
              <a:t>назоўнікі, якія абазначаюць </a:t>
            </a:r>
            <a:r>
              <a:rPr lang="be-BY" sz="3600" i="1" dirty="0" smtClean="0">
                <a:latin typeface="Bookman Old Style" pitchFamily="18" charset="0"/>
              </a:rPr>
              <a:t>пабудовы, пастаўце </a:t>
            </a:r>
            <a:r>
              <a:rPr lang="be-BY" sz="3600" i="1" dirty="0">
                <a:latin typeface="Bookman Old Style" pitchFamily="18" charset="0"/>
              </a:rPr>
              <a:t>іх у Р.с, М.с., растлумачце </a:t>
            </a:r>
            <a:r>
              <a:rPr lang="be-BY" sz="3600" i="1" dirty="0" smtClean="0">
                <a:latin typeface="Bookman Old Style" pitchFamily="18" charset="0"/>
              </a:rPr>
              <a:t>значэнне</a:t>
            </a:r>
          </a:p>
          <a:p>
            <a:pPr algn="just"/>
            <a:endParaRPr lang="be-BY" sz="3600" i="1" dirty="0">
              <a:latin typeface="Bookman Old Style" pitchFamily="18" charset="0"/>
            </a:endParaRPr>
          </a:p>
          <a:p>
            <a:pPr algn="just"/>
            <a:r>
              <a:rPr lang="be-BY" sz="3600" b="1" i="1" dirty="0" smtClean="0">
                <a:latin typeface="Bookman Old Style" pitchFamily="18" charset="0"/>
              </a:rPr>
              <a:t>Гумно, паркан, адрына, цабэрак, хлеў, стайня, абора, панарады, дзежка, камора, дрывотня</a:t>
            </a:r>
            <a:endParaRPr lang="ru-RU" sz="3600" b="1" i="1" dirty="0">
              <a:latin typeface="Bookman Old Style" pitchFamily="18" charset="0"/>
            </a:endParaRPr>
          </a:p>
          <a:p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8850" y="193909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588548"/>
              </p:ext>
            </p:extLst>
          </p:nvPr>
        </p:nvGraphicFramePr>
        <p:xfrm>
          <a:off x="441763" y="1052736"/>
          <a:ext cx="8261984" cy="54725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3580"/>
                <a:gridCol w="1662878"/>
                <a:gridCol w="1552593"/>
                <a:gridCol w="3852933"/>
              </a:tblGrid>
              <a:tr h="314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Назоўнік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Родны  склон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Месны склон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Значэнне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8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Гумно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-е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 ток, клуня, рыга. (Драўлянае гаспадарчае збудаванне сялянскай сядзібы, прызначанае для прасушвання і абмалоту снапоў зерня).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8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Адрына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-ы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-е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  пуня, сянніца. (Гаспадарчая пабудова для захоўвання неабмалочанага збожжа, сена, саломы, а таксама прылад працы).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Хлеў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-е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Найбольш распаўсюджанае гаспадарчае памяшканне для ўтрымання жывёлы.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Стайня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-і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-і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 канюшня. Гаспадарчая пабудова для ўтрымання коней.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4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Абора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-ы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-ы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Сельская пабудова для кароў.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Дрывотня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-і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-і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Невялічкая пабудова або навес, дзе складвалі дровы.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Камора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-ы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-ы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 кладоўка, чулан. (Невялікае памяшканне для захавання рэчаў рознага прызначэння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1088" y="548680"/>
            <a:ext cx="821536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2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3200" b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</a:p>
          <a:p>
            <a:endParaRPr lang="ru-RU" sz="3200" dirty="0">
              <a:latin typeface="Bookman Old Style" pitchFamily="18" charset="0"/>
            </a:endParaRPr>
          </a:p>
          <a:p>
            <a:pPr algn="just"/>
            <a:r>
              <a:rPr lang="be-BY" sz="3200" i="1" dirty="0">
                <a:latin typeface="Bookman Old Style" pitchFamily="18" charset="0"/>
              </a:rPr>
              <a:t>Выпішыце з наступных урыўкаў назоўнікі-параўнанні са значэннем асобы, жывой істоты, пастаўце ў М.с.</a:t>
            </a:r>
            <a:endParaRPr lang="ru-RU" sz="3200" i="1" dirty="0">
              <a:latin typeface="Bookman Old Style" pitchFamily="18" charset="0"/>
            </a:endParaRPr>
          </a:p>
          <a:p>
            <a:r>
              <a:rPr lang="be-BY" sz="3200" dirty="0">
                <a:latin typeface="Bookman Old Style" pitchFamily="18" charset="0"/>
              </a:rPr>
              <a:t> </a:t>
            </a:r>
            <a:endParaRPr lang="be-BY" sz="3200" dirty="0" smtClean="0">
              <a:latin typeface="Bookman Old Style" pitchFamily="18" charset="0"/>
            </a:endParaRPr>
          </a:p>
          <a:p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Ды </a:t>
            </a:r>
            <a:r>
              <a:rPr lang="be-BY" sz="3200" b="1" dirty="0">
                <a:latin typeface="Times New Roman" pitchFamily="18" charset="0"/>
                <a:cs typeface="Times New Roman" pitchFamily="18" charset="0"/>
              </a:rPr>
              <a:t>між верб ліпка маладая, // Бы іх унучка </a:t>
            </a: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дарагая;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Растуць </a:t>
            </a:r>
            <a:r>
              <a:rPr lang="be-BY" sz="3200" b="1" dirty="0">
                <a:latin typeface="Times New Roman" pitchFamily="18" charset="0"/>
                <a:cs typeface="Times New Roman" pitchFamily="18" charset="0"/>
              </a:rPr>
              <a:t>снапочкі самавіта, // Стаяць, // Бы лялечкі якія, // Глядзяць, як госці дарагія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/>
              <a:t> </a:t>
            </a:r>
            <a:endParaRPr lang="ru-RU" sz="3600" dirty="0"/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25844" y="476672"/>
            <a:ext cx="799288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 4</a:t>
            </a:r>
          </a:p>
          <a:p>
            <a:pPr algn="just"/>
            <a:r>
              <a:rPr lang="be-BY" sz="3200" b="1" i="1" dirty="0">
                <a:latin typeface="Times New Roman" pitchFamily="18" charset="0"/>
                <a:cs typeface="Times New Roman" pitchFamily="18" charset="0"/>
              </a:rPr>
              <a:t>Выпішыце з прапанаваных прыказак асабовыя </a:t>
            </a:r>
            <a:r>
              <a:rPr lang="be-BY" sz="3200" b="1" i="1" dirty="0" smtClean="0">
                <a:latin typeface="Times New Roman" pitchFamily="18" charset="0"/>
                <a:cs typeface="Times New Roman" pitchFamily="18" charset="0"/>
              </a:rPr>
              <a:t>назоўнікі</a:t>
            </a:r>
            <a:endParaRPr lang="ru-RU" sz="4000" dirty="0"/>
          </a:p>
          <a:p>
            <a:endParaRPr lang="be-BY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Кляні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ты пана — пан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сычае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Добрае 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сена: каб пасаліў, то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i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 поп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з’еў бы.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3. Ведае 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кошка, чыё сала </a:t>
            </a: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з’ела.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 Добры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конь i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цягне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дужа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Людскі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ж язык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касцей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40466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8148" y="2420888"/>
            <a:ext cx="799288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4800" dirty="0">
                <a:solidFill>
                  <a:srgbClr val="C00000"/>
                </a:solidFill>
                <a:latin typeface="Bookman Old Style" pitchFamily="18" charset="0"/>
              </a:rPr>
              <a:t>Адказ: </a:t>
            </a:r>
            <a:r>
              <a:rPr lang="be-BY" sz="4800" dirty="0" smtClean="0">
                <a:latin typeface="Bookman Old Style" pitchFamily="18" charset="0"/>
              </a:rPr>
              <a:t>пан, брацікі, </a:t>
            </a:r>
            <a:r>
              <a:rPr lang="be-BY" sz="4800" dirty="0">
                <a:latin typeface="Bookman Old Style" pitchFamily="18" charset="0"/>
              </a:rPr>
              <a:t>поп</a:t>
            </a:r>
            <a:endParaRPr lang="ru-RU" sz="4800" dirty="0">
              <a:latin typeface="Bookman Old Style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62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21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20688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3600" b="1" dirty="0" smtClean="0">
                <a:solidFill>
                  <a:srgbClr val="C00000"/>
                </a:solidFill>
                <a:latin typeface="Bookman Old Style" pitchFamily="18" charset="0"/>
              </a:rPr>
              <a:t>5</a:t>
            </a:r>
          </a:p>
          <a:p>
            <a:endParaRPr lang="be-BY" sz="3600" dirty="0" smtClean="0">
              <a:latin typeface="Bookman Old Style" pitchFamily="18" charset="0"/>
            </a:endParaRPr>
          </a:p>
          <a:p>
            <a:pPr algn="just"/>
            <a:r>
              <a:rPr lang="be-BY" sz="3600" b="1" i="1" dirty="0" smtClean="0">
                <a:latin typeface="Bookman Old Style" pitchFamily="18" charset="0"/>
              </a:rPr>
              <a:t>Кумаўство </a:t>
            </a:r>
            <a:r>
              <a:rPr lang="be-BY" sz="3600" b="1" i="1" dirty="0">
                <a:latin typeface="Bookman Old Style" pitchFamily="18" charset="0"/>
              </a:rPr>
              <a:t>- не вялікае сваяўство</a:t>
            </a:r>
            <a:r>
              <a:rPr lang="be-BY" sz="3600" dirty="0">
                <a:latin typeface="Bookman Old Style" pitchFamily="18" charset="0"/>
              </a:rPr>
              <a:t>, якая падкрэслівала адсутнасць роднасных сувязей паміж кумамі.</a:t>
            </a:r>
            <a:endParaRPr lang="ru-RU" sz="3600" dirty="0">
              <a:latin typeface="Bookman Old Style" pitchFamily="18" charset="0"/>
            </a:endParaRPr>
          </a:p>
          <a:p>
            <a:r>
              <a:rPr lang="be-BY" sz="3600" dirty="0">
                <a:latin typeface="Bookman Old Style" pitchFamily="18" charset="0"/>
              </a:rPr>
              <a:t>  </a:t>
            </a:r>
            <a:endParaRPr lang="be-BY" sz="3600" dirty="0" smtClean="0">
              <a:latin typeface="Bookman Old Style" pitchFamily="18" charset="0"/>
            </a:endParaRPr>
          </a:p>
          <a:p>
            <a:pPr algn="ctr"/>
            <a:r>
              <a:rPr lang="be-BY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Адкуль </a:t>
            </a:r>
            <a:r>
              <a:rPr lang="be-BY" sz="3600" b="1" i="1" dirty="0">
                <a:solidFill>
                  <a:srgbClr val="C00000"/>
                </a:solidFill>
                <a:latin typeface="Bookman Old Style" pitchFamily="18" charset="0"/>
              </a:rPr>
              <a:t>узнікла прыказка?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ru-RU" sz="4000" dirty="0"/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52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764704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40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be-BY" sz="4000" b="1" dirty="0">
                <a:latin typeface="Times New Roman" pitchFamily="18" charset="0"/>
                <a:cs typeface="Times New Roman" pitchFamily="18" charset="0"/>
              </a:rPr>
              <a:t>Адзначце словы, у якіх ёсць канчатак</a:t>
            </a:r>
            <a:r>
              <a:rPr lang="be-BY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Носьбіт, боязна, напісаў, чырвань, восем, памыўся, есці, гледзячы, здзірванелы, піяніна.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7564" y="116632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2800" b="1" dirty="0" smtClean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endParaRPr lang="be-BY" sz="2800" b="1" dirty="0">
              <a:solidFill>
                <a:srgbClr val="C00000"/>
              </a:solidFill>
              <a:latin typeface="Bookman Old Style" pitchFamily="18" charset="0"/>
            </a:endParaRPr>
          </a:p>
          <a:p>
            <a:pPr algn="just"/>
            <a:r>
              <a:rPr lang="be-BY" sz="2800" b="1" i="1" dirty="0">
                <a:latin typeface="Times New Roman" pitchFamily="18" charset="0"/>
                <a:cs typeface="Times New Roman" pitchFamily="18" charset="0"/>
              </a:rPr>
              <a:t>Утварыце адзіночны і множны лік назоўнікаў са зборнай формы: </a:t>
            </a:r>
            <a:r>
              <a:rPr lang="be-BY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калоссе, паленне, сучча, валоссе, бярвенне, карэнне, птаства. </a:t>
            </a:r>
            <a:endParaRPr lang="be-BY" sz="28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e-BY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e-BY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/>
              <a:t> </a:t>
            </a:r>
            <a:endParaRPr lang="ru-RU" sz="2800" dirty="0"/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374539"/>
              </p:ext>
            </p:extLst>
          </p:nvPr>
        </p:nvGraphicFramePr>
        <p:xfrm>
          <a:off x="670159" y="2132856"/>
          <a:ext cx="8150313" cy="44851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16771"/>
                <a:gridCol w="2716771"/>
                <a:gridCol w="2716771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b="1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Зборны назоўнік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b="1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Адзіночны лік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400" b="1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Множны лік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6" name="Рисунок 5" descr="5. 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476672"/>
            <a:ext cx="835292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8256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Адказ: </a:t>
            </a:r>
            <a:endParaRPr lang="be-BY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e-BY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1)кораня(карэнне 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- корань - карані); </a:t>
            </a:r>
            <a:endParaRPr lang="be-BY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 палена (паленне - палена - палены); </a:t>
            </a:r>
            <a:endParaRPr lang="be-BY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 сук (сучча - сук - сук</a:t>
            </a:r>
            <a:r>
              <a:rPr lang="be-BY" sz="3600" b="1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be-BY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 бервяна (бярвенне - бервяно - бярвёны); 5) зубамі (зуб'е - зуб - зубы); </a:t>
            </a:r>
            <a:endParaRPr lang="be-BY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 волас (валоссе - волас - валасы); </a:t>
            </a:r>
            <a:endParaRPr lang="be-BY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 птушцы (птаства - птушка - птушкі); </a:t>
            </a:r>
            <a:endParaRPr lang="be-BY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) колас (калоссе - колас - каласы).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6031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7564" y="116632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2800" b="1" dirty="0" smtClean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endParaRPr lang="be-BY" sz="2800" b="1" dirty="0">
              <a:solidFill>
                <a:srgbClr val="C00000"/>
              </a:solidFill>
              <a:latin typeface="Bookman Old Style" pitchFamily="18" charset="0"/>
            </a:endParaRPr>
          </a:p>
          <a:p>
            <a:pPr algn="just"/>
            <a:r>
              <a:rPr lang="be-BY" sz="2800" b="1" i="1" dirty="0" smtClean="0">
                <a:latin typeface="Times New Roman" pitchFamily="18" charset="0"/>
                <a:cs typeface="Times New Roman" pitchFamily="18" charset="0"/>
              </a:rPr>
              <a:t>Устаўце </a:t>
            </a:r>
            <a:r>
              <a:rPr lang="be-BY" sz="2800" b="1" i="1" dirty="0">
                <a:latin typeface="Times New Roman" pitchFamily="18" charset="0"/>
                <a:cs typeface="Times New Roman" pitchFamily="18" charset="0"/>
              </a:rPr>
              <a:t>ўтвораныя лексемы ў прыказкі па сэнсе</a:t>
            </a:r>
            <a:r>
              <a:rPr lang="be-BY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1) Без ... і палын не расце.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2) З аднаго ... агню не раскладзеш.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3) Калода гнілая, ды ... смаляк.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4) Языком ... не ачэшаш.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5) Трымаць язык за ...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6) Барада па пояс, а розуму ні на ...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7) Кожнай ... сваё гняздо патрэбна.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8) ... добра не спее, калі сонца не грэе.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800" dirty="0"/>
              <a:t> </a:t>
            </a:r>
            <a:endParaRPr lang="ru-RU" sz="2800" dirty="0"/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55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21" y="-16784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89679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2800" b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</a:p>
          <a:p>
            <a:pPr algn="just"/>
            <a:r>
              <a:rPr lang="be-BY" sz="2800" i="1" dirty="0" smtClean="0">
                <a:latin typeface="Bookman Old Style" pitchFamily="18" charset="0"/>
              </a:rPr>
              <a:t>Падзяліце </a:t>
            </a:r>
            <a:r>
              <a:rPr lang="be-BY" sz="2800" i="1" dirty="0">
                <a:latin typeface="Bookman Old Style" pitchFamily="18" charset="0"/>
              </a:rPr>
              <a:t>словы на дзве групы ў адпаведнасці з тыпам канчатка (-а або -у), устаўце ў прыказкі: </a:t>
            </a:r>
            <a:r>
              <a:rPr lang="be-BY" sz="2800" b="1" i="1" dirty="0">
                <a:latin typeface="Bookman Old Style" pitchFamily="18" charset="0"/>
              </a:rPr>
              <a:t>запас, смех, авёс, час, лёд, розум, свет, рот, спех</a:t>
            </a:r>
            <a:r>
              <a:rPr lang="be-BY" sz="2800" b="1" i="1" dirty="0" smtClean="0">
                <a:latin typeface="Bookman Old Style" pitchFamily="18" charset="0"/>
              </a:rPr>
              <a:t>.</a:t>
            </a:r>
          </a:p>
          <a:p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1) Міма ... лыжку не носяць.</a:t>
            </a:r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2) За дрэвамі ... не бачыць.</a:t>
            </a:r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3) Ад ... нарабіў ... .</a:t>
            </a:r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4) Здагадка не горш ... .</a:t>
            </a:r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5) У яго і зімой ... не дастанеш.</a:t>
            </a:r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6) Пазычыў, як гусі ... .</a:t>
            </a:r>
            <a:endParaRPr lang="ru-RU" sz="2800" dirty="0">
              <a:latin typeface="Bookman Old Style" pitchFamily="18" charset="0"/>
            </a:endParaRPr>
          </a:p>
          <a:p>
            <a:r>
              <a:rPr lang="be-BY" sz="2800" dirty="0">
                <a:latin typeface="Bookman Old Style" pitchFamily="18" charset="0"/>
              </a:rPr>
              <a:t>7) Хто жыве без ..., той згіне без ... .</a:t>
            </a:r>
            <a:endParaRPr lang="ru-RU" sz="28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82106"/>
            <a:ext cx="4176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Адказ</a:t>
            </a:r>
            <a:endParaRPr kumimoji="0" lang="be-BY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484784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рота</a:t>
            </a:r>
          </a:p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вету</a:t>
            </a:r>
          </a:p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спеху,смеху</a:t>
            </a:r>
          </a:p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розуму</a:t>
            </a:r>
          </a:p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лёду</a:t>
            </a:r>
          </a:p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аўса </a:t>
            </a:r>
          </a:p>
          <a:p>
            <a:pPr marL="742950" indent="-742950">
              <a:buAutoNum type="arabicParenR"/>
            </a:pPr>
            <a:r>
              <a:rPr lang="be-BY" sz="4000" b="1" i="1" dirty="0" smtClean="0">
                <a:latin typeface="Bookman Old Style" pitchFamily="18" charset="0"/>
              </a:rPr>
              <a:t>запасу</a:t>
            </a:r>
            <a:r>
              <a:rPr lang="be-BY" sz="4000" b="1" i="1" dirty="0">
                <a:latin typeface="Bookman Old Style" pitchFamily="18" charset="0"/>
              </a:rPr>
              <a:t>, </a:t>
            </a:r>
            <a:r>
              <a:rPr lang="be-BY" sz="4000" b="1" i="1" dirty="0" smtClean="0">
                <a:latin typeface="Bookman Old Style" pitchFamily="18" charset="0"/>
              </a:rPr>
              <a:t>часу</a:t>
            </a:r>
            <a:endParaRPr lang="ru-RU" sz="40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>
                <a:solidFill>
                  <a:srgbClr val="C00000"/>
                </a:solidFill>
                <a:latin typeface="Bookman Old Style" pitchFamily="18" charset="0"/>
              </a:rPr>
              <a:t>Заданне </a:t>
            </a:r>
            <a:r>
              <a:rPr lang="be-BY" sz="4000" b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</a:p>
          <a:p>
            <a:endParaRPr lang="ru-RU" sz="4000" b="1" dirty="0">
              <a:solidFill>
                <a:srgbClr val="C00000"/>
              </a:solidFill>
              <a:latin typeface="Bookman Old Style" pitchFamily="18" charset="0"/>
            </a:endParaRPr>
          </a:p>
          <a:p>
            <a:pPr algn="just"/>
            <a:r>
              <a:rPr lang="be-BY" sz="4000" i="1" dirty="0">
                <a:latin typeface="Times New Roman" pitchFamily="18" charset="0"/>
                <a:cs typeface="Times New Roman" pitchFamily="18" charset="0"/>
              </a:rPr>
              <a:t>У друкарні падрыхтавалі праект вокладкі календара, прысвечанага Якубу Коласу. Уявіце, што вы адказны за выпуск. Ці дапусцілі б вы дадзеную вокладку да друку? Знайдзіце недакладнасці і выпраўце.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1483"/>
            <a:ext cx="3851473" cy="385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Янка Купала — Википедия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0232" y="1340768"/>
            <a:ext cx="1716405" cy="253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51520" y="3452807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Якуб Колас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(сапр. Канстанцін Міхайлавіч Луцэвіч)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Нарадзіўся ў Вязанцы 7.07. 1882 году.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Славуты беларускі паэт, празаік, кампазітар, перакладчык, вучоны.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Народны паэт Беларусі (1925).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Акадэмік акадэміі навук Беларусі.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Аўтар аповесці "На росстанях", рамана "Новыя землі", паэм "Сымон-музыка", "Курган", шматлікіх вершаў.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59171" y="2132856"/>
            <a:ext cx="7612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Праца з вучэбным дапаможнікам 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для 10 класа (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с.114-158), замацаванне набытых ведаў 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па тэме "Назоўнік"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60648"/>
            <a:ext cx="51663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Калі хочаце авалодаць нашай мовай,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Вывучайце яе не па граматыках ...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вывучайце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Па спрадвечных нашых пісьмёнах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Крыніц, дарог, плугоў,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Па гоман.. дрэў,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У вясновым і зімнім убор..,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Па матчыных калыханках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На змярканні і ў час зарапад..,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Па цішын.. Хатын..,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І брацкіх магіл.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Па зязюльчынай варажбе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І жураўлінаму крык..,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Па поціск.. рук,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Што зброяй валодаць умеюць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І сябрам дораць,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Дораць на ільняных ручніках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Хлеб і соль,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Сваё сэрца і дружбу.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6" name="Рисунок 5" descr="И у меня... 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784" y="260648"/>
            <a:ext cx="4464496" cy="6285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9460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Тэма</a:t>
            </a:r>
          </a:p>
          <a:p>
            <a:pPr algn="ctr"/>
            <a:endParaRPr lang="be-BY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algn="ctr"/>
            <a:r>
              <a:rPr lang="be-BY" sz="3600" b="1" i="1" dirty="0" smtClean="0">
                <a:latin typeface="Bookman Old Style" pitchFamily="18" charset="0"/>
              </a:rPr>
              <a:t>"Лексічныя </a:t>
            </a:r>
            <a:r>
              <a:rPr lang="be-BY" sz="3600" b="1" i="1" dirty="0">
                <a:latin typeface="Bookman Old Style" pitchFamily="18" charset="0"/>
              </a:rPr>
              <a:t>і марфалагічныя ўласцівасці назоўнікаў. Асаблівасці канчаткаў назоўнікаў у залежнасці ад скланення і лексічнага значэння</a:t>
            </a:r>
            <a:r>
              <a:rPr lang="be-BY" sz="3600" b="1" i="1" dirty="0" smtClean="0">
                <a:latin typeface="Bookman Old Style" pitchFamily="18" charset="0"/>
              </a:rPr>
              <a:t>"</a:t>
            </a:r>
            <a:endParaRPr lang="ru-RU" sz="3600" b="1" i="1" dirty="0">
              <a:latin typeface="Bookman Old Style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800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6673"/>
            <a:ext cx="77048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400" b="1" dirty="0" smtClean="0">
                <a:solidFill>
                  <a:srgbClr val="C00000"/>
                </a:solidFill>
                <a:latin typeface="Bookman Old Style" pitchFamily="18" charset="0"/>
              </a:rPr>
              <a:t>Заданне1</a:t>
            </a:r>
          </a:p>
          <a:p>
            <a:endParaRPr lang="be-BY" sz="2400" b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marL="457200" indent="-457200" algn="just">
              <a:buAutoNum type="arabicParenR"/>
            </a:pPr>
            <a:r>
              <a:rPr lang="be-BY" sz="2400" dirty="0" smtClean="0">
                <a:latin typeface="Bookman Old Style" pitchFamily="18" charset="0"/>
              </a:rPr>
              <a:t>Выберыце </a:t>
            </a:r>
            <a:r>
              <a:rPr lang="be-BY" sz="2400" dirty="0">
                <a:latin typeface="Bookman Old Style" pitchFamily="18" charset="0"/>
              </a:rPr>
              <a:t>з выдзеленых лексем урыўкаў  паэмы Якуба Коласа "Новая зямля"  множналікавыя назоўнікі. </a:t>
            </a:r>
            <a:endParaRPr lang="be-BY" sz="2400" dirty="0" smtClean="0">
              <a:latin typeface="Bookman Old Style" pitchFamily="18" charset="0"/>
            </a:endParaRPr>
          </a:p>
          <a:p>
            <a:pPr marL="457200" indent="-457200" algn="just">
              <a:buAutoNum type="arabicParenR"/>
            </a:pPr>
            <a:endParaRPr lang="ru-RU" sz="2400" dirty="0">
              <a:latin typeface="Bookman Old Style" pitchFamily="18" charset="0"/>
            </a:endParaRPr>
          </a:p>
          <a:p>
            <a:pPr algn="just"/>
            <a:r>
              <a:rPr lang="be-BY" sz="2400" dirty="0">
                <a:latin typeface="Bookman Old Style" pitchFamily="18" charset="0"/>
              </a:rPr>
              <a:t>2) Растлумачце лексічнае значэнне слоў ....</a:t>
            </a:r>
            <a:endParaRPr lang="ru-RU" sz="2400" dirty="0">
              <a:latin typeface="Bookman Old Style" pitchFamily="18" charset="0"/>
            </a:endParaRPr>
          </a:p>
          <a:p>
            <a:pPr algn="just"/>
            <a:r>
              <a:rPr lang="be-BY" sz="2400" dirty="0">
                <a:latin typeface="Bookman Old Style" pitchFamily="18" charset="0"/>
              </a:rPr>
              <a:t>тым спосабам, які найбольш падыходзіць:</a:t>
            </a:r>
            <a:endParaRPr lang="ru-RU" sz="2400" dirty="0">
              <a:latin typeface="Bookman Old Style" pitchFamily="18" charset="0"/>
            </a:endParaRPr>
          </a:p>
          <a:p>
            <a:r>
              <a:rPr lang="be-BY" sz="2400" dirty="0">
                <a:latin typeface="Bookman Old Style" pitchFamily="18" charset="0"/>
              </a:rPr>
              <a:t>- падборам блізкіх па значэнні слоў;</a:t>
            </a:r>
            <a:endParaRPr lang="ru-RU" sz="2400" dirty="0">
              <a:latin typeface="Bookman Old Style" pitchFamily="18" charset="0"/>
            </a:endParaRPr>
          </a:p>
          <a:p>
            <a:r>
              <a:rPr lang="be-BY" sz="2400" dirty="0">
                <a:latin typeface="Bookman Old Style" pitchFamily="18" charset="0"/>
              </a:rPr>
              <a:t>- спасылкай на слова з тым жа значэннем;</a:t>
            </a:r>
            <a:endParaRPr lang="ru-RU" sz="2400" dirty="0">
              <a:latin typeface="Bookman Old Style" pitchFamily="18" charset="0"/>
            </a:endParaRPr>
          </a:p>
          <a:p>
            <a:r>
              <a:rPr lang="be-BY" sz="2400" dirty="0">
                <a:latin typeface="Bookman Old Style" pitchFamily="18" charset="0"/>
              </a:rPr>
              <a:t>- пералікам прымет прадмета ці з'явы;</a:t>
            </a:r>
            <a:endParaRPr lang="ru-RU" sz="2400" dirty="0">
              <a:latin typeface="Bookman Old Style" pitchFamily="18" charset="0"/>
            </a:endParaRPr>
          </a:p>
          <a:p>
            <a:r>
              <a:rPr lang="be-BY" sz="2400" dirty="0">
                <a:latin typeface="Bookman Old Style" pitchFamily="18" charset="0"/>
              </a:rPr>
              <a:t>- тлумачэннем праз значымыя часткі, з якіх складаецца слова.</a:t>
            </a:r>
            <a:endParaRPr lang="ru-RU" sz="2400" dirty="0">
              <a:latin typeface="Bookman Old Style" pitchFamily="18" charset="0"/>
            </a:endParaRPr>
          </a:p>
          <a:p>
            <a:r>
              <a:rPr lang="be-BY" sz="2400" dirty="0">
                <a:latin typeface="Bookman Old Style" pitchFamily="18" charset="0"/>
              </a:rPr>
              <a:t> </a:t>
            </a:r>
            <a:endParaRPr lang="ru-RU" sz="2400" dirty="0">
              <a:latin typeface="Bookman Old Style" pitchFamily="18" charset="0"/>
            </a:endParaRPr>
          </a:p>
          <a:p>
            <a:r>
              <a:rPr lang="be-BY" dirty="0"/>
              <a:t> </a:t>
            </a:r>
            <a:endParaRPr lang="ru-RU" dirty="0"/>
          </a:p>
          <a:p>
            <a:r>
              <a:rPr lang="be-BY" dirty="0"/>
              <a:t> </a:t>
            </a:r>
            <a:endParaRPr lang="ru-RU" dirty="0"/>
          </a:p>
          <a:p>
            <a:r>
              <a:rPr lang="be-BY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7424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13690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r>
              <a:rPr lang="ru-RU" sz="4000" b="1" u="sng" dirty="0">
                <a:solidFill>
                  <a:srgbClr val="C00000"/>
                </a:solidFill>
                <a:latin typeface="Bookman Old Style" pitchFamily="18" charset="0"/>
              </a:rPr>
              <a:t>. </a:t>
            </a:r>
            <a:r>
              <a:rPr lang="ru-RU" sz="4000" b="1" u="sng" dirty="0" err="1">
                <a:solidFill>
                  <a:srgbClr val="C00000"/>
                </a:solidFill>
                <a:latin typeface="Bookman Old Style" pitchFamily="18" charset="0"/>
              </a:rPr>
              <a:t>Падворак</a:t>
            </a:r>
            <a:r>
              <a:rPr lang="ru-RU" sz="4000" b="1" u="sng" dirty="0">
                <a:solidFill>
                  <a:srgbClr val="C00000"/>
                </a:solidFill>
                <a:latin typeface="Bookman Old Style" pitchFamily="18" charset="0"/>
              </a:rPr>
              <a:t> і хата </a:t>
            </a:r>
            <a:r>
              <a:rPr lang="ru-RU" sz="4000" b="1" u="sng" dirty="0" err="1" smtClean="0">
                <a:solidFill>
                  <a:srgbClr val="C00000"/>
                </a:solidFill>
                <a:latin typeface="Bookman Old Style" pitchFamily="18" charset="0"/>
              </a:rPr>
              <a:t>беларуса</a:t>
            </a:r>
            <a:endParaRPr lang="ru-RU" sz="4000" dirty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4000" dirty="0">
                <a:latin typeface="Bookman Old Style" pitchFamily="18" charset="0"/>
              </a:rPr>
              <a:t> </a:t>
            </a:r>
          </a:p>
          <a:p>
            <a:pPr lvl="0"/>
            <a:r>
              <a:rPr lang="ru-RU" sz="4000" dirty="0" smtClean="0">
                <a:latin typeface="Bookman Old Style" pitchFamily="18" charset="0"/>
              </a:rPr>
              <a:t>1. </a:t>
            </a:r>
            <a:r>
              <a:rPr lang="ru-RU" sz="4000" dirty="0" err="1" smtClean="0">
                <a:latin typeface="Bookman Old Style" pitchFamily="18" charset="0"/>
              </a:rPr>
              <a:t>Былi</a:t>
            </a:r>
            <a:r>
              <a:rPr lang="ru-RU" sz="4000" dirty="0" smtClean="0">
                <a:latin typeface="Bookman Old Style" pitchFamily="18" charset="0"/>
              </a:rPr>
              <a:t> </a:t>
            </a:r>
            <a:r>
              <a:rPr lang="ru-RU" sz="4000" dirty="0">
                <a:latin typeface="Bookman Old Style" pitchFamily="18" charset="0"/>
              </a:rPr>
              <a:t>тут </a:t>
            </a:r>
            <a:r>
              <a:rPr lang="ru-RU" sz="4000" dirty="0" err="1">
                <a:latin typeface="Bookman Old Style" pitchFamily="18" charset="0"/>
              </a:rPr>
              <a:t>розныя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будынкi</a:t>
            </a:r>
            <a:r>
              <a:rPr lang="ru-RU" sz="4000" dirty="0">
                <a:latin typeface="Bookman Old Style" pitchFamily="18" charset="0"/>
              </a:rPr>
              <a:t>:</a:t>
            </a:r>
          </a:p>
          <a:p>
            <a:r>
              <a:rPr lang="ru-RU" sz="4000" b="1" dirty="0" err="1">
                <a:latin typeface="Bookman Old Style" pitchFamily="18" charset="0"/>
              </a:rPr>
              <a:t>Гуменцы</a:t>
            </a:r>
            <a:r>
              <a:rPr lang="ru-RU" sz="4000" b="1" dirty="0">
                <a:latin typeface="Bookman Old Style" pitchFamily="18" charset="0"/>
              </a:rPr>
              <a:t>,</a:t>
            </a:r>
            <a:r>
              <a:rPr lang="ru-RU" sz="4000" dirty="0">
                <a:latin typeface="Bookman Old Style" pitchFamily="18" charset="0"/>
              </a:rPr>
              <a:t> </a:t>
            </a:r>
            <a:r>
              <a:rPr lang="ru-RU" sz="4000" b="1" dirty="0" err="1">
                <a:latin typeface="Bookman Old Style" pitchFamily="18" charset="0"/>
              </a:rPr>
              <a:t>гумны</a:t>
            </a:r>
            <a:r>
              <a:rPr lang="ru-RU" sz="4000" dirty="0">
                <a:latin typeface="Bookman Old Style" pitchFamily="18" charset="0"/>
              </a:rPr>
              <a:t> i </a:t>
            </a:r>
            <a:r>
              <a:rPr lang="ru-RU" sz="4000" b="1" dirty="0" err="1">
                <a:latin typeface="Bookman Old Style" pitchFamily="18" charset="0"/>
              </a:rPr>
              <a:t>адрынкi</a:t>
            </a:r>
            <a:r>
              <a:rPr lang="ru-RU" sz="4000" dirty="0">
                <a:latin typeface="Bookman Old Style" pitchFamily="18" charset="0"/>
              </a:rPr>
              <a:t>,</a:t>
            </a:r>
          </a:p>
          <a:p>
            <a:r>
              <a:rPr lang="ru-RU" sz="4000" b="1" dirty="0" err="1">
                <a:latin typeface="Bookman Old Style" pitchFamily="18" charset="0"/>
              </a:rPr>
              <a:t>Хлявы</a:t>
            </a:r>
            <a:r>
              <a:rPr lang="ru-RU" sz="4000" b="1" dirty="0">
                <a:latin typeface="Bookman Old Style" pitchFamily="18" charset="0"/>
              </a:rPr>
              <a:t>, i </a:t>
            </a:r>
            <a:r>
              <a:rPr lang="ru-RU" sz="4000" b="1" dirty="0" err="1">
                <a:latin typeface="Bookman Old Style" pitchFamily="18" charset="0"/>
              </a:rPr>
              <a:t>стайнi</a:t>
            </a:r>
            <a:r>
              <a:rPr lang="ru-RU" sz="4000" b="1" dirty="0">
                <a:latin typeface="Bookman Old Style" pitchFamily="18" charset="0"/>
              </a:rPr>
              <a:t>, </a:t>
            </a:r>
            <a:r>
              <a:rPr lang="ru-RU" sz="4000" dirty="0">
                <a:latin typeface="Bookman Old Style" pitchFamily="18" charset="0"/>
              </a:rPr>
              <a:t>i</a:t>
            </a:r>
            <a:r>
              <a:rPr lang="ru-RU" sz="4000" b="1" dirty="0">
                <a:latin typeface="Bookman Old Style" pitchFamily="18" charset="0"/>
              </a:rPr>
              <a:t> </a:t>
            </a:r>
            <a:r>
              <a:rPr lang="ru-RU" sz="4000" b="1" dirty="0" err="1">
                <a:latin typeface="Bookman Old Style" pitchFamily="18" charset="0"/>
              </a:rPr>
              <a:t>аборы</a:t>
            </a:r>
            <a:r>
              <a:rPr lang="ru-RU" sz="4000" b="1" dirty="0">
                <a:latin typeface="Bookman Old Style" pitchFamily="18" charset="0"/>
              </a:rPr>
              <a:t>,</a:t>
            </a:r>
            <a:endParaRPr lang="ru-RU" sz="4000" dirty="0">
              <a:latin typeface="Bookman Old Style" pitchFamily="18" charset="0"/>
            </a:endParaRPr>
          </a:p>
          <a:p>
            <a:r>
              <a:rPr lang="ru-RU" sz="4000" dirty="0" err="1">
                <a:latin typeface="Bookman Old Style" pitchFamily="18" charset="0"/>
              </a:rPr>
              <a:t>Дабра</a:t>
            </a:r>
            <a:r>
              <a:rPr lang="ru-RU" sz="4000" dirty="0">
                <a:latin typeface="Bookman Old Style" pitchFamily="18" charset="0"/>
              </a:rPr>
              <a:t>, </a:t>
            </a:r>
            <a:r>
              <a:rPr lang="ru-RU" sz="4000" dirty="0" err="1">
                <a:latin typeface="Bookman Old Style" pitchFamily="18" charset="0"/>
              </a:rPr>
              <a:t>набытку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былi</a:t>
            </a:r>
            <a:r>
              <a:rPr lang="ru-RU" sz="4000" dirty="0">
                <a:latin typeface="Bookman Old Style" pitchFamily="18" charset="0"/>
              </a:rPr>
              <a:t> горы…</a:t>
            </a:r>
          </a:p>
          <a:p>
            <a:r>
              <a:rPr lang="ru-RU" sz="4000" dirty="0">
                <a:latin typeface="Bookman Old Style" pitchFamily="18" charset="0"/>
              </a:rPr>
              <a:t> </a:t>
            </a:r>
          </a:p>
          <a:p>
            <a:pPr lvl="0"/>
            <a:r>
              <a:rPr lang="ru-RU" sz="4000" b="1" dirty="0" smtClean="0">
                <a:latin typeface="Bookman Old Style" pitchFamily="18" charset="0"/>
              </a:rPr>
              <a:t>2. Услон</a:t>
            </a:r>
            <a:r>
              <a:rPr lang="ru-RU" sz="4000" dirty="0">
                <a:latin typeface="Bookman Old Style" pitchFamily="18" charset="0"/>
              </a:rPr>
              <a:t> </a:t>
            </a:r>
            <a:r>
              <a:rPr lang="ru-RU" sz="4000" dirty="0" err="1">
                <a:latin typeface="Bookman Old Style" pitchFamily="18" charset="0"/>
              </a:rPr>
              <a:t>заняў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сваё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ўжо</a:t>
            </a:r>
            <a:r>
              <a:rPr lang="ru-RU" sz="4000" dirty="0">
                <a:latin typeface="Bookman Old Style" pitchFamily="18" charset="0"/>
              </a:rPr>
              <a:t> места,</a:t>
            </a:r>
          </a:p>
          <a:p>
            <a:r>
              <a:rPr lang="ru-RU" sz="4000" dirty="0">
                <a:latin typeface="Bookman Old Style" pitchFamily="18" charset="0"/>
              </a:rPr>
              <a:t>На </a:t>
            </a:r>
            <a:r>
              <a:rPr lang="ru-RU" sz="4000" dirty="0" err="1">
                <a:latin typeface="Bookman Old Style" pitchFamily="18" charset="0"/>
              </a:rPr>
              <a:t>iм</a:t>
            </a:r>
            <a:r>
              <a:rPr lang="ru-RU" sz="4000" dirty="0">
                <a:latin typeface="Bookman Old Style" pitchFamily="18" charset="0"/>
              </a:rPr>
              <a:t> стаяла </a:t>
            </a:r>
            <a:r>
              <a:rPr lang="ru-RU" sz="4000" b="1" dirty="0" err="1">
                <a:latin typeface="Bookman Old Style" pitchFamily="18" charset="0"/>
              </a:rPr>
              <a:t>дзежка</a:t>
            </a:r>
            <a:r>
              <a:rPr lang="ru-RU" sz="4000" dirty="0">
                <a:latin typeface="Bookman Old Style" pitchFamily="18" charset="0"/>
              </a:rPr>
              <a:t> </a:t>
            </a:r>
            <a:r>
              <a:rPr lang="ru-RU" sz="4000" dirty="0" err="1">
                <a:latin typeface="Bookman Old Style" pitchFamily="18" charset="0"/>
              </a:rPr>
              <a:t>цеста</a:t>
            </a:r>
            <a:r>
              <a:rPr lang="ru-RU" sz="4000" dirty="0">
                <a:latin typeface="Bookman Old Style" pitchFamily="18" charset="0"/>
              </a:rPr>
              <a:t>…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42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Bookman Old Style" pitchFamily="18" charset="0"/>
              </a:rPr>
              <a:t/>
            </a:r>
            <a:br>
              <a:rPr lang="ru-RU" sz="2400" dirty="0">
                <a:latin typeface="Bookman Old Style" pitchFamily="18" charset="0"/>
              </a:rPr>
            </a:b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548680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Bookman Old Style" pitchFamily="18" charset="0"/>
              </a:rPr>
              <a:t>3. На </a:t>
            </a:r>
            <a:r>
              <a:rPr lang="ru-RU" sz="2400" dirty="0" err="1">
                <a:latin typeface="Bookman Old Style" pitchFamily="18" charset="0"/>
              </a:rPr>
              <a:t>прыгуменнi</a:t>
            </a:r>
            <a:r>
              <a:rPr lang="ru-RU" sz="2400" dirty="0">
                <a:latin typeface="Bookman Old Style" pitchFamily="18" charset="0"/>
              </a:rPr>
              <a:t>, </a:t>
            </a:r>
            <a:r>
              <a:rPr lang="ru-RU" sz="2400" dirty="0" err="1">
                <a:latin typeface="Bookman Old Style" pitchFamily="18" charset="0"/>
              </a:rPr>
              <a:t>поруч</a:t>
            </a:r>
            <a:r>
              <a:rPr lang="ru-RU" sz="2400" dirty="0">
                <a:latin typeface="Bookman Old Style" pitchFamily="18" charset="0"/>
              </a:rPr>
              <a:t> з садам,</a:t>
            </a:r>
          </a:p>
          <a:p>
            <a:r>
              <a:rPr lang="ru-RU" sz="2400" b="1" dirty="0" err="1">
                <a:latin typeface="Bookman Old Style" pitchFamily="18" charset="0"/>
              </a:rPr>
              <a:t>Павець</a:t>
            </a:r>
            <a:r>
              <a:rPr lang="ru-RU" sz="2400" dirty="0">
                <a:latin typeface="Bookman Old Style" pitchFamily="18" charset="0"/>
              </a:rPr>
              <a:t> з гумном стаяла радам,</a:t>
            </a:r>
          </a:p>
          <a:p>
            <a:r>
              <a:rPr lang="ru-RU" sz="2400" dirty="0">
                <a:latin typeface="Bookman Old Style" pitchFamily="18" charset="0"/>
              </a:rPr>
              <a:t>А </a:t>
            </a:r>
            <a:r>
              <a:rPr lang="ru-RU" sz="2400" dirty="0" err="1">
                <a:latin typeface="Bookman Old Style" pitchFamily="18" charset="0"/>
              </a:rPr>
              <a:t>пад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паветкаю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прылады</a:t>
            </a:r>
            <a:r>
              <a:rPr lang="ru-RU" sz="2400" dirty="0">
                <a:latin typeface="Bookman Old Style" pitchFamily="18" charset="0"/>
              </a:rPr>
              <a:t>:</a:t>
            </a:r>
          </a:p>
          <a:p>
            <a:r>
              <a:rPr lang="ru-RU" sz="2400" b="1" dirty="0" err="1">
                <a:latin typeface="Bookman Old Style" pitchFamily="18" charset="0"/>
              </a:rPr>
              <a:t>Вазок</a:t>
            </a:r>
            <a:r>
              <a:rPr lang="ru-RU" sz="2400" b="1" dirty="0">
                <a:latin typeface="Bookman Old Style" pitchFamily="18" charset="0"/>
              </a:rPr>
              <a:t>, </a:t>
            </a:r>
            <a:r>
              <a:rPr lang="ru-RU" sz="2400" b="1" dirty="0" err="1">
                <a:latin typeface="Bookman Old Style" pitchFamily="18" charset="0"/>
              </a:rPr>
              <a:t>калёсы</a:t>
            </a:r>
            <a:r>
              <a:rPr lang="ru-RU" sz="2400" b="1" dirty="0">
                <a:latin typeface="Bookman Old Style" pitchFamily="18" charset="0"/>
              </a:rPr>
              <a:t>,</a:t>
            </a:r>
            <a:r>
              <a:rPr lang="ru-RU" sz="2400" dirty="0">
                <a:latin typeface="Bookman Old Style" pitchFamily="18" charset="0"/>
              </a:rPr>
              <a:t> </a:t>
            </a:r>
            <a:r>
              <a:rPr lang="ru-RU" sz="2400" b="1" dirty="0" err="1">
                <a:latin typeface="Bookman Old Style" pitchFamily="18" charset="0"/>
              </a:rPr>
              <a:t>панарады</a:t>
            </a:r>
            <a:r>
              <a:rPr lang="ru-RU" sz="2400" dirty="0">
                <a:latin typeface="Bookman Old Style" pitchFamily="18" charset="0"/>
              </a:rPr>
              <a:t>,</a:t>
            </a:r>
          </a:p>
          <a:p>
            <a:r>
              <a:rPr lang="ru-RU" sz="2400" dirty="0" err="1">
                <a:latin typeface="Bookman Old Style" pitchFamily="18" charset="0"/>
              </a:rPr>
              <a:t>Старыя</a:t>
            </a:r>
            <a:r>
              <a:rPr lang="ru-RU" sz="2400" dirty="0">
                <a:latin typeface="Bookman Old Style" pitchFamily="18" charset="0"/>
              </a:rPr>
              <a:t> </a:t>
            </a:r>
            <a:r>
              <a:rPr lang="ru-RU" sz="2400" b="1" dirty="0" err="1">
                <a:latin typeface="Bookman Old Style" pitchFamily="18" charset="0"/>
              </a:rPr>
              <a:t>санi</a:t>
            </a:r>
            <a:r>
              <a:rPr lang="ru-RU" sz="2400" b="1" dirty="0">
                <a:latin typeface="Bookman Old Style" pitchFamily="18" charset="0"/>
              </a:rPr>
              <a:t>, </a:t>
            </a:r>
            <a:r>
              <a:rPr lang="ru-RU" sz="2400" b="1" dirty="0" err="1">
                <a:latin typeface="Bookman Old Style" pitchFamily="18" charset="0"/>
              </a:rPr>
              <a:t>восi</a:t>
            </a:r>
            <a:r>
              <a:rPr lang="ru-RU" sz="2400" b="1" dirty="0">
                <a:latin typeface="Bookman Old Style" pitchFamily="18" charset="0"/>
              </a:rPr>
              <a:t>, колы</a:t>
            </a:r>
            <a:endParaRPr lang="ru-RU" sz="2400" dirty="0">
              <a:latin typeface="Bookman Old Style" pitchFamily="18" charset="0"/>
            </a:endParaRPr>
          </a:p>
          <a:p>
            <a:r>
              <a:rPr lang="ru-RU" sz="2400" dirty="0">
                <a:latin typeface="Bookman Old Style" pitchFamily="18" charset="0"/>
              </a:rPr>
              <a:t>I </a:t>
            </a:r>
            <a:r>
              <a:rPr lang="ru-RU" sz="2400" b="1" dirty="0" err="1">
                <a:latin typeface="Bookman Old Style" pitchFamily="18" charset="0"/>
              </a:rPr>
              <a:t>вулляў</a:t>
            </a:r>
            <a:r>
              <a:rPr lang="ru-RU" sz="2400" b="1" dirty="0">
                <a:latin typeface="Bookman Old Style" pitchFamily="18" charset="0"/>
              </a:rPr>
              <a:t> </a:t>
            </a:r>
            <a:r>
              <a:rPr lang="ru-RU" sz="2400" dirty="0" err="1">
                <a:latin typeface="Bookman Old Style" pitchFamily="18" charset="0"/>
              </a:rPr>
              <a:t>некалькi</a:t>
            </a:r>
            <a:r>
              <a:rPr lang="ru-RU" sz="2400" dirty="0">
                <a:latin typeface="Bookman Old Style" pitchFamily="18" charset="0"/>
              </a:rPr>
              <a:t> на </a:t>
            </a:r>
            <a:r>
              <a:rPr lang="ru-RU" sz="2400" dirty="0" err="1">
                <a:latin typeface="Bookman Old Style" pitchFamily="18" charset="0"/>
              </a:rPr>
              <a:t>пчолы</a:t>
            </a:r>
            <a:r>
              <a:rPr lang="ru-RU" sz="2400" dirty="0">
                <a:latin typeface="Bookman Old Style" pitchFamily="18" charset="0"/>
              </a:rPr>
              <a:t>,</a:t>
            </a:r>
          </a:p>
          <a:p>
            <a:r>
              <a:rPr lang="ru-RU" sz="2400" dirty="0" err="1">
                <a:latin typeface="Bookman Old Style" pitchFamily="18" charset="0"/>
              </a:rPr>
              <a:t>Яшчэ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някончаных</a:t>
            </a:r>
            <a:r>
              <a:rPr lang="ru-RU" sz="2400" dirty="0">
                <a:latin typeface="Bookman Old Style" pitchFamily="18" charset="0"/>
              </a:rPr>
              <a:t>; </a:t>
            </a:r>
            <a:r>
              <a:rPr lang="ru-RU" sz="2400" dirty="0" err="1">
                <a:latin typeface="Bookman Old Style" pitchFamily="18" charset="0"/>
              </a:rPr>
              <a:t>судзiна</a:t>
            </a:r>
            <a:r>
              <a:rPr lang="ru-RU" sz="2400" dirty="0">
                <a:latin typeface="Bookman Old Style" pitchFamily="18" charset="0"/>
              </a:rPr>
              <a:t>.</a:t>
            </a:r>
          </a:p>
          <a:p>
            <a:r>
              <a:rPr lang="ru-RU" sz="2400" dirty="0">
                <a:latin typeface="Bookman Old Style" pitchFamily="18" charset="0"/>
              </a:rPr>
              <a:t>Стары </a:t>
            </a:r>
            <a:r>
              <a:rPr lang="ru-RU" sz="2400" b="1" dirty="0" err="1">
                <a:latin typeface="Bookman Old Style" pitchFamily="18" charset="0"/>
              </a:rPr>
              <a:t>цабэрак</a:t>
            </a:r>
            <a:r>
              <a:rPr lang="ru-RU" sz="2400" b="1" dirty="0">
                <a:latin typeface="Bookman Old Style" pitchFamily="18" charset="0"/>
              </a:rPr>
              <a:t>, </a:t>
            </a:r>
            <a:r>
              <a:rPr lang="ru-RU" sz="2400" b="1" dirty="0" err="1">
                <a:latin typeface="Bookman Old Style" pitchFamily="18" charset="0"/>
              </a:rPr>
              <a:t>паўасмiна</a:t>
            </a:r>
            <a:endParaRPr lang="ru-RU" sz="2400" dirty="0">
              <a:latin typeface="Bookman Old Style" pitchFamily="18" charset="0"/>
            </a:endParaRPr>
          </a:p>
          <a:p>
            <a:r>
              <a:rPr lang="ru-RU" sz="2400" dirty="0">
                <a:latin typeface="Bookman Old Style" pitchFamily="18" charset="0"/>
              </a:rPr>
              <a:t>I </a:t>
            </a:r>
            <a:r>
              <a:rPr lang="ru-RU" sz="2400" dirty="0" err="1">
                <a:latin typeface="Bookman Old Style" pitchFamily="18" charset="0"/>
              </a:rPr>
              <a:t>розны</a:t>
            </a:r>
            <a:r>
              <a:rPr lang="ru-RU" sz="2400" dirty="0">
                <a:latin typeface="Bookman Old Style" pitchFamily="18" charset="0"/>
              </a:rPr>
              <a:t> хлам i лом </a:t>
            </a:r>
            <a:r>
              <a:rPr lang="ru-RU" sz="2400" dirty="0" err="1">
                <a:latin typeface="Bookman Old Style" pitchFamily="18" charset="0"/>
              </a:rPr>
              <a:t>валяўся</a:t>
            </a:r>
            <a:r>
              <a:rPr lang="ru-RU" sz="2400" dirty="0">
                <a:latin typeface="Bookman Old Style" pitchFamily="18" charset="0"/>
              </a:rPr>
              <a:t>…</a:t>
            </a:r>
          </a:p>
          <a:p>
            <a:r>
              <a:rPr lang="ru-RU" sz="2400" dirty="0">
                <a:latin typeface="Bookman Old Style" pitchFamily="18" charset="0"/>
              </a:rPr>
              <a:t/>
            </a:r>
            <a:br>
              <a:rPr lang="ru-RU" sz="2400" dirty="0">
                <a:latin typeface="Bookman Old Style" pitchFamily="18" charset="0"/>
              </a:rPr>
            </a:br>
            <a:r>
              <a:rPr lang="ru-RU" sz="2400" dirty="0">
                <a:latin typeface="Bookman Old Style" pitchFamily="18" charset="0"/>
              </a:rPr>
              <a:t>4. Тут </a:t>
            </a:r>
            <a:r>
              <a:rPr lang="ru-RU" sz="2400" dirty="0" err="1">
                <a:latin typeface="Bookman Old Style" pitchFamily="18" charset="0"/>
              </a:rPr>
              <a:t>быў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страшэнны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непарадак</a:t>
            </a:r>
            <a:r>
              <a:rPr lang="ru-RU" sz="2400" dirty="0">
                <a:latin typeface="Bookman Old Style" pitchFamily="18" charset="0"/>
              </a:rPr>
              <a:t> -</a:t>
            </a:r>
          </a:p>
          <a:p>
            <a:r>
              <a:rPr lang="ru-RU" sz="2400" dirty="0">
                <a:latin typeface="Bookman Old Style" pitchFamily="18" charset="0"/>
              </a:rPr>
              <a:t>На тое час </a:t>
            </a:r>
            <a:r>
              <a:rPr lang="ru-RU" sz="2400" dirty="0" err="1">
                <a:latin typeface="Bookman Old Style" pitchFamily="18" charset="0"/>
              </a:rPr>
              <a:t>быў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перабору</a:t>
            </a:r>
            <a:r>
              <a:rPr lang="ru-RU" sz="2400" dirty="0">
                <a:latin typeface="Bookman Old Style" pitchFamily="18" charset="0"/>
              </a:rPr>
              <a:t>.</a:t>
            </a:r>
          </a:p>
          <a:p>
            <a:r>
              <a:rPr lang="ru-RU" sz="2400" dirty="0">
                <a:latin typeface="Bookman Old Style" pitchFamily="18" charset="0"/>
              </a:rPr>
              <a:t>Была </a:t>
            </a:r>
            <a:r>
              <a:rPr lang="ru-RU" sz="2400" dirty="0" err="1">
                <a:latin typeface="Bookman Old Style" pitchFamily="18" charset="0"/>
              </a:rPr>
              <a:t>адчынена</a:t>
            </a:r>
            <a:r>
              <a:rPr lang="ru-RU" sz="2400" dirty="0">
                <a:latin typeface="Bookman Old Style" pitchFamily="18" charset="0"/>
              </a:rPr>
              <a:t> </a:t>
            </a:r>
            <a:r>
              <a:rPr lang="ru-RU" sz="2400" b="1" dirty="0">
                <a:latin typeface="Bookman Old Style" pitchFamily="18" charset="0"/>
              </a:rPr>
              <a:t>камора</a:t>
            </a:r>
            <a:endParaRPr lang="ru-RU" sz="2400" dirty="0">
              <a:latin typeface="Bookman Old Style" pitchFamily="18" charset="0"/>
            </a:endParaRPr>
          </a:p>
          <a:p>
            <a:r>
              <a:rPr lang="ru-RU" sz="2400" dirty="0">
                <a:latin typeface="Bookman Old Style" pitchFamily="18" charset="0"/>
              </a:rPr>
              <a:t>I </a:t>
            </a:r>
            <a:r>
              <a:rPr lang="ru-RU" sz="2400" b="1" dirty="0" err="1">
                <a:latin typeface="Bookman Old Style" pitchFamily="18" charset="0"/>
              </a:rPr>
              <a:t>сенi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dirty="0" err="1">
                <a:latin typeface="Bookman Old Style" pitchFamily="18" charset="0"/>
              </a:rPr>
              <a:t>насцеж</a:t>
            </a:r>
            <a:r>
              <a:rPr lang="ru-RU" sz="2400" dirty="0">
                <a:latin typeface="Bookman Old Style" pitchFamily="18" charset="0"/>
              </a:rPr>
              <a:t>. Як </a:t>
            </a:r>
            <a:r>
              <a:rPr lang="ru-RU" sz="2400" dirty="0" err="1">
                <a:latin typeface="Bookman Old Style" pitchFamily="18" charset="0"/>
              </a:rPr>
              <a:t>папала</a:t>
            </a:r>
            <a:endParaRPr lang="ru-RU" sz="2400" dirty="0">
              <a:latin typeface="Bookman Old Style" pitchFamily="18" charset="0"/>
            </a:endParaRPr>
          </a:p>
          <a:p>
            <a:r>
              <a:rPr lang="ru-RU" sz="2400" dirty="0" err="1">
                <a:latin typeface="Bookman Old Style" pitchFamily="18" charset="0"/>
              </a:rPr>
              <a:t>Надоба</a:t>
            </a:r>
            <a:r>
              <a:rPr lang="ru-RU" sz="2400" dirty="0">
                <a:latin typeface="Bookman Old Style" pitchFamily="18" charset="0"/>
              </a:rPr>
              <a:t> розная стаяла…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6144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0374" y="476672"/>
            <a:ext cx="828808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Bookman Old Style" pitchFamily="18" charset="0"/>
              </a:rPr>
              <a:t>5. Было </a:t>
            </a:r>
            <a:r>
              <a:rPr lang="ru-RU" sz="3200" dirty="0" err="1">
                <a:latin typeface="Bookman Old Style" pitchFamily="18" charset="0"/>
              </a:rPr>
              <a:t>ўсё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зрушана</a:t>
            </a:r>
            <a:r>
              <a:rPr lang="ru-RU" sz="3200" dirty="0">
                <a:latin typeface="Bookman Old Style" pitchFamily="18" charset="0"/>
              </a:rPr>
              <a:t>, </a:t>
            </a:r>
            <a:r>
              <a:rPr lang="ru-RU" sz="3200" dirty="0" err="1">
                <a:latin typeface="Bookman Old Style" pitchFamily="18" charset="0"/>
              </a:rPr>
              <a:t>сарвана</a:t>
            </a:r>
            <a:r>
              <a:rPr lang="ru-RU" sz="3200" dirty="0">
                <a:latin typeface="Bookman Old Style" pitchFamily="18" charset="0"/>
              </a:rPr>
              <a:t>:</a:t>
            </a:r>
          </a:p>
          <a:p>
            <a:r>
              <a:rPr lang="ru-RU" sz="3200" dirty="0" err="1">
                <a:latin typeface="Bookman Old Style" pitchFamily="18" charset="0"/>
              </a:rPr>
              <a:t>Крыжы</a:t>
            </a:r>
            <a:r>
              <a:rPr lang="ru-RU" sz="3200" dirty="0">
                <a:latin typeface="Bookman Old Style" pitchFamily="18" charset="0"/>
              </a:rPr>
              <a:t> з </a:t>
            </a:r>
            <a:r>
              <a:rPr lang="ru-RU" sz="3200" dirty="0" err="1">
                <a:latin typeface="Bookman Old Style" pitchFamily="18" charset="0"/>
              </a:rPr>
              <a:t>дзяжой</a:t>
            </a:r>
            <a:r>
              <a:rPr lang="ru-RU" sz="3200" dirty="0">
                <a:latin typeface="Bookman Old Style" pitchFamily="18" charset="0"/>
              </a:rPr>
              <a:t> каля</a:t>
            </a:r>
            <a:r>
              <a:rPr lang="ru-RU" sz="3200" b="1" dirty="0">
                <a:latin typeface="Bookman Old Style" pitchFamily="18" charset="0"/>
              </a:rPr>
              <a:t> </a:t>
            </a:r>
            <a:r>
              <a:rPr lang="ru-RU" sz="3200" b="1" dirty="0" err="1">
                <a:latin typeface="Bookman Old Style" pitchFamily="18" charset="0"/>
              </a:rPr>
              <a:t>паркана</a:t>
            </a:r>
            <a:endParaRPr lang="ru-RU" sz="3200" dirty="0">
              <a:latin typeface="Bookman Old Style" pitchFamily="18" charset="0"/>
            </a:endParaRPr>
          </a:p>
          <a:p>
            <a:r>
              <a:rPr lang="ru-RU" sz="3200" dirty="0">
                <a:latin typeface="Bookman Old Style" pitchFamily="18" charset="0"/>
              </a:rPr>
              <a:t>На час </a:t>
            </a:r>
            <a:r>
              <a:rPr lang="ru-RU" sz="3200" dirty="0" err="1">
                <a:latin typeface="Bookman Old Style" pitchFamily="18" charset="0"/>
              </a:rPr>
              <a:t>кароткi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прыхiлiлiсь</a:t>
            </a:r>
            <a:r>
              <a:rPr lang="ru-RU" sz="3200" dirty="0">
                <a:latin typeface="Bookman Old Style" pitchFamily="18" charset="0"/>
              </a:rPr>
              <a:t>;</a:t>
            </a:r>
          </a:p>
          <a:p>
            <a:r>
              <a:rPr lang="ru-RU" sz="3200" b="1" dirty="0" err="1">
                <a:latin typeface="Bookman Old Style" pitchFamily="18" charset="0"/>
              </a:rPr>
              <a:t>Збаны</a:t>
            </a:r>
            <a:r>
              <a:rPr lang="ru-RU" sz="3200" b="1" dirty="0">
                <a:latin typeface="Bookman Old Style" pitchFamily="18" charset="0"/>
              </a:rPr>
              <a:t>, </a:t>
            </a:r>
            <a:r>
              <a:rPr lang="ru-RU" sz="3200" b="1" dirty="0" err="1">
                <a:latin typeface="Bookman Old Style" pitchFamily="18" charset="0"/>
              </a:rPr>
              <a:t>гаршкi</a:t>
            </a:r>
            <a:r>
              <a:rPr lang="ru-RU" sz="3200" dirty="0">
                <a:latin typeface="Bookman Old Style" pitchFamily="18" charset="0"/>
              </a:rPr>
              <a:t> </a:t>
            </a:r>
            <a:r>
              <a:rPr lang="ru-RU" sz="3200" dirty="0" err="1">
                <a:latin typeface="Bookman Old Style" pitchFamily="18" charset="0"/>
              </a:rPr>
              <a:t>мiж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iх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тулiлiсь</a:t>
            </a:r>
            <a:r>
              <a:rPr lang="ru-RU" sz="3200" dirty="0">
                <a:latin typeface="Bookman Old Style" pitchFamily="18" charset="0"/>
              </a:rPr>
              <a:t>,</a:t>
            </a:r>
          </a:p>
          <a:p>
            <a:r>
              <a:rPr lang="ru-RU" sz="3200" dirty="0">
                <a:latin typeface="Bookman Old Style" pitchFamily="18" charset="0"/>
              </a:rPr>
              <a:t>I </a:t>
            </a:r>
            <a:r>
              <a:rPr lang="ru-RU" sz="3200" dirty="0" err="1">
                <a:latin typeface="Bookman Old Style" pitchFamily="18" charset="0"/>
              </a:rPr>
              <a:t>тры</a:t>
            </a:r>
            <a:r>
              <a:rPr lang="ru-RU" sz="3200" dirty="0">
                <a:latin typeface="Bookman Old Style" pitchFamily="18" charset="0"/>
              </a:rPr>
              <a:t> </a:t>
            </a:r>
            <a:r>
              <a:rPr lang="ru-RU" sz="3200" b="1" dirty="0" err="1">
                <a:latin typeface="Bookman Old Style" pitchFamily="18" charset="0"/>
              </a:rPr>
              <a:t>цабэркi</a:t>
            </a:r>
            <a:r>
              <a:rPr lang="ru-RU" sz="3200" b="1" dirty="0">
                <a:latin typeface="Bookman Old Style" pitchFamily="18" charset="0"/>
              </a:rPr>
              <a:t> </a:t>
            </a:r>
            <a:r>
              <a:rPr lang="ru-RU" sz="3200" dirty="0">
                <a:latin typeface="Bookman Old Style" pitchFamily="18" charset="0"/>
              </a:rPr>
              <a:t>там </a:t>
            </a:r>
            <a:r>
              <a:rPr lang="ru-RU" sz="3200" dirty="0" err="1">
                <a:latin typeface="Bookman Old Style" pitchFamily="18" charset="0"/>
              </a:rPr>
              <a:t>стаялi</a:t>
            </a:r>
            <a:endParaRPr lang="ru-RU" sz="3200" dirty="0">
              <a:latin typeface="Bookman Old Style" pitchFamily="18" charset="0"/>
            </a:endParaRPr>
          </a:p>
          <a:p>
            <a:r>
              <a:rPr lang="ru-RU" sz="3200" dirty="0">
                <a:latin typeface="Bookman Old Style" pitchFamily="18" charset="0"/>
              </a:rPr>
              <a:t>I </a:t>
            </a:r>
            <a:r>
              <a:rPr lang="ru-RU" sz="3200" dirty="0" err="1">
                <a:latin typeface="Bookman Old Style" pitchFamily="18" charset="0"/>
              </a:rPr>
              <a:t>чарады</a:t>
            </a:r>
            <a:r>
              <a:rPr lang="ru-RU" sz="3200" dirty="0">
                <a:latin typeface="Bookman Old Style" pitchFamily="18" charset="0"/>
              </a:rPr>
              <a:t> свае </a:t>
            </a:r>
            <a:r>
              <a:rPr lang="ru-RU" sz="3200" dirty="0" err="1">
                <a:latin typeface="Bookman Old Style" pitchFamily="18" charset="0"/>
              </a:rPr>
              <a:t>чакалi</a:t>
            </a:r>
            <a:r>
              <a:rPr lang="ru-RU" sz="3200" dirty="0">
                <a:latin typeface="Bookman Old Style" pitchFamily="18" charset="0"/>
              </a:rPr>
              <a:t>…</a:t>
            </a:r>
          </a:p>
          <a:p>
            <a:r>
              <a:rPr lang="ru-RU" sz="3200" dirty="0">
                <a:latin typeface="Bookman Old Style" pitchFamily="18" charset="0"/>
              </a:rPr>
              <a:t> </a:t>
            </a:r>
          </a:p>
          <a:p>
            <a:r>
              <a:rPr lang="ru-RU" sz="3200" dirty="0">
                <a:latin typeface="Bookman Old Style" pitchFamily="18" charset="0"/>
              </a:rPr>
              <a:t>6. Было </a:t>
            </a:r>
            <a:r>
              <a:rPr lang="ru-RU" sz="3200" dirty="0" err="1">
                <a:latin typeface="Bookman Old Style" pitchFamily="18" charset="0"/>
              </a:rPr>
              <a:t>ўсё</a:t>
            </a:r>
            <a:r>
              <a:rPr lang="ru-RU" sz="3200" dirty="0">
                <a:latin typeface="Bookman Old Style" pitchFamily="18" charset="0"/>
              </a:rPr>
              <a:t> тут </a:t>
            </a:r>
            <a:r>
              <a:rPr lang="ru-RU" sz="3200" dirty="0" err="1">
                <a:latin typeface="Bookman Old Style" pitchFamily="18" charset="0"/>
              </a:rPr>
              <a:t>параскiдана</a:t>
            </a:r>
            <a:r>
              <a:rPr lang="ru-RU" sz="3200" dirty="0">
                <a:latin typeface="Bookman Old Style" pitchFamily="18" charset="0"/>
              </a:rPr>
              <a:t>:</a:t>
            </a:r>
          </a:p>
          <a:p>
            <a:r>
              <a:rPr lang="ru-RU" sz="3200" dirty="0">
                <a:latin typeface="Bookman Old Style" pitchFamily="18" charset="0"/>
              </a:rPr>
              <a:t>I </a:t>
            </a:r>
            <a:r>
              <a:rPr lang="ru-RU" sz="3200" dirty="0" err="1">
                <a:latin typeface="Bookman Old Style" pitchFamily="18" charset="0"/>
              </a:rPr>
              <a:t>прасны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нiзкiя</a:t>
            </a:r>
            <a:r>
              <a:rPr lang="ru-RU" sz="3200" dirty="0">
                <a:latin typeface="Bookman Old Style" pitchFamily="18" charset="0"/>
              </a:rPr>
              <a:t> </a:t>
            </a:r>
            <a:r>
              <a:rPr lang="ru-RU" sz="3200" b="1" dirty="0" err="1">
                <a:latin typeface="Bookman Old Style" pitchFamily="18" charset="0"/>
              </a:rPr>
              <a:t>паркана</a:t>
            </a:r>
            <a:endParaRPr lang="ru-RU" sz="3200" dirty="0">
              <a:latin typeface="Bookman Old Style" pitchFamily="18" charset="0"/>
            </a:endParaRPr>
          </a:p>
          <a:p>
            <a:r>
              <a:rPr lang="ru-RU" sz="3200" dirty="0">
                <a:latin typeface="Bookman Old Style" pitchFamily="18" charset="0"/>
              </a:rPr>
              <a:t>З трухлявых </a:t>
            </a:r>
            <a:r>
              <a:rPr lang="ru-RU" sz="3200" dirty="0" err="1">
                <a:latin typeface="Bookman Old Style" pitchFamily="18" charset="0"/>
              </a:rPr>
              <a:t>шул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павыязджалi</a:t>
            </a:r>
            <a:r>
              <a:rPr lang="ru-RU" sz="3200" dirty="0">
                <a:latin typeface="Bookman Old Style" pitchFamily="18" charset="0"/>
              </a:rPr>
              <a:t>,</a:t>
            </a:r>
          </a:p>
          <a:p>
            <a:r>
              <a:rPr lang="ru-RU" sz="3200" dirty="0">
                <a:latin typeface="Bookman Old Style" pitchFamily="18" charset="0"/>
              </a:rPr>
              <a:t>I </a:t>
            </a:r>
            <a:r>
              <a:rPr lang="ru-RU" sz="3200" dirty="0" err="1">
                <a:latin typeface="Bookman Old Style" pitchFamily="18" charset="0"/>
              </a:rPr>
              <a:t>трэскi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кучамi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ляжалi</a:t>
            </a:r>
            <a:endParaRPr lang="ru-RU" sz="3200" dirty="0">
              <a:latin typeface="Bookman Old Style" pitchFamily="18" charset="0"/>
            </a:endParaRPr>
          </a:p>
          <a:p>
            <a:r>
              <a:rPr lang="ru-RU" sz="3200" dirty="0">
                <a:latin typeface="Bookman Old Style" pitchFamily="18" charset="0"/>
              </a:rPr>
              <a:t>Па </a:t>
            </a:r>
            <a:r>
              <a:rPr lang="ru-RU" sz="3200" dirty="0" err="1">
                <a:latin typeface="Bookman Old Style" pitchFamily="18" charset="0"/>
              </a:rPr>
              <a:t>ўсiм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двары</a:t>
            </a:r>
            <a:r>
              <a:rPr lang="ru-RU" sz="3200" dirty="0">
                <a:latin typeface="Bookman Old Style" pitchFamily="18" charset="0"/>
              </a:rPr>
              <a:t> i на </a:t>
            </a:r>
            <a:r>
              <a:rPr lang="ru-RU" sz="3200" b="1" dirty="0" err="1">
                <a:latin typeface="Bookman Old Style" pitchFamily="18" charset="0"/>
              </a:rPr>
              <a:t>дравотнi</a:t>
            </a:r>
            <a:r>
              <a:rPr lang="ru-RU" sz="3200" b="1" dirty="0">
                <a:latin typeface="Bookman Old Style" pitchFamily="18" charset="0"/>
              </a:rPr>
              <a:t>…</a:t>
            </a:r>
            <a:endParaRPr lang="ru-RU" sz="3200" dirty="0">
              <a:latin typeface="Bookman Old Style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7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76672"/>
            <a:ext cx="806489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Bookman Old Style" pitchFamily="18" charset="0"/>
              </a:rPr>
              <a:t>7. На </a:t>
            </a:r>
            <a:r>
              <a:rPr lang="ru-RU" sz="3200" dirty="0" err="1">
                <a:latin typeface="Bookman Old Style" pitchFamily="18" charset="0"/>
              </a:rPr>
              <a:t>гэты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дзень</a:t>
            </a:r>
            <a:r>
              <a:rPr lang="ru-RU" sz="3200" dirty="0">
                <a:latin typeface="Bookman Old Style" pitchFamily="18" charset="0"/>
              </a:rPr>
              <a:t> i сама хата</a:t>
            </a:r>
          </a:p>
          <a:p>
            <a:r>
              <a:rPr lang="ru-RU" sz="3200" dirty="0">
                <a:latin typeface="Bookman Old Style" pitchFamily="18" charset="0"/>
              </a:rPr>
              <a:t>Была </a:t>
            </a:r>
            <a:r>
              <a:rPr lang="ru-RU" sz="3200" dirty="0" err="1">
                <a:latin typeface="Bookman Old Style" pitchFamily="18" charset="0"/>
              </a:rPr>
              <a:t>прыбрана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зухавата</a:t>
            </a:r>
            <a:r>
              <a:rPr lang="ru-RU" sz="3200" dirty="0">
                <a:latin typeface="Bookman Old Style" pitchFamily="18" charset="0"/>
              </a:rPr>
              <a:t>:</a:t>
            </a:r>
          </a:p>
          <a:p>
            <a:r>
              <a:rPr lang="ru-RU" sz="3200" dirty="0" err="1">
                <a:latin typeface="Bookman Old Style" pitchFamily="18" charset="0"/>
              </a:rPr>
              <a:t>Памыты</a:t>
            </a:r>
            <a:r>
              <a:rPr lang="ru-RU" sz="3200" dirty="0">
                <a:latin typeface="Bookman Old Style" pitchFamily="18" charset="0"/>
              </a:rPr>
              <a:t> лава, стол, </a:t>
            </a:r>
            <a:r>
              <a:rPr lang="ru-RU" sz="3200" dirty="0" err="1">
                <a:latin typeface="Bookman Old Style" pitchFamily="18" charset="0"/>
              </a:rPr>
              <a:t>падлога</a:t>
            </a:r>
            <a:r>
              <a:rPr lang="ru-RU" sz="3200" dirty="0">
                <a:latin typeface="Bookman Old Style" pitchFamily="18" charset="0"/>
              </a:rPr>
              <a:t>,</a:t>
            </a:r>
          </a:p>
          <a:p>
            <a:r>
              <a:rPr lang="ru-RU" sz="3200" dirty="0">
                <a:latin typeface="Bookman Old Style" pitchFamily="18" charset="0"/>
              </a:rPr>
              <a:t>А каля </a:t>
            </a:r>
            <a:r>
              <a:rPr lang="ru-RU" sz="3200" b="1" dirty="0" err="1">
                <a:latin typeface="Bookman Old Style" pitchFamily="18" charset="0"/>
              </a:rPr>
              <a:t>покуця</a:t>
            </a:r>
            <a:r>
              <a:rPr lang="ru-RU" sz="3200" dirty="0">
                <a:latin typeface="Bookman Old Style" pitchFamily="18" charset="0"/>
              </a:rPr>
              <a:t> </a:t>
            </a:r>
            <a:r>
              <a:rPr lang="ru-RU" sz="3200" dirty="0" err="1">
                <a:latin typeface="Bookman Old Style" pitchFamily="18" charset="0"/>
              </a:rPr>
              <a:t>святога</a:t>
            </a:r>
            <a:endParaRPr lang="ru-RU" sz="3200" dirty="0">
              <a:latin typeface="Bookman Old Style" pitchFamily="18" charset="0"/>
            </a:endParaRPr>
          </a:p>
          <a:p>
            <a:r>
              <a:rPr lang="ru-RU" sz="3200" dirty="0" err="1">
                <a:latin typeface="Bookman Old Style" pitchFamily="18" charset="0"/>
              </a:rPr>
              <a:t>Дзве</a:t>
            </a:r>
            <a:r>
              <a:rPr lang="ru-RU" sz="3200" dirty="0">
                <a:latin typeface="Bookman Old Style" pitchFamily="18" charset="0"/>
              </a:rPr>
              <a:t> сцены </a:t>
            </a:r>
            <a:r>
              <a:rPr lang="ru-RU" sz="3200" dirty="0" err="1">
                <a:latin typeface="Bookman Old Style" pitchFamily="18" charset="0"/>
              </a:rPr>
              <a:t>клёнамi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ўбраны</a:t>
            </a:r>
            <a:r>
              <a:rPr lang="ru-RU" sz="3200" dirty="0">
                <a:latin typeface="Bookman Old Style" pitchFamily="18" charset="0"/>
              </a:rPr>
              <a:t>…</a:t>
            </a:r>
          </a:p>
          <a:p>
            <a:r>
              <a:rPr lang="ru-RU" sz="3200" dirty="0">
                <a:latin typeface="Bookman Old Style" pitchFamily="18" charset="0"/>
              </a:rPr>
              <a:t> </a:t>
            </a:r>
          </a:p>
          <a:p>
            <a:r>
              <a:rPr lang="ru-RU" sz="3200" dirty="0">
                <a:latin typeface="Bookman Old Style" pitchFamily="18" charset="0"/>
              </a:rPr>
              <a:t>8. </a:t>
            </a:r>
            <a:r>
              <a:rPr lang="ru-RU" sz="3200" dirty="0" err="1">
                <a:latin typeface="Bookman Old Style" pitchFamily="18" charset="0"/>
              </a:rPr>
              <a:t>Калi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ўсе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госцi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пазбiралiсь</a:t>
            </a:r>
            <a:r>
              <a:rPr lang="ru-RU" sz="3200" dirty="0">
                <a:latin typeface="Bookman Old Style" pitchFamily="18" charset="0"/>
              </a:rPr>
              <a:t>,</a:t>
            </a:r>
          </a:p>
          <a:p>
            <a:r>
              <a:rPr lang="ru-RU" sz="3200" dirty="0" err="1">
                <a:latin typeface="Bookman Old Style" pitchFamily="18" charset="0"/>
              </a:rPr>
              <a:t>Антось</a:t>
            </a:r>
            <a:r>
              <a:rPr lang="ru-RU" sz="3200" dirty="0">
                <a:latin typeface="Bookman Old Style" pitchFamily="18" charset="0"/>
              </a:rPr>
              <a:t> з </a:t>
            </a:r>
            <a:r>
              <a:rPr lang="ru-RU" sz="3200" dirty="0" err="1">
                <a:latin typeface="Bookman Old Style" pitchFamily="18" charset="0"/>
              </a:rPr>
              <a:t>Кандратам</a:t>
            </a:r>
            <a:r>
              <a:rPr lang="ru-RU" sz="3200" dirty="0">
                <a:latin typeface="Bookman Old Style" pitchFamily="18" charset="0"/>
              </a:rPr>
              <a:t> </a:t>
            </a:r>
            <a:r>
              <a:rPr lang="ru-RU" sz="3200" dirty="0" err="1">
                <a:latin typeface="Bookman Old Style" pitchFamily="18" charset="0"/>
              </a:rPr>
              <a:t>пажагналiсь</a:t>
            </a:r>
            <a:r>
              <a:rPr lang="ru-RU" sz="3200" dirty="0">
                <a:latin typeface="Bookman Old Style" pitchFamily="18" charset="0"/>
              </a:rPr>
              <a:t>,</a:t>
            </a:r>
          </a:p>
          <a:p>
            <a:r>
              <a:rPr lang="ru-RU" sz="3200" dirty="0" err="1">
                <a:latin typeface="Bookman Old Style" pitchFamily="18" charset="0"/>
              </a:rPr>
              <a:t>Узялi</a:t>
            </a:r>
            <a:r>
              <a:rPr lang="ru-RU" sz="3200" dirty="0">
                <a:latin typeface="Bookman Old Style" pitchFamily="18" charset="0"/>
              </a:rPr>
              <a:t> i </a:t>
            </a:r>
            <a:r>
              <a:rPr lang="ru-RU" sz="3200" b="1" dirty="0">
                <a:latin typeface="Bookman Old Style" pitchFamily="18" charset="0"/>
              </a:rPr>
              <a:t>ночвы, i </a:t>
            </a:r>
            <a:r>
              <a:rPr lang="ru-RU" sz="3200" b="1" dirty="0" err="1">
                <a:latin typeface="Bookman Old Style" pitchFamily="18" charset="0"/>
              </a:rPr>
              <a:t>куродым</a:t>
            </a:r>
            <a:r>
              <a:rPr lang="ru-RU" sz="3200" b="1" dirty="0">
                <a:latin typeface="Bookman Old Style" pitchFamily="18" charset="0"/>
              </a:rPr>
              <a:t>…</a:t>
            </a:r>
            <a:endParaRPr lang="ru-RU" sz="3200" dirty="0">
              <a:latin typeface="Bookman Old Style" pitchFamily="18" charset="0"/>
            </a:endParaRP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937</Words>
  <Application>Microsoft Office PowerPoint</Application>
  <PresentationFormat>Экран (4:3)</PresentationFormat>
  <Paragraphs>250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   </vt:lpstr>
      <vt:lpstr>Презентация PowerPoint</vt:lpstr>
      <vt:lpstr>Презентация PowerPoint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профессиональной компетентности педагогов через участие в конкурсах педагогического мастерства</dc:title>
  <dc:creator>Veronica</dc:creator>
  <cp:lastModifiedBy>Veronica</cp:lastModifiedBy>
  <cp:revision>38</cp:revision>
  <dcterms:created xsi:type="dcterms:W3CDTF">2020-08-15T19:23:20Z</dcterms:created>
  <dcterms:modified xsi:type="dcterms:W3CDTF">2022-02-02T10:43:32Z</dcterms:modified>
</cp:coreProperties>
</file>