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63" r:id="rId5"/>
    <p:sldId id="262" r:id="rId6"/>
    <p:sldId id="265" r:id="rId7"/>
    <p:sldId id="266" r:id="rId8"/>
    <p:sldId id="268" r:id="rId9"/>
    <p:sldId id="269" r:id="rId10"/>
    <p:sldId id="272" r:id="rId11"/>
    <p:sldId id="267" r:id="rId12"/>
    <p:sldId id="273" r:id="rId13"/>
    <p:sldId id="271" r:id="rId14"/>
    <p:sldId id="270" r:id="rId15"/>
    <p:sldId id="274" r:id="rId16"/>
    <p:sldId id="275" r:id="rId17"/>
    <p:sldId id="279" r:id="rId18"/>
    <p:sldId id="278" r:id="rId19"/>
    <p:sldId id="277" r:id="rId20"/>
    <p:sldId id="276" r:id="rId21"/>
    <p:sldId id="285" r:id="rId22"/>
    <p:sldId id="280" r:id="rId23"/>
    <p:sldId id="284" r:id="rId24"/>
    <p:sldId id="286" r:id="rId25"/>
    <p:sldId id="283" r:id="rId26"/>
    <p:sldId id="282" r:id="rId27"/>
    <p:sldId id="290" r:id="rId28"/>
    <p:sldId id="289" r:id="rId29"/>
    <p:sldId id="291" r:id="rId30"/>
    <p:sldId id="288" r:id="rId31"/>
    <p:sldId id="294" r:id="rId32"/>
    <p:sldId id="287" r:id="rId33"/>
    <p:sldId id="293" r:id="rId34"/>
    <p:sldId id="295" r:id="rId35"/>
    <p:sldId id="292" r:id="rId36"/>
    <p:sldId id="300" r:id="rId37"/>
    <p:sldId id="281" r:id="rId38"/>
    <p:sldId id="299" r:id="rId39"/>
    <p:sldId id="298" r:id="rId40"/>
    <p:sldId id="297" r:id="rId41"/>
    <p:sldId id="296" r:id="rId42"/>
    <p:sldId id="303" r:id="rId43"/>
    <p:sldId id="305" r:id="rId44"/>
    <p:sldId id="302" r:id="rId45"/>
    <p:sldId id="301" r:id="rId46"/>
    <p:sldId id="30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892343-F79A-4924-82CD-1A3D57157831}">
          <p14:sldIdLst>
            <p14:sldId id="261"/>
            <p14:sldId id="256"/>
            <p14:sldId id="264"/>
            <p14:sldId id="263"/>
            <p14:sldId id="262"/>
            <p14:sldId id="265"/>
            <p14:sldId id="266"/>
            <p14:sldId id="268"/>
            <p14:sldId id="269"/>
            <p14:sldId id="272"/>
            <p14:sldId id="267"/>
            <p14:sldId id="273"/>
            <p14:sldId id="271"/>
            <p14:sldId id="270"/>
            <p14:sldId id="274"/>
            <p14:sldId id="275"/>
            <p14:sldId id="279"/>
            <p14:sldId id="278"/>
            <p14:sldId id="277"/>
            <p14:sldId id="276"/>
            <p14:sldId id="285"/>
            <p14:sldId id="280"/>
            <p14:sldId id="284"/>
            <p14:sldId id="286"/>
            <p14:sldId id="283"/>
            <p14:sldId id="282"/>
            <p14:sldId id="290"/>
            <p14:sldId id="289"/>
            <p14:sldId id="291"/>
            <p14:sldId id="288"/>
          </p14:sldIdLst>
        </p14:section>
        <p14:section name="Раздел без заголовка" id="{D61C54D2-0E4C-4216-BA78-773CB9DB6A59}">
          <p14:sldIdLst>
            <p14:sldId id="294"/>
            <p14:sldId id="287"/>
            <p14:sldId id="293"/>
            <p14:sldId id="295"/>
            <p14:sldId id="292"/>
            <p14:sldId id="300"/>
            <p14:sldId id="281"/>
            <p14:sldId id="299"/>
            <p14:sldId id="298"/>
            <p14:sldId id="297"/>
            <p14:sldId id="296"/>
            <p14:sldId id="303"/>
            <p14:sldId id="305"/>
            <p14:sldId id="302"/>
            <p14:sldId id="301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50DD-F739-4C39-A793-501006EC58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44DC-92F9-40EB-8C5E-C6FE25E6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914401"/>
            <a:ext cx="106818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Тэма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r>
              <a:rPr lang="ru-RU" sz="4000" b="1" dirty="0" err="1" smtClean="0"/>
              <a:t>Марфалогія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арфаграфія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        </a:t>
            </a:r>
            <a:r>
              <a:rPr lang="ru-RU" sz="4000" b="1" dirty="0" err="1" smtClean="0"/>
              <a:t>Граматычнае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значэнне</a:t>
            </a:r>
            <a:r>
              <a:rPr lang="ru-RU" sz="4000" b="1" dirty="0" smtClean="0"/>
              <a:t> слова.</a:t>
            </a:r>
          </a:p>
          <a:p>
            <a:r>
              <a:rPr lang="ru-RU" sz="4000" b="1" dirty="0" smtClean="0"/>
              <a:t>        </a:t>
            </a:r>
            <a:r>
              <a:rPr lang="ru-RU" sz="4000" b="1" dirty="0" err="1" smtClean="0"/>
              <a:t>Суадноснасць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лексічнага</a:t>
            </a:r>
            <a:r>
              <a:rPr lang="ru-RU" sz="4000" b="1" dirty="0" smtClean="0"/>
              <a:t> і   			   	     	</a:t>
            </a:r>
            <a:r>
              <a:rPr lang="ru-RU" sz="4000" b="1" dirty="0" err="1" smtClean="0"/>
              <a:t>граматычнага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значэння</a:t>
            </a:r>
            <a:r>
              <a:rPr lang="ru-RU" sz="4000" b="1" dirty="0" smtClean="0"/>
              <a:t> ў </a:t>
            </a:r>
            <a:r>
              <a:rPr lang="ru-RU" sz="4000" b="1" dirty="0" err="1" smtClean="0"/>
              <a:t>часцінах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        </a:t>
            </a:r>
            <a:r>
              <a:rPr lang="ru-RU" sz="4000" b="1" dirty="0" err="1" smtClean="0"/>
              <a:t>Сістэма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часцін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        </a:t>
            </a:r>
            <a:r>
              <a:rPr lang="ru-RU" sz="4000" b="1" dirty="0" err="1" smtClean="0"/>
              <a:t>Іменныя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часціны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: </a:t>
            </a:r>
            <a:r>
              <a:rPr lang="ru-RU" sz="4000" b="1" dirty="0" err="1" smtClean="0"/>
              <a:t>назоўнік</a:t>
            </a:r>
            <a:r>
              <a:rPr lang="ru-RU" sz="4000" b="1" dirty="0" smtClean="0"/>
              <a:t>,  	</a:t>
            </a:r>
            <a:r>
              <a:rPr lang="ru-RU" sz="4000" b="1" dirty="0" err="1" smtClean="0"/>
              <a:t>пры</a:t>
            </a:r>
            <a:r>
              <a:rPr lang="be-BY" sz="4000" b="1" dirty="0" smtClean="0"/>
              <a:t>метнік.</a:t>
            </a:r>
            <a:r>
              <a:rPr lang="ru-RU" sz="4000" b="1" dirty="0" smtClean="0"/>
              <a:t>    	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385" y="1009500"/>
            <a:ext cx="2859792" cy="25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1538" y="2414864"/>
            <a:ext cx="15592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- Як </a:t>
            </a:r>
            <a:r>
              <a:rPr lang="ru-RU" sz="4400" b="1" dirty="0" err="1" smtClean="0"/>
              <a:t>марфалогія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звязана</a:t>
            </a:r>
            <a:r>
              <a:rPr lang="ru-RU" sz="4400" b="1" dirty="0" smtClean="0"/>
              <a:t> з </a:t>
            </a:r>
            <a:r>
              <a:rPr lang="ru-RU" sz="4400" b="1" dirty="0" err="1" smtClean="0"/>
              <a:t>лексікалогіяй</a:t>
            </a:r>
            <a:r>
              <a:rPr lang="ru-RU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386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748145"/>
            <a:ext cx="10141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 І </a:t>
            </a:r>
            <a:r>
              <a:rPr lang="ru-RU" sz="3000" b="1" dirty="0" err="1" smtClean="0"/>
              <a:t>марфалогія</a:t>
            </a:r>
            <a:r>
              <a:rPr lang="ru-RU" sz="3000" b="1" dirty="0" smtClean="0"/>
              <a:t>, і </a:t>
            </a:r>
            <a:r>
              <a:rPr lang="ru-RU" sz="3000" b="1" dirty="0" err="1" smtClean="0"/>
              <a:t>лексікалогія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маюць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адзін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аб'ект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вывучэння</a:t>
            </a:r>
            <a:r>
              <a:rPr lang="ru-RU" sz="3000" b="1" dirty="0" smtClean="0"/>
              <a:t> -      </a:t>
            </a:r>
            <a:r>
              <a:rPr lang="ru-RU" sz="3000" b="1" dirty="0" smtClean="0">
                <a:solidFill>
                  <a:srgbClr val="FF0000"/>
                </a:solidFill>
              </a:rPr>
              <a:t>слова.</a:t>
            </a:r>
          </a:p>
          <a:p>
            <a:r>
              <a:rPr lang="ru-RU" sz="3000" b="1" dirty="0" smtClean="0"/>
              <a:t> </a:t>
            </a:r>
            <a:r>
              <a:rPr lang="ru-RU" sz="3000" b="1" dirty="0" err="1" smtClean="0"/>
              <a:t>Марфалогія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вывучае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граматычныя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значэнні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слоў</a:t>
            </a:r>
            <a:r>
              <a:rPr lang="ru-RU" sz="3000" b="1" dirty="0" smtClean="0"/>
              <a:t>, а  </a:t>
            </a:r>
            <a:r>
              <a:rPr lang="ru-RU" sz="3000" b="1" dirty="0" err="1" smtClean="0"/>
              <a:t>лексікалогія</a:t>
            </a:r>
            <a:r>
              <a:rPr lang="ru-RU" sz="3000" b="1" dirty="0" smtClean="0"/>
              <a:t> - </a:t>
            </a:r>
            <a:r>
              <a:rPr lang="ru-RU" sz="3000" b="1" dirty="0" err="1" smtClean="0">
                <a:solidFill>
                  <a:srgbClr val="FF0000"/>
                </a:solidFill>
              </a:rPr>
              <a:t>лексічныя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значэнні</a:t>
            </a:r>
            <a:r>
              <a:rPr lang="ru-RU" sz="3000" b="1" dirty="0" smtClean="0">
                <a:solidFill>
                  <a:srgbClr val="FF0000"/>
                </a:solidFill>
              </a:rPr>
              <a:t>.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558"/>
          <a:stretch/>
        </p:blipFill>
        <p:spPr>
          <a:xfrm>
            <a:off x="1094509" y="2659429"/>
            <a:ext cx="9684327" cy="35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1538" y="2414864"/>
            <a:ext cx="15592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</a:t>
            </a:r>
            <a:endParaRPr lang="en-US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8713" y="2200275"/>
            <a:ext cx="10115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-</a:t>
            </a:r>
            <a:r>
              <a:rPr lang="ru-RU" sz="4400" b="1" dirty="0" err="1" smtClean="0"/>
              <a:t>Ці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аднолькавая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суадноснасць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лексічнага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граматычнага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значэнняў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часцін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мовы</a:t>
            </a:r>
            <a:r>
              <a:rPr lang="ru-RU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450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6908" y="1025236"/>
            <a:ext cx="96566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Усе </a:t>
            </a:r>
            <a:r>
              <a:rPr lang="ru-RU" sz="4000" b="1" dirty="0" err="1" smtClean="0"/>
              <a:t>самастойныя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часціны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сумяшчаюць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лексічнае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асноўнае</a:t>
            </a:r>
            <a:r>
              <a:rPr lang="ru-RU" sz="4000" b="1" dirty="0" smtClean="0"/>
              <a:t>) і </a:t>
            </a:r>
            <a:r>
              <a:rPr lang="ru-RU" sz="4000" b="1" dirty="0" err="1" smtClean="0"/>
              <a:t>граматычнае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дадатковае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значэнні</a:t>
            </a:r>
            <a:r>
              <a:rPr lang="ru-RU" sz="4000" b="1" dirty="0" smtClean="0"/>
              <a:t>.      Для </a:t>
            </a:r>
            <a:r>
              <a:rPr lang="ru-RU" sz="4000" b="1" dirty="0" err="1" smtClean="0"/>
              <a:t>службовых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часцін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                                   ( </a:t>
            </a:r>
            <a:r>
              <a:rPr lang="ru-RU" sz="4000" b="1" dirty="0" err="1" smtClean="0"/>
              <a:t>прыназоўнікаў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злучнікаў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часціц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асноўным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з'яўляецца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якраз-такі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граматычнае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значэнне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24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6182" y="762000"/>
            <a:ext cx="11636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Сістэма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часцін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беларускай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літаратурнай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мовы</a:t>
            </a:r>
            <a:endParaRPr lang="en-US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6" r="951"/>
          <a:stretch/>
        </p:blipFill>
        <p:spPr>
          <a:xfrm>
            <a:off x="1364673" y="1413164"/>
            <a:ext cx="9372600" cy="4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75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219" y="845127"/>
            <a:ext cx="10113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4800" b="1" dirty="0" smtClean="0">
                <a:solidFill>
                  <a:srgbClr val="FF0000"/>
                </a:solidFill>
              </a:rPr>
              <a:t> 1.</a:t>
            </a:r>
          </a:p>
          <a:p>
            <a:r>
              <a:rPr lang="ru-RU" sz="4800" b="1" dirty="0" err="1" smtClean="0"/>
              <a:t>Выпішыце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іменныя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часціны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мовы</a:t>
            </a:r>
            <a:r>
              <a:rPr lang="ru-RU" sz="4800" b="1" dirty="0" smtClean="0"/>
              <a:t> (</a:t>
            </a:r>
            <a:r>
              <a:rPr lang="ru-RU" sz="4800" b="1" dirty="0" err="1" smtClean="0"/>
              <a:t>назоўнік</a:t>
            </a:r>
            <a:r>
              <a:rPr lang="ru-RU" sz="4800" b="1" dirty="0" smtClean="0"/>
              <a:t> і </a:t>
            </a:r>
            <a:r>
              <a:rPr lang="ru-RU" sz="4800" b="1" dirty="0" err="1" smtClean="0"/>
              <a:t>прыметнік</a:t>
            </a:r>
            <a:r>
              <a:rPr lang="ru-RU" sz="4800" b="1" dirty="0" smtClean="0"/>
              <a:t>) з верша </a:t>
            </a:r>
            <a:r>
              <a:rPr lang="ru-RU" sz="4800" b="1" dirty="0" err="1" smtClean="0"/>
              <a:t>Уладзіміра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Караткевіча</a:t>
            </a:r>
            <a:r>
              <a:rPr lang="ru-RU" sz="4800" b="1" dirty="0" smtClean="0"/>
              <a:t> ў </a:t>
            </a:r>
            <a:r>
              <a:rPr lang="ru-RU" sz="4800" b="1" dirty="0" err="1" smtClean="0"/>
              <a:t>пачатковай</a:t>
            </a:r>
            <a:r>
              <a:rPr lang="ru-RU" sz="4800" b="1" dirty="0" smtClean="0"/>
              <a:t> форме, </a:t>
            </a:r>
            <a:r>
              <a:rPr lang="ru-RU" sz="4800" b="1" dirty="0" err="1" smtClean="0"/>
              <a:t>растлумачце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значэнне</a:t>
            </a:r>
            <a:r>
              <a:rPr lang="ru-RU" sz="4800" b="1" dirty="0" smtClean="0"/>
              <a:t> слова "</a:t>
            </a:r>
            <a:r>
              <a:rPr lang="ru-RU" sz="4800" b="1" dirty="0" err="1" smtClean="0"/>
              <a:t>ралля</a:t>
            </a:r>
            <a:r>
              <a:rPr lang="ru-RU" sz="4800" b="1" dirty="0" smtClean="0"/>
              <a:t>".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094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3673" y="637309"/>
            <a:ext cx="1028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800" b="1" dirty="0" smtClean="0">
                <a:solidFill>
                  <a:srgbClr val="FF0000"/>
                </a:solidFill>
              </a:rPr>
              <a:t> 2.</a:t>
            </a:r>
          </a:p>
          <a:p>
            <a:pPr algn="just"/>
            <a:r>
              <a:rPr lang="ru-RU" sz="2800" b="1" dirty="0" err="1" smtClean="0"/>
              <a:t>Вызначце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часціны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могуць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мець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наступныя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марфемы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Прывядзіце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прыклады</a:t>
            </a:r>
            <a:r>
              <a:rPr lang="ru-RU" sz="2800" b="1" dirty="0" smtClean="0"/>
              <a:t> з верша </a:t>
            </a:r>
            <a:r>
              <a:rPr lang="ru-RU" sz="2800" b="1" dirty="0" err="1" smtClean="0"/>
              <a:t>М.Багдановіча</a:t>
            </a:r>
            <a:r>
              <a:rPr lang="ru-RU" sz="2800" b="1" dirty="0" smtClean="0"/>
              <a:t> "Па-над белым </a:t>
            </a:r>
            <a:r>
              <a:rPr lang="ru-RU" sz="2800" b="1" dirty="0" err="1" smtClean="0"/>
              <a:t>пухам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вішняў</a:t>
            </a:r>
            <a:r>
              <a:rPr lang="ru-RU" sz="2800" b="1" dirty="0" smtClean="0"/>
              <a:t>..."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16" y="2453191"/>
            <a:ext cx="8962384" cy="36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0" y="1737814"/>
            <a:ext cx="9537630" cy="4209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3964" y="789709"/>
            <a:ext cx="250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</a:rPr>
              <a:t>Адказ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1527" y="1898073"/>
            <a:ext cx="806672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0" b="1" dirty="0" err="1" smtClean="0">
                <a:solidFill>
                  <a:srgbClr val="FF0000"/>
                </a:solidFill>
              </a:rPr>
              <a:t>Назоўнік</a:t>
            </a:r>
            <a:r>
              <a:rPr lang="ru-RU" sz="12500" b="1" dirty="0" smtClean="0"/>
              <a:t> </a:t>
            </a:r>
            <a:endParaRPr lang="en-US" sz="12500" b="1" dirty="0"/>
          </a:p>
        </p:txBody>
      </p:sp>
    </p:spTree>
    <p:extLst>
      <p:ext uri="{BB962C8B-B14F-4D97-AF65-F5344CB8AC3E}">
        <p14:creationId xmlns:p14="http://schemas.microsoft.com/office/powerpoint/2010/main" val="12782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762000"/>
            <a:ext cx="8077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500" b="1" dirty="0" err="1" smtClean="0">
                <a:solidFill>
                  <a:srgbClr val="FF0000"/>
                </a:solidFill>
              </a:rPr>
              <a:t>Лінгвістычны</a:t>
            </a:r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</a:rPr>
              <a:t>каментар</a:t>
            </a:r>
            <a:r>
              <a:rPr lang="ru-RU" sz="25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2500" b="1" dirty="0" smtClean="0"/>
              <a:t>У </a:t>
            </a:r>
            <a:r>
              <a:rPr lang="ru-RU" sz="2500" b="1" dirty="0" err="1" smtClean="0"/>
              <a:t>залежнасці</a:t>
            </a:r>
            <a:r>
              <a:rPr lang="ru-RU" sz="2500" b="1" dirty="0" smtClean="0"/>
              <a:t> ад </a:t>
            </a:r>
            <a:r>
              <a:rPr lang="ru-RU" sz="2500" b="1" dirty="0" err="1" smtClean="0"/>
              <a:t>лексічнага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значэння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назоўнікі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прынята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падзяляць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агульныя</a:t>
            </a:r>
            <a:r>
              <a:rPr lang="ru-RU" sz="2500" b="1" dirty="0" smtClean="0"/>
              <a:t> і </a:t>
            </a:r>
            <a:r>
              <a:rPr lang="ru-RU" sz="2500" b="1" dirty="0" err="1" smtClean="0"/>
              <a:t>ўласныя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адушаўлёныя</a:t>
            </a:r>
            <a:r>
              <a:rPr lang="ru-RU" sz="2500" b="1" dirty="0" smtClean="0"/>
              <a:t> і </a:t>
            </a:r>
            <a:r>
              <a:rPr lang="ru-RU" sz="2500" b="1" dirty="0" err="1" smtClean="0"/>
              <a:t>неадушаўлёныя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канкрэтныя</a:t>
            </a:r>
            <a:r>
              <a:rPr lang="ru-RU" sz="2500" b="1" dirty="0" smtClean="0"/>
              <a:t> і </a:t>
            </a:r>
            <a:r>
              <a:rPr lang="ru-RU" sz="2500" b="1" dirty="0" err="1" smtClean="0"/>
              <a:t>абстрактныя</a:t>
            </a:r>
            <a:r>
              <a:rPr lang="ru-RU" sz="2500" b="1" dirty="0" smtClean="0"/>
              <a:t>, а </a:t>
            </a:r>
            <a:r>
              <a:rPr lang="ru-RU" sz="2500" b="1" dirty="0" err="1" smtClean="0"/>
              <a:t>таксама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вылучаць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сярод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зборныя</a:t>
            </a:r>
            <a:r>
              <a:rPr lang="ru-RU" sz="2500" b="1" dirty="0" smtClean="0"/>
              <a:t> і </a:t>
            </a:r>
            <a:r>
              <a:rPr lang="ru-RU" sz="2500" b="1" dirty="0" err="1" smtClean="0"/>
              <a:t>рэчыўныя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Пры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гэтым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падзеле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ўлічваецца</a:t>
            </a:r>
            <a:r>
              <a:rPr lang="ru-RU" sz="2500" b="1" dirty="0" smtClean="0"/>
              <a:t> не </a:t>
            </a:r>
            <a:r>
              <a:rPr lang="ru-RU" sz="2500" b="1" dirty="0" err="1" smtClean="0"/>
              <a:t>толькі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лексічнае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значэнне</a:t>
            </a:r>
            <a:r>
              <a:rPr lang="ru-RU" sz="2500" b="1" dirty="0" smtClean="0"/>
              <a:t>, але і </a:t>
            </a:r>
            <a:r>
              <a:rPr lang="ru-RU" sz="2500" b="1" dirty="0" err="1" smtClean="0"/>
              <a:t>граматычныя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асаблівасці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якімі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адна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катэгорыя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адрозніваецца</a:t>
            </a:r>
            <a:r>
              <a:rPr lang="ru-RU" sz="2500" b="1" dirty="0" smtClean="0"/>
              <a:t> ад другой. Так, мы </a:t>
            </a:r>
            <a:r>
              <a:rPr lang="ru-RU" sz="2500" b="1" dirty="0" err="1" smtClean="0"/>
              <a:t>гаворым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што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катэгорыі</a:t>
            </a:r>
            <a:r>
              <a:rPr lang="ru-RU" sz="2500" b="1" dirty="0" smtClean="0"/>
              <a:t> роду, </a:t>
            </a:r>
            <a:r>
              <a:rPr lang="ru-RU" sz="2500" b="1" dirty="0" err="1" smtClean="0"/>
              <a:t>ліку</a:t>
            </a:r>
            <a:r>
              <a:rPr lang="ru-RU" sz="2500" b="1" dirty="0" smtClean="0"/>
              <a:t> і склону </a:t>
            </a:r>
            <a:r>
              <a:rPr lang="ru-RU" sz="2500" b="1" dirty="0" err="1" smtClean="0"/>
              <a:t>з'яўляюцца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агульнымі</a:t>
            </a:r>
            <a:r>
              <a:rPr lang="ru-RU" sz="2500" b="1" dirty="0" smtClean="0"/>
              <a:t> для </a:t>
            </a:r>
            <a:r>
              <a:rPr lang="ru-RU" sz="2500" b="1" dirty="0" err="1" smtClean="0"/>
              <a:t>ўсіх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назоўнікаў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аднак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трэба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мець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ўвазе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што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канкрэтныя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назоўнікі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напрыклад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змяняюцца</a:t>
            </a:r>
            <a:r>
              <a:rPr lang="ru-RU" sz="2500" b="1" dirty="0" smtClean="0"/>
              <a:t> па </a:t>
            </a:r>
            <a:r>
              <a:rPr lang="ru-RU" sz="2500" b="1" dirty="0" err="1" smtClean="0"/>
              <a:t>ліках</a:t>
            </a:r>
            <a:r>
              <a:rPr lang="ru-RU" sz="2500" b="1" dirty="0" smtClean="0"/>
              <a:t>: </a:t>
            </a:r>
            <a:r>
              <a:rPr lang="ru-RU" sz="2500" b="1" dirty="0" err="1" smtClean="0"/>
              <a:t>кніга</a:t>
            </a:r>
            <a:r>
              <a:rPr lang="ru-RU" sz="2500" b="1" dirty="0" smtClean="0"/>
              <a:t> - </a:t>
            </a:r>
            <a:r>
              <a:rPr lang="ru-RU" sz="2500" b="1" dirty="0" err="1" smtClean="0"/>
              <a:t>кнігі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лыжка</a:t>
            </a:r>
            <a:r>
              <a:rPr lang="ru-RU" sz="2500" b="1" dirty="0" smtClean="0"/>
              <a:t> - </a:t>
            </a:r>
            <a:r>
              <a:rPr lang="ru-RU" sz="2500" b="1" dirty="0" err="1" smtClean="0"/>
              <a:t>лыжкі</a:t>
            </a:r>
            <a:r>
              <a:rPr lang="ru-RU" sz="2500" b="1" dirty="0" smtClean="0"/>
              <a:t>, а </a:t>
            </a:r>
            <a:r>
              <a:rPr lang="ru-RU" sz="2500" b="1" dirty="0" err="1" smtClean="0"/>
              <a:t>абстрактныя</a:t>
            </a:r>
            <a:r>
              <a:rPr lang="ru-RU" sz="2500" b="1" dirty="0" smtClean="0"/>
              <a:t>, як </a:t>
            </a:r>
            <a:r>
              <a:rPr lang="ru-RU" sz="2500" b="1" dirty="0" err="1" smtClean="0"/>
              <a:t>правіла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ужываюцца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або</a:t>
            </a:r>
            <a:r>
              <a:rPr lang="ru-RU" sz="2500" b="1" dirty="0" smtClean="0"/>
              <a:t> ў </a:t>
            </a:r>
            <a:r>
              <a:rPr lang="ru-RU" sz="2500" b="1" dirty="0" err="1" smtClean="0"/>
              <a:t>адзіночным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ліку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радасць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сум</a:t>
            </a:r>
            <a:r>
              <a:rPr lang="ru-RU" sz="2500" b="1" dirty="0" smtClean="0"/>
              <a:t>), </a:t>
            </a:r>
            <a:r>
              <a:rPr lang="ru-RU" sz="2500" b="1" dirty="0" err="1" smtClean="0"/>
              <a:t>або</a:t>
            </a:r>
            <a:r>
              <a:rPr lang="ru-RU" sz="2500" b="1" dirty="0" smtClean="0"/>
              <a:t> ў </a:t>
            </a:r>
            <a:r>
              <a:rPr lang="ru-RU" sz="2500" b="1" dirty="0" err="1" smtClean="0"/>
              <a:t>множным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паводзіны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выбары</a:t>
            </a:r>
            <a:r>
              <a:rPr lang="ru-RU" sz="2500" b="1" dirty="0" smtClean="0"/>
              <a:t>).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866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255" y="748145"/>
            <a:ext cx="10335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Ведаць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r>
              <a:rPr lang="ru-RU" sz="3600" dirty="0" smtClean="0"/>
              <a:t> </a:t>
            </a:r>
          </a:p>
          <a:p>
            <a:r>
              <a:rPr lang="ru-RU" sz="3600" b="1" dirty="0" smtClean="0"/>
              <a:t>- </a:t>
            </a:r>
            <a:r>
              <a:rPr lang="ru-RU" sz="3600" b="1" dirty="0" err="1" smtClean="0"/>
              <a:t>марфалагічныя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прыметы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назоўніка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прыметніка</a:t>
            </a:r>
            <a:r>
              <a:rPr lang="ru-RU" sz="3600" b="1" dirty="0" smtClean="0"/>
              <a:t>; - </a:t>
            </a:r>
            <a:r>
              <a:rPr lang="ru-RU" sz="3600" b="1" dirty="0" err="1" smtClean="0"/>
              <a:t>асаблівасці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назоўніка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прыметніка</a:t>
            </a:r>
            <a:r>
              <a:rPr lang="ru-RU" sz="3600" b="1" dirty="0" smtClean="0"/>
              <a:t>.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Умець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r>
              <a:rPr lang="ru-RU" sz="3600" dirty="0" smtClean="0"/>
              <a:t> </a:t>
            </a:r>
          </a:p>
          <a:p>
            <a:r>
              <a:rPr lang="ru-RU" sz="3600" b="1" dirty="0" smtClean="0"/>
              <a:t>- </a:t>
            </a:r>
            <a:r>
              <a:rPr lang="ru-RU" sz="3600" b="1" dirty="0" err="1" smtClean="0"/>
              <a:t>вызначаць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граматычныя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прыметы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назоўнікаў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прыметнікаў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правільна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ўжываць</a:t>
            </a:r>
            <a:r>
              <a:rPr lang="ru-RU" sz="3600" b="1" dirty="0" smtClean="0"/>
              <a:t> ў </a:t>
            </a:r>
            <a:r>
              <a:rPr lang="ru-RU" sz="3600" b="1" dirty="0" err="1" smtClean="0"/>
              <a:t>маўленні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знаходзіць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выпраўляць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парушэнні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марфалагічных</a:t>
            </a:r>
            <a:r>
              <a:rPr lang="ru-RU" sz="3600" b="1" dirty="0" smtClean="0"/>
              <a:t> норм </a:t>
            </a:r>
            <a:r>
              <a:rPr lang="ru-RU" sz="3600" b="1" dirty="0" err="1" smtClean="0"/>
              <a:t>беларускай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літаратурнай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мовы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150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9818" y="692728"/>
            <a:ext cx="10764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800" b="1" dirty="0" smtClean="0">
                <a:solidFill>
                  <a:srgbClr val="FF0000"/>
                </a:solidFill>
              </a:rPr>
              <a:t> 3.</a:t>
            </a:r>
          </a:p>
          <a:p>
            <a:r>
              <a:rPr lang="ru-RU" sz="2800" b="1" dirty="0" err="1" smtClean="0"/>
              <a:t>Размяркуйце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назоўнікі</a:t>
            </a:r>
            <a:r>
              <a:rPr lang="ru-RU" sz="2800" b="1" dirty="0" smtClean="0"/>
              <a:t> ў </a:t>
            </a:r>
            <a:r>
              <a:rPr lang="ru-RU" sz="2800" b="1" dirty="0" err="1" smtClean="0"/>
              <a:t>табліцу</a:t>
            </a:r>
            <a:r>
              <a:rPr lang="ru-RU" sz="2800" b="1" dirty="0" smtClean="0"/>
              <a:t>.</a:t>
            </a:r>
          </a:p>
          <a:p>
            <a:r>
              <a:rPr lang="ru-RU" sz="2800" b="1" dirty="0" err="1" smtClean="0"/>
              <a:t>Нарач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Мір,шчасце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смеласць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фельчар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гаварун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крылле</a:t>
            </a:r>
            <a:r>
              <a:rPr lang="ru-RU" sz="2800" b="1" dirty="0" smtClean="0"/>
              <a:t>, </a:t>
            </a:r>
          </a:p>
          <a:p>
            <a:r>
              <a:rPr lang="ru-RU" sz="2800" b="1" dirty="0" err="1" smtClean="0"/>
              <a:t>сялянства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кісларод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малако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паркаль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бярэзнік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кансерватар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бульба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939497"/>
            <a:ext cx="10141527" cy="32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3964" y="789709"/>
            <a:ext cx="250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</a:rPr>
              <a:t>Адказ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1" y="1620706"/>
            <a:ext cx="10315837" cy="45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9927" y="762000"/>
            <a:ext cx="10072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Лінгвістычны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каментар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аснове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граматычнай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катэгорыі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ляжыць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супрацьпастаўленне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аднаго</a:t>
            </a:r>
            <a:r>
              <a:rPr lang="ru-RU" sz="3200" b="1" dirty="0" smtClean="0"/>
              <a:t> і не </a:t>
            </a:r>
            <a:r>
              <a:rPr lang="ru-RU" sz="3200" b="1" dirty="0" err="1" smtClean="0"/>
              <a:t>аднаго</a:t>
            </a:r>
            <a:r>
              <a:rPr lang="ru-RU" sz="3200" b="1" dirty="0" smtClean="0"/>
              <a:t>. У </a:t>
            </a:r>
            <a:r>
              <a:rPr lang="ru-RU" sz="3200" b="1" dirty="0" err="1" smtClean="0"/>
              <a:t>залежнасці</a:t>
            </a:r>
            <a:r>
              <a:rPr lang="ru-RU" sz="3200" b="1" dirty="0" smtClean="0"/>
              <a:t> ад </a:t>
            </a:r>
            <a:r>
              <a:rPr lang="ru-RU" sz="3200" b="1" dirty="0" err="1" smtClean="0"/>
              <a:t>формаў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назоўнікі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падзяляюцца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дзве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групы</a:t>
            </a:r>
            <a:r>
              <a:rPr lang="ru-RU" sz="3200" b="1" dirty="0" smtClean="0"/>
              <a:t>:</a:t>
            </a:r>
          </a:p>
          <a:p>
            <a:r>
              <a:rPr lang="ru-RU" sz="3200" b="1" dirty="0" smtClean="0"/>
              <a:t>1) </a:t>
            </a:r>
            <a:r>
              <a:rPr lang="ru-RU" sz="3200" b="1" dirty="0" err="1" smtClean="0"/>
              <a:t>назоўнікі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маюць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суадносныя</a:t>
            </a:r>
            <a:r>
              <a:rPr lang="ru-RU" sz="3200" b="1" dirty="0" smtClean="0"/>
              <a:t> формы </a:t>
            </a:r>
            <a:r>
              <a:rPr lang="ru-RU" sz="3200" b="1" dirty="0" err="1" smtClean="0"/>
              <a:t>адзіночнага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множнага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ліку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2) </a:t>
            </a:r>
            <a:r>
              <a:rPr lang="ru-RU" sz="3200" b="1" dirty="0" err="1" smtClean="0"/>
              <a:t>назоўнікі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ўжываюцца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толькі</a:t>
            </a:r>
            <a:r>
              <a:rPr lang="ru-RU" sz="3200" b="1" dirty="0" smtClean="0"/>
              <a:t> ў </a:t>
            </a:r>
            <a:r>
              <a:rPr lang="ru-RU" sz="3200" b="1" dirty="0" err="1" smtClean="0"/>
              <a:t>адзіночным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толькі</a:t>
            </a:r>
            <a:r>
              <a:rPr lang="ru-RU" sz="3200" b="1" dirty="0" smtClean="0"/>
              <a:t> ў </a:t>
            </a:r>
            <a:r>
              <a:rPr lang="ru-RU" sz="3200" b="1" dirty="0" err="1" smtClean="0"/>
              <a:t>множным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ліку</a:t>
            </a:r>
            <a:r>
              <a:rPr lang="ru-RU" sz="3200" b="1" dirty="0" smtClean="0"/>
              <a:t>. (</a:t>
            </a:r>
            <a:r>
              <a:rPr lang="ru-RU" sz="3200" b="1" dirty="0" err="1" smtClean="0"/>
              <a:t>Прааналізуйце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тэарэтычны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матэрыял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вучэбным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дапаможніку</a:t>
            </a:r>
            <a:r>
              <a:rPr lang="ru-RU" sz="3200" b="1" dirty="0" smtClean="0"/>
              <a:t> па </a:t>
            </a:r>
            <a:r>
              <a:rPr lang="ru-RU" sz="3200" b="1" dirty="0" err="1" smtClean="0"/>
              <a:t>беларускай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мове</a:t>
            </a:r>
            <a:r>
              <a:rPr lang="ru-RU" sz="3200" b="1" dirty="0" smtClean="0"/>
              <a:t> для 10 </a:t>
            </a:r>
            <a:r>
              <a:rPr lang="ru-RU" sz="3200" b="1" dirty="0" err="1" smtClean="0"/>
              <a:t>класа</a:t>
            </a:r>
            <a:r>
              <a:rPr lang="ru-RU" sz="3200" b="1" dirty="0" smtClean="0"/>
              <a:t> на с.145-148).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78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9818" y="789709"/>
            <a:ext cx="1023850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400" b="1" dirty="0" smtClean="0">
                <a:solidFill>
                  <a:srgbClr val="FF0000"/>
                </a:solidFill>
              </a:rPr>
              <a:t> 4.  </a:t>
            </a:r>
          </a:p>
          <a:p>
            <a:r>
              <a:rPr lang="ru-RU" sz="2200" b="1" dirty="0" err="1" smtClean="0"/>
              <a:t>Знайдзіце</a:t>
            </a:r>
            <a:r>
              <a:rPr lang="ru-RU" sz="2200" b="1" dirty="0" smtClean="0"/>
              <a:t> ў </a:t>
            </a:r>
            <a:r>
              <a:rPr lang="ru-RU" sz="2200" b="1" dirty="0" err="1" smtClean="0"/>
              <a:t>прапанаваных</a:t>
            </a:r>
            <a:r>
              <a:rPr lang="ru-RU" sz="2200" b="1" dirty="0" smtClean="0"/>
              <a:t> сказах слова, </a:t>
            </a:r>
            <a:r>
              <a:rPr lang="ru-RU" sz="2200" b="1" dirty="0" err="1" smtClean="0"/>
              <a:t>пры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ўжыванні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якога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парушана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марфалагічная</a:t>
            </a:r>
            <a:r>
              <a:rPr lang="ru-RU" sz="2200" b="1" dirty="0" smtClean="0"/>
              <a:t> норма. </a:t>
            </a:r>
            <a:r>
              <a:rPr lang="ru-RU" sz="2200" b="1" dirty="0" err="1" smtClean="0"/>
              <a:t>Запішыце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гэта</a:t>
            </a:r>
            <a:r>
              <a:rPr lang="ru-RU" sz="2200" b="1" dirty="0" smtClean="0"/>
              <a:t> слова ў </a:t>
            </a:r>
            <a:r>
              <a:rPr lang="ru-RU" sz="2200" b="1" dirty="0" err="1" smtClean="0"/>
              <a:t>патрэбнай</a:t>
            </a:r>
            <a:r>
              <a:rPr lang="ru-RU" sz="2200" b="1" dirty="0" smtClean="0"/>
              <a:t> форме.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1)Клубы </a:t>
            </a:r>
            <a:r>
              <a:rPr lang="ru-RU" sz="2200" b="1" dirty="0" err="1" smtClean="0"/>
              <a:t>пылі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узнятыя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галубамі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нейкі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плылі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ўздоўж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дарогі</a:t>
            </a:r>
            <a:r>
              <a:rPr lang="ru-RU" sz="2200" b="1" dirty="0" smtClean="0"/>
              <a:t>, а </a:t>
            </a:r>
            <a:r>
              <a:rPr lang="ru-RU" sz="2200" b="1" dirty="0" err="1" smtClean="0"/>
              <a:t>потым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праз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расчыненыя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веснічкі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ўкаціліся</a:t>
            </a:r>
            <a:r>
              <a:rPr lang="ru-RU" sz="2200" b="1" dirty="0" smtClean="0"/>
              <a:t> ў мой двор. _______________________ 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2) У </a:t>
            </a:r>
            <a:r>
              <a:rPr lang="ru-RU" sz="2200" b="1" dirty="0" err="1" smtClean="0"/>
              <a:t>Швейцарыі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маглі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паставіць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помнік</a:t>
            </a:r>
            <a:r>
              <a:rPr lang="ru-RU" sz="2200" b="1" dirty="0" smtClean="0"/>
              <a:t> сенбернару: </a:t>
            </a:r>
            <a:r>
              <a:rPr lang="ru-RU" sz="2200" b="1" dirty="0" err="1" smtClean="0"/>
              <a:t>сабакай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былі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выратаваны</a:t>
            </a:r>
            <a:r>
              <a:rPr lang="ru-RU" sz="2200" b="1" dirty="0" smtClean="0"/>
              <a:t> з-</a:t>
            </a:r>
            <a:r>
              <a:rPr lang="ru-RU" sz="2200" b="1" dirty="0" err="1" smtClean="0"/>
              <a:t>пад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лавін</a:t>
            </a:r>
            <a:r>
              <a:rPr lang="ru-RU" sz="2200" b="1" dirty="0" smtClean="0"/>
              <a:t> 186 </a:t>
            </a:r>
            <a:r>
              <a:rPr lang="ru-RU" sz="2200" b="1" dirty="0" err="1" smtClean="0"/>
              <a:t>чалавек</a:t>
            </a:r>
            <a:r>
              <a:rPr lang="ru-RU" sz="2200" b="1" dirty="0" smtClean="0"/>
              <a:t>. ___________________ 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3) </a:t>
            </a:r>
            <a:r>
              <a:rPr lang="ru-RU" sz="2200" b="1" dirty="0" err="1" smtClean="0"/>
              <a:t>Закруціла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закружыла</a:t>
            </a:r>
            <a:r>
              <a:rPr lang="ru-RU" sz="2200" b="1" dirty="0" smtClean="0"/>
              <a:t> лютая </a:t>
            </a:r>
            <a:r>
              <a:rPr lang="ru-RU" sz="2200" b="1" dirty="0" err="1" smtClean="0"/>
              <a:t>мяцеліца</a:t>
            </a:r>
            <a:r>
              <a:rPr lang="ru-RU" sz="2200" b="1" dirty="0" smtClean="0"/>
              <a:t>, і </a:t>
            </a:r>
            <a:r>
              <a:rPr lang="ru-RU" sz="2200" b="1" dirty="0" err="1" smtClean="0"/>
              <a:t>здавалася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што</a:t>
            </a:r>
            <a:r>
              <a:rPr lang="ru-RU" sz="2200" b="1" dirty="0" smtClean="0"/>
              <a:t> ў </a:t>
            </a:r>
            <a:r>
              <a:rPr lang="ru-RU" sz="2200" b="1" dirty="0" err="1" smtClean="0"/>
              <a:t>твар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сняжынкі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ляцяць</a:t>
            </a:r>
            <a:r>
              <a:rPr lang="ru-RU" sz="2200" b="1" dirty="0" smtClean="0"/>
              <a:t>, а крупа і </a:t>
            </a:r>
            <a:r>
              <a:rPr lang="ru-RU" sz="2200" b="1" dirty="0" err="1" smtClean="0"/>
              <a:t>што</a:t>
            </a:r>
            <a:r>
              <a:rPr lang="ru-RU" sz="2200" b="1" dirty="0" smtClean="0"/>
              <a:t> па </a:t>
            </a:r>
            <a:r>
              <a:rPr lang="ru-RU" sz="2200" b="1" dirty="0" err="1" smtClean="0"/>
              <a:t>полі</a:t>
            </a:r>
            <a:r>
              <a:rPr lang="ru-RU" sz="2200" b="1" dirty="0" smtClean="0"/>
              <a:t> не снег, а пена </a:t>
            </a:r>
            <a:r>
              <a:rPr lang="ru-RU" sz="2200" b="1" dirty="0" err="1" smtClean="0"/>
              <a:t>сцелецца</a:t>
            </a:r>
            <a:r>
              <a:rPr lang="ru-RU" sz="2200" b="1" dirty="0" smtClean="0"/>
              <a:t>. ____________________ 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4) </a:t>
            </a:r>
            <a:r>
              <a:rPr lang="ru-RU" sz="2200" b="1" dirty="0" err="1" smtClean="0"/>
              <a:t>Моцныя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парывы</a:t>
            </a:r>
            <a:r>
              <a:rPr lang="ru-RU" sz="2200" b="1" dirty="0" smtClean="0"/>
              <a:t> ветру </a:t>
            </a:r>
            <a:r>
              <a:rPr lang="ru-RU" sz="2200" b="1" dirty="0" err="1" smtClean="0"/>
              <a:t>зрывалі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лісці</a:t>
            </a:r>
            <a:r>
              <a:rPr lang="ru-RU" sz="2200" b="1" dirty="0" smtClean="0"/>
              <a:t> з </a:t>
            </a:r>
            <a:r>
              <a:rPr lang="ru-RU" sz="2200" b="1" dirty="0" err="1" smtClean="0"/>
              <a:t>кустоў</a:t>
            </a:r>
            <a:r>
              <a:rPr lang="ru-RU" sz="2200" b="1" dirty="0" smtClean="0"/>
              <a:t>, то </a:t>
            </a:r>
            <a:r>
              <a:rPr lang="ru-RU" sz="2200" b="1" dirty="0" err="1" smtClean="0"/>
              <a:t>ярасна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падкідваючы</a:t>
            </a:r>
            <a:r>
              <a:rPr lang="ru-RU" sz="2200" b="1" dirty="0" smtClean="0"/>
              <a:t> высока </a:t>
            </a:r>
            <a:r>
              <a:rPr lang="ru-RU" sz="2200" b="1" dirty="0" err="1" smtClean="0"/>
              <a:t>ўгору</a:t>
            </a:r>
            <a:r>
              <a:rPr lang="ru-RU" sz="2200" b="1" dirty="0" smtClean="0"/>
              <a:t>, то </a:t>
            </a:r>
            <a:r>
              <a:rPr lang="ru-RU" sz="2200" b="1" dirty="0" err="1" smtClean="0"/>
              <a:t>гонячы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ствалоў</a:t>
            </a:r>
            <a:r>
              <a:rPr lang="ru-RU" sz="2200" b="1" dirty="0" smtClean="0"/>
              <a:t> па </a:t>
            </a:r>
            <a:r>
              <a:rPr lang="ru-RU" sz="2200" b="1" dirty="0" err="1" smtClean="0"/>
              <a:t>мокрай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зямлі</a:t>
            </a:r>
            <a:r>
              <a:rPr lang="ru-RU" sz="2200" b="1" dirty="0" smtClean="0"/>
              <a:t>. _________________________ 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71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3964" y="789709"/>
            <a:ext cx="2502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</a:rPr>
              <a:t>Адказ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466109"/>
            <a:ext cx="11433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1) Пылу  2)  </a:t>
            </a:r>
            <a:r>
              <a:rPr lang="ru-RU" sz="4000" b="1" dirty="0" err="1" smtClean="0"/>
              <a:t>сабакам</a:t>
            </a:r>
            <a:r>
              <a:rPr lang="ru-RU" sz="4000" b="1" dirty="0" smtClean="0"/>
              <a:t> 3) Крупы  4) </a:t>
            </a:r>
            <a:r>
              <a:rPr lang="ru-RU" sz="4000" b="1" dirty="0" err="1" smtClean="0"/>
              <a:t>Лісце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62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91" y="637310"/>
            <a:ext cx="104047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000" b="1" dirty="0" err="1" smtClean="0">
                <a:solidFill>
                  <a:srgbClr val="FF0000"/>
                </a:solidFill>
              </a:rPr>
              <a:t>Лінгвістычны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каментар</a:t>
            </a:r>
            <a:r>
              <a:rPr lang="ru-RU" sz="30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3000" b="1" dirty="0" smtClean="0"/>
              <a:t>2-га </a:t>
            </a:r>
            <a:r>
              <a:rPr lang="ru-RU" sz="3000" b="1" dirty="0" err="1" smtClean="0"/>
              <a:t>скланення</a:t>
            </a:r>
            <a:r>
              <a:rPr lang="ru-RU" sz="3000" b="1" dirty="0" smtClean="0"/>
              <a:t> ў </a:t>
            </a:r>
            <a:r>
              <a:rPr lang="ru-RU" sz="3000" b="1" dirty="0" err="1" smtClean="0"/>
              <a:t>Р.с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могуць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мець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канчаткі</a:t>
            </a:r>
            <a:r>
              <a:rPr lang="ru-RU" sz="3000" b="1" dirty="0" smtClean="0"/>
              <a:t>-а(-я) і -у(-ю).</a:t>
            </a:r>
          </a:p>
          <a:p>
            <a:r>
              <a:rPr lang="ru-RU" sz="3000" b="1" dirty="0" smtClean="0"/>
              <a:t>З </a:t>
            </a:r>
            <a:r>
              <a:rPr lang="ru-RU" sz="3000" b="1" dirty="0" err="1" smtClean="0"/>
              <a:t>канчаткам</a:t>
            </a:r>
            <a:r>
              <a:rPr lang="ru-RU" sz="3000" b="1" dirty="0" smtClean="0"/>
              <a:t> -а(-я) </a:t>
            </a:r>
            <a:r>
              <a:rPr lang="ru-RU" sz="3000" b="1" dirty="0" err="1" smtClean="0"/>
              <a:t>ужываюцца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галоўным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чынам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канкрэтныя</a:t>
            </a:r>
            <a:r>
              <a:rPr lang="ru-RU" sz="3000" b="1" dirty="0" smtClean="0"/>
              <a:t> (у </a:t>
            </a:r>
            <a:r>
              <a:rPr lang="ru-RU" sz="3000" b="1" dirty="0" err="1" smtClean="0"/>
              <a:t>тым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ліку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ўсе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адушаўлёныя</a:t>
            </a:r>
            <a:r>
              <a:rPr lang="ru-RU" sz="3000" b="1" dirty="0" smtClean="0"/>
              <a:t>) </a:t>
            </a:r>
            <a:r>
              <a:rPr lang="ru-RU" sz="3000" b="1" dirty="0" err="1" smtClean="0"/>
              <a:t>назоўнікі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якія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называюць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прадметы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з'явы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што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ўяўляюцца</a:t>
            </a:r>
            <a:r>
              <a:rPr lang="ru-RU" sz="3000" b="1" dirty="0" smtClean="0"/>
              <a:t> як </a:t>
            </a:r>
            <a:r>
              <a:rPr lang="ru-RU" sz="3000" b="1" dirty="0" err="1" smtClean="0"/>
              <a:t>асобныя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адзінкі</a:t>
            </a:r>
            <a:r>
              <a:rPr lang="ru-RU" sz="3000" b="1" dirty="0" smtClean="0"/>
              <a:t> і </a:t>
            </a:r>
            <a:r>
              <a:rPr lang="ru-RU" sz="3000" b="1" dirty="0" err="1" smtClean="0"/>
              <a:t>паддаюцца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лічэнню</a:t>
            </a:r>
            <a:r>
              <a:rPr lang="ru-RU" sz="3000" b="1" dirty="0" smtClean="0"/>
              <a:t>; з </a:t>
            </a:r>
            <a:r>
              <a:rPr lang="ru-RU" sz="3000" b="1" dirty="0" err="1" smtClean="0"/>
              <a:t>канчаткам</a:t>
            </a:r>
            <a:r>
              <a:rPr lang="ru-RU" sz="3000" b="1" dirty="0" smtClean="0"/>
              <a:t> -у(-ю) - </a:t>
            </a:r>
            <a:r>
              <a:rPr lang="ru-RU" sz="3000" b="1" dirty="0" err="1" smtClean="0"/>
              <a:t>пераважна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абстрактныя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рэчыўныя</a:t>
            </a:r>
            <a:r>
              <a:rPr lang="ru-RU" sz="3000" b="1" dirty="0" smtClean="0"/>
              <a:t> і </a:t>
            </a:r>
            <a:r>
              <a:rPr lang="ru-RU" sz="3000" b="1" dirty="0" err="1" smtClean="0"/>
              <a:t>зборныя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назоўнікі</a:t>
            </a:r>
            <a:r>
              <a:rPr lang="ru-RU" sz="3000" b="1" dirty="0" smtClean="0"/>
              <a:t>. </a:t>
            </a:r>
          </a:p>
          <a:p>
            <a:r>
              <a:rPr lang="ru-RU" sz="3000" b="1" dirty="0" err="1" smtClean="0"/>
              <a:t>Запомніце</a:t>
            </a:r>
            <a:r>
              <a:rPr lang="ru-RU" sz="3000" b="1" dirty="0" smtClean="0"/>
              <a:t>: </a:t>
            </a:r>
            <a:r>
              <a:rPr lang="ru-RU" sz="3000" b="1" dirty="0" err="1" smtClean="0"/>
              <a:t>некаторыя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назоўнікі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маюць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паралельныя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канчаткі</a:t>
            </a:r>
            <a:r>
              <a:rPr lang="ru-RU" sz="3000" b="1" dirty="0" smtClean="0"/>
              <a:t> -а(-я) і -у(-ю) у </a:t>
            </a:r>
            <a:r>
              <a:rPr lang="ru-RU" sz="3000" b="1" dirty="0" err="1" smtClean="0"/>
              <a:t>залежнасці</a:t>
            </a:r>
            <a:r>
              <a:rPr lang="ru-RU" sz="3000" b="1" dirty="0" smtClean="0"/>
              <a:t> ад </a:t>
            </a:r>
            <a:r>
              <a:rPr lang="ru-RU" sz="3000" b="1" dirty="0" err="1" smtClean="0"/>
              <a:t>семантыкі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якую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набывае</a:t>
            </a:r>
            <a:r>
              <a:rPr lang="ru-RU" sz="3000" b="1" dirty="0" smtClean="0"/>
              <a:t> слова ў </a:t>
            </a:r>
            <a:r>
              <a:rPr lang="ru-RU" sz="3000" b="1" dirty="0" err="1" smtClean="0"/>
              <a:t>кантэксце</a:t>
            </a:r>
            <a:r>
              <a:rPr lang="ru-RU" sz="3000" b="1" dirty="0" smtClean="0"/>
              <a:t>: посуд з </a:t>
            </a:r>
            <a:r>
              <a:rPr lang="ru-RU" sz="3000" b="1" dirty="0" err="1" smtClean="0"/>
              <a:t>крышталю</a:t>
            </a:r>
            <a:r>
              <a:rPr lang="ru-RU" sz="3000" b="1" dirty="0" smtClean="0"/>
              <a:t> - </a:t>
            </a:r>
            <a:r>
              <a:rPr lang="ru-RU" sz="3000" b="1" dirty="0" err="1" smtClean="0"/>
              <a:t>хакеісты</a:t>
            </a:r>
            <a:r>
              <a:rPr lang="ru-RU" sz="3000" b="1" dirty="0" smtClean="0"/>
              <a:t> "</a:t>
            </a:r>
            <a:r>
              <a:rPr lang="ru-RU" sz="3000" b="1" dirty="0" err="1" smtClean="0"/>
              <a:t>Крышталя</a:t>
            </a:r>
            <a:r>
              <a:rPr lang="ru-RU" sz="3000" b="1" dirty="0" smtClean="0"/>
              <a:t>", </a:t>
            </a:r>
            <a:r>
              <a:rPr lang="ru-RU" sz="3000" b="1" dirty="0" err="1" smtClean="0"/>
              <a:t>стаяў</a:t>
            </a:r>
            <a:r>
              <a:rPr lang="ru-RU" sz="3000" b="1" dirty="0" smtClean="0"/>
              <a:t> ля </a:t>
            </a:r>
            <a:r>
              <a:rPr lang="ru-RU" sz="3000" b="1" dirty="0" err="1" smtClean="0"/>
              <a:t>ўвахода</a:t>
            </a:r>
            <a:r>
              <a:rPr lang="ru-RU" sz="3000" b="1" dirty="0" smtClean="0"/>
              <a:t> - </a:t>
            </a:r>
            <a:r>
              <a:rPr lang="ru-RU" sz="3000" b="1" dirty="0" err="1" smtClean="0"/>
              <a:t>пяць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хвілін</a:t>
            </a:r>
            <a:r>
              <a:rPr lang="ru-RU" sz="3000" b="1" dirty="0" smtClean="0"/>
              <a:t> да </a:t>
            </a:r>
            <a:r>
              <a:rPr lang="ru-RU" sz="3000" b="1" dirty="0" err="1" smtClean="0"/>
              <a:t>ўваходу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артыкул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загада</a:t>
            </a:r>
            <a:r>
              <a:rPr lang="ru-RU" sz="3000" b="1" dirty="0" smtClean="0"/>
              <a:t> - </a:t>
            </a:r>
            <a:r>
              <a:rPr lang="ru-RU" sz="3000" b="1" dirty="0" err="1" smtClean="0"/>
              <a:t>яго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загаду</a:t>
            </a:r>
            <a:r>
              <a:rPr lang="ru-RU" sz="3000" b="1" dirty="0" smtClean="0"/>
              <a:t>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4986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7527" y="748145"/>
            <a:ext cx="1021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800" b="1" dirty="0" smtClean="0">
                <a:solidFill>
                  <a:srgbClr val="FF0000"/>
                </a:solidFill>
              </a:rPr>
              <a:t> 5.</a:t>
            </a:r>
          </a:p>
          <a:p>
            <a:r>
              <a:rPr lang="ru-RU" sz="2800" b="1" dirty="0" err="1" smtClean="0"/>
              <a:t>Запішыце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лексічныя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значэнні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слоў</a:t>
            </a:r>
            <a:r>
              <a:rPr lang="ru-RU" sz="2800" b="1" dirty="0" smtClean="0"/>
              <a:t>, у </a:t>
            </a:r>
            <a:r>
              <a:rPr lang="ru-RU" sz="2800" b="1" dirty="0" err="1" smtClean="0"/>
              <a:t>якіх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адзін</a:t>
            </a:r>
            <a:r>
              <a:rPr lang="ru-RU" sz="2800" b="1" dirty="0" smtClean="0"/>
              <a:t> і той </a:t>
            </a:r>
            <a:r>
              <a:rPr lang="ru-RU" sz="2800" b="1" dirty="0" err="1" smtClean="0"/>
              <a:t>жа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назоўнік</a:t>
            </a:r>
            <a:r>
              <a:rPr lang="ru-RU" sz="2800" b="1" dirty="0" smtClean="0"/>
              <a:t> мае </a:t>
            </a:r>
            <a:r>
              <a:rPr lang="ru-RU" sz="2800" b="1" dirty="0" err="1" smtClean="0"/>
              <a:t>канчаткі</a:t>
            </a:r>
            <a:r>
              <a:rPr lang="ru-RU" sz="2800" b="1" dirty="0" smtClean="0"/>
              <a:t> -а і -у.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04" y="2105025"/>
            <a:ext cx="9578687" cy="4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7818" y="789709"/>
            <a:ext cx="2488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</a:rPr>
              <a:t>Адказ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0" y="1644815"/>
            <a:ext cx="10158779" cy="44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6073" y="789710"/>
            <a:ext cx="100029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400" b="1" dirty="0" smtClean="0">
                <a:solidFill>
                  <a:srgbClr val="FF0000"/>
                </a:solidFill>
              </a:rPr>
              <a:t> 6 .</a:t>
            </a:r>
          </a:p>
          <a:p>
            <a:r>
              <a:rPr lang="ru-RU" sz="2400" b="1" dirty="0" smtClean="0"/>
              <a:t> </a:t>
            </a:r>
            <a:r>
              <a:rPr lang="ru-RU" sz="2200" b="1" dirty="0" smtClean="0"/>
              <a:t>Ад </a:t>
            </a:r>
            <a:r>
              <a:rPr lang="ru-RU" sz="2200" b="1" dirty="0" err="1" smtClean="0"/>
              <a:t>прыведзеных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назоўнікаў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утварыце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прыметнікі-паронімы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Складзіце</a:t>
            </a:r>
            <a:r>
              <a:rPr lang="ru-RU" sz="2200" b="1" dirty="0" smtClean="0"/>
              <a:t> з </a:t>
            </a:r>
            <a:r>
              <a:rPr lang="ru-RU" sz="2200" b="1" dirty="0" err="1" smtClean="0"/>
              <a:t>імі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словазлучэнні</a:t>
            </a:r>
            <a:r>
              <a:rPr lang="ru-RU" sz="2200" b="1" dirty="0" smtClean="0"/>
              <a:t> (род </a:t>
            </a:r>
            <a:r>
              <a:rPr lang="ru-RU" sz="2200" b="1" dirty="0" err="1" smtClean="0"/>
              <a:t>можа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быць</a:t>
            </a:r>
            <a:r>
              <a:rPr lang="ru-RU" sz="2200" b="1" dirty="0" smtClean="0"/>
              <a:t> любы).</a:t>
            </a:r>
          </a:p>
          <a:p>
            <a:r>
              <a:rPr lang="ru-RU" sz="2200" b="1" dirty="0" err="1" smtClean="0"/>
              <a:t>Лінгвістычны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каментар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Паронімы</a:t>
            </a:r>
            <a:r>
              <a:rPr lang="ru-RU" sz="2200" b="1" dirty="0" smtClean="0"/>
              <a:t> - </a:t>
            </a:r>
            <a:r>
              <a:rPr lang="ru-RU" sz="2200" b="1" dirty="0" err="1" smtClean="0"/>
              <a:t>словы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якія</a:t>
            </a:r>
            <a:r>
              <a:rPr lang="ru-RU" sz="2200" b="1" dirty="0" smtClean="0"/>
              <a:t> структурна, </a:t>
            </a:r>
            <a:r>
              <a:rPr lang="ru-RU" sz="2200" b="1" dirty="0" err="1" smtClean="0"/>
              <a:t>сваім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знешнім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афармленнем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вельмі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падобныя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адно</a:t>
            </a:r>
            <a:r>
              <a:rPr lang="ru-RU" sz="2200" b="1" dirty="0" smtClean="0"/>
              <a:t> на другое (</a:t>
            </a:r>
            <a:r>
              <a:rPr lang="ru-RU" sz="2200" b="1" dirty="0" err="1" smtClean="0"/>
              <a:t>блізкія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гучаннем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напісаннем</a:t>
            </a:r>
            <a:r>
              <a:rPr lang="ru-RU" sz="2200" b="1" dirty="0" smtClean="0"/>
              <a:t>), але </a:t>
            </a:r>
            <a:r>
              <a:rPr lang="ru-RU" sz="2200" b="1" dirty="0" err="1" smtClean="0"/>
              <a:t>маюць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розныя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значэнні</a:t>
            </a:r>
            <a:r>
              <a:rPr lang="ru-RU" sz="2200" b="1" dirty="0" smtClean="0"/>
              <a:t>: </a:t>
            </a:r>
            <a:r>
              <a:rPr lang="ru-RU" sz="2200" b="1" dirty="0" err="1" smtClean="0"/>
              <a:t>бульбоўнік</a:t>
            </a:r>
            <a:r>
              <a:rPr lang="ru-RU" sz="2200" b="1" dirty="0" smtClean="0"/>
              <a:t> - </a:t>
            </a:r>
            <a:r>
              <a:rPr lang="ru-RU" sz="2200" b="1" dirty="0" err="1" smtClean="0"/>
              <a:t>бульбянік-бульбянішча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2974923"/>
            <a:ext cx="9864436" cy="32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6073" y="789710"/>
            <a:ext cx="1000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АДКАЗ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662545"/>
            <a:ext cx="10002982" cy="45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51" y="715593"/>
            <a:ext cx="2288698" cy="22995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3674" y="1122363"/>
            <a:ext cx="8312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Максім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Багдановіч</a:t>
            </a:r>
            <a:r>
              <a:rPr lang="ru-RU" sz="4000" b="1" dirty="0" smtClean="0"/>
              <a:t> як творца, </a:t>
            </a:r>
            <a:r>
              <a:rPr lang="ru-RU" sz="4000" b="1" dirty="0" err="1" smtClean="0"/>
              <a:t>мысліцель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гісторык</a:t>
            </a:r>
            <a:r>
              <a:rPr lang="ru-RU" sz="4000" b="1" dirty="0" smtClean="0"/>
              <a:t>… </a:t>
            </a:r>
            <a:r>
              <a:rPr lang="ru-RU" sz="4000" b="1" dirty="0" err="1" smtClean="0"/>
              <a:t>унікальная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фенаменальная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з’ява</a:t>
            </a:r>
            <a:r>
              <a:rPr lang="ru-RU" sz="4000" b="1" dirty="0" smtClean="0"/>
              <a:t>, якая не </a:t>
            </a:r>
            <a:r>
              <a:rPr lang="ru-RU" sz="4000" b="1" dirty="0" err="1" smtClean="0"/>
              <a:t>ўкладваецца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ні</a:t>
            </a:r>
            <a:r>
              <a:rPr lang="ru-RU" sz="4000" b="1" dirty="0" smtClean="0"/>
              <a:t> ў </a:t>
            </a:r>
            <a:r>
              <a:rPr lang="ru-RU" sz="4000" b="1" dirty="0" err="1" smtClean="0"/>
              <a:t>рамкі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свайго</a:t>
            </a:r>
            <a:r>
              <a:rPr lang="ru-RU" sz="4000" b="1" dirty="0" smtClean="0"/>
              <a:t> часу, </a:t>
            </a:r>
            <a:r>
              <a:rPr lang="ru-RU" sz="4000" b="1" dirty="0" err="1" smtClean="0"/>
              <a:t>ні</a:t>
            </a:r>
            <a:r>
              <a:rPr lang="ru-RU" sz="4000" b="1" dirty="0" smtClean="0"/>
              <a:t> ў </a:t>
            </a:r>
            <a:r>
              <a:rPr lang="ru-RU" sz="4000" b="1" dirty="0" err="1" smtClean="0"/>
              <a:t>рамкі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цэлых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літаратурных</a:t>
            </a:r>
            <a:r>
              <a:rPr lang="ru-RU" sz="4000" b="1" dirty="0" smtClean="0"/>
              <a:t> эпох      (</a:t>
            </a:r>
            <a:r>
              <a:rPr lang="ru-RU" sz="4000" b="1" dirty="0" err="1" smtClean="0"/>
              <a:t>Алег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Лойка</a:t>
            </a:r>
            <a:r>
              <a:rPr lang="ru-RU" sz="4000" b="1" dirty="0" smtClean="0"/>
              <a:t>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4217" y="2189018"/>
            <a:ext cx="1181553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0" b="1" dirty="0" err="1" smtClean="0">
                <a:solidFill>
                  <a:srgbClr val="FF0000"/>
                </a:solidFill>
              </a:rPr>
              <a:t>Прыметнік</a:t>
            </a:r>
            <a:endParaRPr lang="en-US" sz="1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1538" y="2414864"/>
            <a:ext cx="15592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</a:t>
            </a:r>
            <a:endParaRPr lang="en-US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8713" y="2200275"/>
            <a:ext cx="10115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- </a:t>
            </a:r>
            <a:r>
              <a:rPr lang="ru-RU" sz="4400" b="1" dirty="0" err="1" smtClean="0"/>
              <a:t>Якія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граматычныя</a:t>
            </a:r>
            <a:r>
              <a:rPr lang="ru-RU" sz="4400" b="1" dirty="0" smtClean="0"/>
              <a:t> формы </a:t>
            </a:r>
            <a:r>
              <a:rPr lang="ru-RU" sz="4400" b="1" dirty="0" err="1" smtClean="0"/>
              <a:t>ўласцівы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прыметніку</a:t>
            </a:r>
            <a:r>
              <a:rPr lang="ru-RU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22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720436"/>
            <a:ext cx="66640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Прыметнік</a:t>
            </a:r>
            <a:r>
              <a:rPr lang="ru-RU" sz="3600" b="1" dirty="0" smtClean="0"/>
              <a:t> мае </a:t>
            </a:r>
            <a:r>
              <a:rPr lang="ru-RU" sz="3600" b="1" dirty="0" err="1" smtClean="0"/>
              <a:t>граматычныя</a:t>
            </a:r>
            <a:r>
              <a:rPr lang="ru-RU" sz="3600" b="1" dirty="0" smtClean="0"/>
              <a:t> формы роду, </a:t>
            </a:r>
            <a:r>
              <a:rPr lang="ru-RU" sz="3600" b="1" dirty="0" err="1" smtClean="0"/>
              <a:t>ліку</a:t>
            </a:r>
            <a:r>
              <a:rPr lang="ru-RU" sz="3600" b="1" dirty="0" smtClean="0"/>
              <a:t> і склону, у </a:t>
            </a:r>
            <a:r>
              <a:rPr lang="ru-RU" sz="3600" b="1" dirty="0" err="1" smtClean="0"/>
              <a:t>якіх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ён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дапасуецца</a:t>
            </a:r>
            <a:r>
              <a:rPr lang="ru-RU" sz="3600" b="1" dirty="0" smtClean="0"/>
              <a:t> да </a:t>
            </a:r>
            <a:r>
              <a:rPr lang="ru-RU" sz="3600" b="1" dirty="0" err="1" smtClean="0"/>
              <a:t>назоўніка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значыць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яны</a:t>
            </a:r>
            <a:r>
              <a:rPr lang="ru-RU" sz="3600" b="1" dirty="0" smtClean="0"/>
              <a:t> не </a:t>
            </a:r>
            <a:r>
              <a:rPr lang="ru-RU" sz="3600" b="1" dirty="0" err="1" smtClean="0"/>
              <a:t>самастойныя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залежныя</a:t>
            </a:r>
            <a:r>
              <a:rPr lang="ru-RU" sz="3600" b="1" dirty="0" smtClean="0"/>
              <a:t> ад </a:t>
            </a:r>
            <a:r>
              <a:rPr lang="ru-RU" sz="3600" b="1" dirty="0" err="1" smtClean="0"/>
              <a:t>назоўніка</a:t>
            </a:r>
            <a:r>
              <a:rPr lang="ru-RU" sz="3600" b="1" dirty="0" smtClean="0"/>
              <a:t>). </a:t>
            </a:r>
            <a:r>
              <a:rPr lang="ru-RU" sz="3600" b="1" dirty="0" err="1" smtClean="0"/>
              <a:t>Пры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змене</a:t>
            </a:r>
            <a:r>
              <a:rPr lang="ru-RU" sz="3600" b="1" dirty="0" smtClean="0"/>
              <a:t> формы </a:t>
            </a:r>
            <a:r>
              <a:rPr lang="ru-RU" sz="3600" b="1" dirty="0" err="1" smtClean="0"/>
              <a:t>назоўніка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змяняецца</a:t>
            </a:r>
            <a:r>
              <a:rPr lang="ru-RU" sz="3600" b="1" dirty="0" smtClean="0"/>
              <a:t> і форма </a:t>
            </a:r>
            <a:r>
              <a:rPr lang="ru-RU" sz="3600" b="1" dirty="0" err="1" smtClean="0"/>
              <a:t>прыметніка</a:t>
            </a:r>
            <a:r>
              <a:rPr lang="ru-RU" sz="3600" b="1" dirty="0" smtClean="0"/>
              <a:t>: </a:t>
            </a:r>
            <a:r>
              <a:rPr lang="ru-RU" sz="3600" b="1" dirty="0" err="1" smtClean="0"/>
              <a:t>вялікі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горад</a:t>
            </a:r>
            <a:r>
              <a:rPr lang="ru-RU" sz="3600" b="1" dirty="0" smtClean="0"/>
              <a:t>, у </a:t>
            </a:r>
            <a:r>
              <a:rPr lang="ru-RU" sz="3600" b="1" dirty="0" err="1" smtClean="0"/>
              <a:t>вялікім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горадзе</a:t>
            </a:r>
            <a:r>
              <a:rPr lang="ru-RU" sz="3600" b="1" dirty="0" smtClean="0"/>
              <a:t>, у </a:t>
            </a:r>
            <a:r>
              <a:rPr lang="ru-RU" sz="3600" b="1" dirty="0" err="1" smtClean="0"/>
              <a:t>вялікіх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гарадах</a:t>
            </a:r>
            <a:r>
              <a:rPr lang="ru-RU" sz="36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3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5965" y="651165"/>
            <a:ext cx="10460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800" b="1" dirty="0" smtClean="0">
                <a:solidFill>
                  <a:srgbClr val="FF0000"/>
                </a:solidFill>
              </a:rPr>
              <a:t> 7.</a:t>
            </a:r>
          </a:p>
          <a:p>
            <a:r>
              <a:rPr lang="ru-RU" sz="2800" b="1" dirty="0" smtClean="0"/>
              <a:t>Ад </a:t>
            </a:r>
            <a:r>
              <a:rPr lang="ru-RU" sz="2800" b="1" dirty="0" err="1" smtClean="0"/>
              <a:t>назоўнікаў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утварыце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прыналежныя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прыметнікі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падбярыце</a:t>
            </a:r>
            <a:r>
              <a:rPr lang="ru-RU" sz="2800" b="1" dirty="0" smtClean="0"/>
              <a:t> да </a:t>
            </a:r>
            <a:r>
              <a:rPr lang="ru-RU" sz="2800" b="1" dirty="0" err="1" smtClean="0"/>
              <a:t>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адпаведныя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назоўнікі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любога</a:t>
            </a:r>
            <a:r>
              <a:rPr lang="ru-RU" sz="2800" b="1" dirty="0" smtClean="0"/>
              <a:t> роду і </a:t>
            </a:r>
            <a:r>
              <a:rPr lang="ru-RU" sz="2800" b="1" dirty="0" err="1" smtClean="0"/>
              <a:t>ліку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5" y="2032000"/>
            <a:ext cx="9902103" cy="42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6073" y="789710"/>
            <a:ext cx="10002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  </a:t>
            </a:r>
            <a:r>
              <a:rPr lang="ru-RU" sz="4200" b="1" dirty="0" smtClean="0">
                <a:solidFill>
                  <a:srgbClr val="FF0000"/>
                </a:solidFill>
              </a:rPr>
              <a:t>АДКАЗ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7" y="1497596"/>
            <a:ext cx="10211668" cy="46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29344" y="637310"/>
            <a:ext cx="641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Лінгвістычны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каментар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Ступені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параўнання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прыметнікаў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7" y="1591417"/>
            <a:ext cx="10176597" cy="46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218" y="775855"/>
            <a:ext cx="89777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400" b="1" dirty="0" err="1" smtClean="0">
                <a:solidFill>
                  <a:srgbClr val="FF0000"/>
                </a:solidFill>
              </a:rPr>
              <a:t>Звярніце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ўвагу</a:t>
            </a:r>
            <a:r>
              <a:rPr lang="ru-RU" sz="3400" b="1" dirty="0" smtClean="0">
                <a:solidFill>
                  <a:srgbClr val="FF0000"/>
                </a:solidFill>
              </a:rPr>
              <a:t>! </a:t>
            </a:r>
          </a:p>
          <a:p>
            <a:r>
              <a:rPr lang="ru-RU" sz="3200" b="1" dirty="0" smtClean="0"/>
              <a:t>Не </a:t>
            </a:r>
            <a:r>
              <a:rPr lang="ru-RU" sz="3200" b="1" dirty="0" err="1" smtClean="0"/>
              <a:t>ўтвараюць</a:t>
            </a:r>
            <a:r>
              <a:rPr lang="ru-RU" sz="3200" b="1" dirty="0" smtClean="0"/>
              <a:t> ступеней </a:t>
            </a:r>
            <a:r>
              <a:rPr lang="ru-RU" sz="3200" b="1" dirty="0" err="1" smtClean="0"/>
              <a:t>параўнання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якасныя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прыметнікі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абазначаюць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колькасна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нязменную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якасць</a:t>
            </a:r>
            <a:endParaRPr lang="ru-RU" sz="3200" b="1" dirty="0" smtClean="0"/>
          </a:p>
          <a:p>
            <a:r>
              <a:rPr lang="ru-RU" sz="3200" b="1" dirty="0" smtClean="0"/>
              <a:t> ( голы, </a:t>
            </a:r>
            <a:r>
              <a:rPr lang="ru-RU" sz="3200" b="1" dirty="0" err="1" smtClean="0"/>
              <a:t>мёртвы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рагаты</a:t>
            </a:r>
            <a:r>
              <a:rPr lang="ru-RU" sz="3200" b="1" dirty="0" smtClean="0"/>
              <a:t>), </a:t>
            </a:r>
            <a:r>
              <a:rPr lang="ru-RU" sz="3200" b="1" dirty="0" err="1" smtClean="0"/>
              <a:t>масці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жывёл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(буры, </a:t>
            </a:r>
            <a:r>
              <a:rPr lang="ru-RU" sz="3200" b="1" dirty="0" err="1" smtClean="0"/>
              <a:t>пярэсты</a:t>
            </a:r>
            <a:r>
              <a:rPr lang="ru-RU" sz="3200" b="1" dirty="0" smtClean="0"/>
              <a:t>, вараны).</a:t>
            </a:r>
          </a:p>
          <a:p>
            <a:r>
              <a:rPr lang="ru-RU" sz="3200" b="1" dirty="0" err="1" smtClean="0"/>
              <a:t>Таксама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ўтвараюць</a:t>
            </a:r>
            <a:r>
              <a:rPr lang="ru-RU" sz="3200" b="1" dirty="0" smtClean="0"/>
              <a:t> ступеней </a:t>
            </a:r>
            <a:r>
              <a:rPr lang="ru-RU" sz="3200" b="1" dirty="0" err="1" smtClean="0"/>
              <a:t>параўнання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прыметнікі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з'яўляюцца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вытворнымі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назвамі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колераў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бронзавы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васільковы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малінавы</a:t>
            </a:r>
            <a:r>
              <a:rPr lang="ru-RU" sz="3200" b="1" dirty="0" smtClean="0"/>
              <a:t>), </a:t>
            </a:r>
            <a:r>
              <a:rPr lang="ru-RU" sz="3200" b="1" dirty="0" err="1" smtClean="0"/>
              <a:t>складаныя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прыметнікі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(</a:t>
            </a:r>
            <a:r>
              <a:rPr lang="ru-RU" sz="3200" b="1" dirty="0" err="1" smtClean="0"/>
              <a:t>цёмна-бардовы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жаўтароты</a:t>
            </a:r>
            <a:r>
              <a:rPr lang="ru-RU" sz="3200" b="1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509" y="775855"/>
            <a:ext cx="52445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                              	</a:t>
            </a:r>
            <a:r>
              <a:rPr lang="ru-RU" sz="36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3600" b="1" dirty="0" smtClean="0">
                <a:solidFill>
                  <a:srgbClr val="FF0000"/>
                </a:solidFill>
              </a:rPr>
              <a:t> 8. </a:t>
            </a:r>
          </a:p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Максіма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Багдановіча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ёсць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вершы</a:t>
            </a:r>
            <a:r>
              <a:rPr lang="ru-RU" sz="3200" b="1" dirty="0" smtClean="0"/>
              <a:t> "</a:t>
            </a:r>
            <a:r>
              <a:rPr lang="ru-RU" sz="3200" b="1" dirty="0" err="1" smtClean="0"/>
              <a:t>Кніга</a:t>
            </a:r>
            <a:r>
              <a:rPr lang="ru-RU" sz="3200" b="1" dirty="0" smtClean="0"/>
              <a:t>" і "</a:t>
            </a:r>
            <a:r>
              <a:rPr lang="ru-RU" sz="3200" b="1" dirty="0" err="1" smtClean="0"/>
              <a:t>Летапісец</a:t>
            </a:r>
            <a:r>
              <a:rPr lang="ru-RU" sz="3200" b="1" dirty="0" smtClean="0"/>
              <a:t>"</a:t>
            </a:r>
          </a:p>
          <a:p>
            <a:r>
              <a:rPr lang="ru-RU" sz="3200" b="1" dirty="0" err="1" smtClean="0"/>
              <a:t>Выпішыце</a:t>
            </a:r>
            <a:r>
              <a:rPr lang="ru-RU" sz="3200" b="1" dirty="0" smtClean="0"/>
              <a:t> з верша "</a:t>
            </a:r>
            <a:r>
              <a:rPr lang="ru-RU" sz="3200" b="1" dirty="0" err="1" smtClean="0"/>
              <a:t>Кніга</a:t>
            </a:r>
            <a:r>
              <a:rPr lang="ru-RU" sz="3200" b="1" dirty="0" smtClean="0"/>
              <a:t>" </a:t>
            </a:r>
            <a:r>
              <a:rPr lang="ru-RU" sz="3200" b="1" dirty="0" err="1" smtClean="0"/>
              <a:t>прыметнікі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ўтвараюць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ступені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параўнання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пастаўце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іх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пачатковую</a:t>
            </a:r>
            <a:r>
              <a:rPr lang="ru-RU" sz="3200" b="1" dirty="0" smtClean="0"/>
              <a:t> форму.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83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706583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Кніга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              1912</a:t>
            </a:r>
          </a:p>
          <a:p>
            <a:pPr algn="just"/>
            <a:r>
              <a:rPr lang="ru-RU" sz="2400" b="1" dirty="0" err="1" smtClean="0"/>
              <a:t>Псалтыр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пакрытую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няжорсткай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бурай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кожай</a:t>
            </a:r>
            <a:r>
              <a:rPr lang="ru-RU" sz="2400" b="1" dirty="0" smtClean="0"/>
              <a:t>,</a:t>
            </a:r>
          </a:p>
          <a:p>
            <a:pPr algn="just"/>
            <a:r>
              <a:rPr lang="ru-RU" sz="2400" b="1" dirty="0" smtClean="0"/>
              <a:t>Я </a:t>
            </a:r>
            <a:r>
              <a:rPr lang="ru-RU" sz="2400" b="1" dirty="0" err="1" smtClean="0"/>
              <a:t>ўзяў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срэбныя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засцёжкі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адамкнуў</a:t>
            </a:r>
            <a:r>
              <a:rPr lang="ru-RU" sz="2400" b="1" dirty="0" smtClean="0"/>
              <a:t>,</a:t>
            </a:r>
          </a:p>
          <a:p>
            <a:pPr algn="just"/>
            <a:r>
              <a:rPr lang="ru-RU" sz="2400" b="1" dirty="0" err="1" smtClean="0"/>
              <a:t>Перачытаў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кірыліцы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прыгожай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І воску з ладанам </a:t>
            </a:r>
            <a:r>
              <a:rPr lang="ru-RU" sz="2400" b="1" dirty="0" err="1" smtClean="0"/>
              <a:t>прыемны</a:t>
            </a:r>
            <a:r>
              <a:rPr lang="ru-RU" sz="2400" b="1" dirty="0" smtClean="0"/>
              <a:t> пах </a:t>
            </a:r>
            <a:r>
              <a:rPr lang="ru-RU" sz="2400" b="1" dirty="0" err="1" smtClean="0"/>
              <a:t>пачуў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Вось</a:t>
            </a:r>
            <a:r>
              <a:rPr lang="ru-RU" sz="2400" b="1" dirty="0" smtClean="0"/>
              <a:t> псальма </a:t>
            </a:r>
            <a:r>
              <a:rPr lang="ru-RU" sz="2400" b="1" dirty="0" err="1" smtClean="0"/>
              <a:t>слічная</a:t>
            </a:r>
            <a:r>
              <a:rPr lang="ru-RU" sz="2400" b="1" dirty="0" smtClean="0"/>
              <a:t>. «Як той </a:t>
            </a:r>
            <a:r>
              <a:rPr lang="ru-RU" sz="2400" b="1" dirty="0" err="1" smtClean="0"/>
              <a:t>алень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шукае</a:t>
            </a:r>
            <a:endParaRPr lang="ru-RU" sz="2400" b="1" dirty="0" smtClean="0"/>
          </a:p>
          <a:p>
            <a:pPr algn="just"/>
            <a:r>
              <a:rPr lang="ru-RU" sz="2400" b="1" dirty="0" err="1" smtClean="0"/>
              <a:t>Крыніцы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чыстай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шукаю</a:t>
            </a:r>
            <a:r>
              <a:rPr lang="ru-RU" sz="2400" b="1" dirty="0" smtClean="0"/>
              <a:t> бога я».</a:t>
            </a:r>
          </a:p>
          <a:p>
            <a:pPr algn="just"/>
            <a:r>
              <a:rPr lang="ru-RU" sz="2400" b="1" dirty="0" smtClean="0"/>
              <a:t>Як </a:t>
            </a:r>
            <a:r>
              <a:rPr lang="ru-RU" sz="2400" b="1" dirty="0" err="1" smtClean="0"/>
              <a:t>вее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свежасцю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яе</a:t>
            </a:r>
            <a:r>
              <a:rPr lang="ru-RU" sz="2400" b="1" dirty="0" smtClean="0"/>
              <a:t> краса </a:t>
            </a:r>
            <a:r>
              <a:rPr lang="ru-RU" sz="2400" b="1" dirty="0" err="1" smtClean="0"/>
              <a:t>жывая</a:t>
            </a:r>
            <a:r>
              <a:rPr lang="ru-RU" sz="2400" b="1" dirty="0" smtClean="0"/>
              <a:t>!</a:t>
            </a:r>
          </a:p>
          <a:p>
            <a:pPr algn="just"/>
            <a:r>
              <a:rPr lang="ru-RU" sz="2400" b="1" dirty="0" smtClean="0"/>
              <a:t>Як </a:t>
            </a:r>
            <a:r>
              <a:rPr lang="ru-RU" sz="2400" b="1" dirty="0" err="1" smtClean="0"/>
              <a:t>радасна</a:t>
            </a:r>
            <a:r>
              <a:rPr lang="ru-RU" sz="2400" b="1" dirty="0" smtClean="0"/>
              <a:t> далей </a:t>
            </a:r>
            <a:r>
              <a:rPr lang="ru-RU" sz="2400" b="1" dirty="0" err="1" smtClean="0"/>
              <a:t>спяшыць</a:t>
            </a:r>
            <a:r>
              <a:rPr lang="ru-RU" sz="2400" b="1" dirty="0" smtClean="0"/>
              <a:t> душа мая!</a:t>
            </a:r>
          </a:p>
          <a:p>
            <a:pPr algn="just"/>
            <a:r>
              <a:rPr lang="ru-RU" sz="2400" b="1" dirty="0" smtClean="0"/>
              <a:t>І </a:t>
            </a:r>
            <a:r>
              <a:rPr lang="ru-RU" sz="2400" b="1" dirty="0" err="1" smtClean="0"/>
              <a:t>бачу</a:t>
            </a:r>
            <a:r>
              <a:rPr lang="ru-RU" sz="2400" b="1" dirty="0" smtClean="0"/>
              <a:t> я ў </a:t>
            </a:r>
            <a:r>
              <a:rPr lang="ru-RU" sz="2400" b="1" dirty="0" err="1" smtClean="0"/>
              <a:t>канцы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няхітрую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прыпіску</a:t>
            </a:r>
            <a:r>
              <a:rPr lang="ru-RU" sz="2400" b="1" dirty="0" smtClean="0"/>
              <a:t>,</a:t>
            </a:r>
          </a:p>
          <a:p>
            <a:pPr algn="just"/>
            <a:r>
              <a:rPr lang="ru-RU" sz="2400" b="1" dirty="0" err="1" smtClean="0"/>
              <a:t>Што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кнігу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гэтую</a:t>
            </a:r>
            <a:r>
              <a:rPr lang="ru-RU" sz="2400" b="1" dirty="0" smtClean="0"/>
              <a:t> раб </a:t>
            </a:r>
            <a:r>
              <a:rPr lang="ru-RU" sz="2400" b="1" dirty="0" err="1" smtClean="0"/>
              <a:t>божы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дзяк</a:t>
            </a:r>
            <a:r>
              <a:rPr lang="ru-RU" sz="2400" b="1" dirty="0" smtClean="0"/>
              <a:t> Гапон,</a:t>
            </a:r>
          </a:p>
          <a:p>
            <a:pPr algn="just"/>
            <a:r>
              <a:rPr lang="ru-RU" sz="2400" b="1" dirty="0" smtClean="0"/>
              <a:t>Дзеля </a:t>
            </a:r>
            <a:r>
              <a:rPr lang="ru-RU" sz="2400" b="1" dirty="0" err="1" smtClean="0"/>
              <a:t>душы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спісаў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месце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Ваўкавыску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У рок сем тысяч сто </a:t>
            </a:r>
            <a:r>
              <a:rPr lang="ru-RU" sz="2400" b="1" dirty="0" err="1" smtClean="0"/>
              <a:t>васьмы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пачатку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дзён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4987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9927" y="1122363"/>
            <a:ext cx="82711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/>
              <a:t>Выпішыце</a:t>
            </a:r>
            <a:r>
              <a:rPr lang="ru-RU" sz="3000" b="1" dirty="0" smtClean="0"/>
              <a:t> з </a:t>
            </a:r>
            <a:r>
              <a:rPr lang="ru-RU" sz="3000" b="1" dirty="0" err="1" smtClean="0"/>
              <a:t>урыўка</a:t>
            </a:r>
            <a:r>
              <a:rPr lang="ru-RU" sz="3000" b="1" dirty="0" smtClean="0"/>
              <a:t> верша "</a:t>
            </a:r>
            <a:r>
              <a:rPr lang="ru-RU" sz="3000" b="1" dirty="0" err="1" smtClean="0"/>
              <a:t>Летапісец</a:t>
            </a:r>
            <a:r>
              <a:rPr lang="ru-RU" sz="3000" b="1" dirty="0" smtClean="0"/>
              <a:t>" </a:t>
            </a:r>
            <a:r>
              <a:rPr lang="ru-RU" sz="3000" b="1" dirty="0" err="1" smtClean="0"/>
              <a:t>прыметнік</a:t>
            </a:r>
            <a:r>
              <a:rPr lang="ru-RU" sz="3000" b="1" dirty="0" smtClean="0"/>
              <a:t> і </a:t>
            </a:r>
            <a:r>
              <a:rPr lang="ru-RU" sz="3000" b="1" dirty="0" err="1" smtClean="0"/>
              <a:t>вызначце</a:t>
            </a:r>
            <a:r>
              <a:rPr lang="ru-RU" sz="3000" b="1" dirty="0" smtClean="0"/>
              <a:t> ступень </a:t>
            </a:r>
            <a:r>
              <a:rPr lang="ru-RU" sz="3000" b="1" dirty="0" err="1" smtClean="0"/>
              <a:t>параўнання</a:t>
            </a:r>
            <a:r>
              <a:rPr lang="ru-RU" sz="3000" b="1" dirty="0" smtClean="0"/>
              <a:t>.</a:t>
            </a:r>
          </a:p>
          <a:p>
            <a:endParaRPr lang="ru-RU" sz="3000" b="1" dirty="0" smtClean="0"/>
          </a:p>
          <a:p>
            <a:r>
              <a:rPr lang="ru-RU" sz="3000" b="1" dirty="0" smtClean="0"/>
              <a:t>Душой </a:t>
            </a:r>
            <a:r>
              <a:rPr lang="ru-RU" sz="3000" b="1" dirty="0" err="1" smtClean="0"/>
              <a:t>стаміўшыся</a:t>
            </a:r>
            <a:r>
              <a:rPr lang="ru-RU" sz="3000" b="1" dirty="0" smtClean="0"/>
              <a:t> ў </a:t>
            </a:r>
            <a:r>
              <a:rPr lang="ru-RU" sz="3000" b="1" dirty="0" err="1" smtClean="0"/>
              <a:t>жыццёвых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цяжкіх</a:t>
            </a:r>
            <a:r>
              <a:rPr lang="ru-RU" sz="3000" b="1" dirty="0" smtClean="0"/>
              <a:t> бурах,</a:t>
            </a:r>
          </a:p>
          <a:p>
            <a:r>
              <a:rPr lang="ru-RU" sz="3000" b="1" dirty="0" smtClean="0"/>
              <a:t>Свой век </a:t>
            </a:r>
            <a:r>
              <a:rPr lang="ru-RU" sz="3000" b="1" dirty="0" err="1" smtClean="0"/>
              <a:t>канчаю</a:t>
            </a:r>
            <a:r>
              <a:rPr lang="ru-RU" sz="3000" b="1" dirty="0" smtClean="0"/>
              <a:t> я ў </a:t>
            </a:r>
            <a:r>
              <a:rPr lang="ru-RU" sz="3000" b="1" dirty="0" err="1" smtClean="0"/>
              <a:t>манастырскіх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мурах</a:t>
            </a:r>
            <a:endParaRPr lang="ru-RU" sz="3000" b="1" dirty="0" smtClean="0"/>
          </a:p>
          <a:p>
            <a:r>
              <a:rPr lang="ru-RU" sz="3000" b="1" dirty="0" smtClean="0"/>
              <a:t>І </a:t>
            </a:r>
            <a:r>
              <a:rPr lang="ru-RU" sz="3000" b="1" dirty="0" err="1" smtClean="0"/>
              <a:t>пільна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летапіс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другі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ўжо</a:t>
            </a:r>
            <a:r>
              <a:rPr lang="ru-RU" sz="3000" b="1" dirty="0" smtClean="0"/>
              <a:t> год </a:t>
            </a:r>
            <a:r>
              <a:rPr lang="ru-RU" sz="3000" b="1" dirty="0" err="1" smtClean="0"/>
              <a:t>пішу</a:t>
            </a:r>
            <a:r>
              <a:rPr lang="ru-RU" sz="3000" b="1" dirty="0" smtClean="0"/>
              <a:t>:</a:t>
            </a:r>
          </a:p>
          <a:p>
            <a:r>
              <a:rPr lang="ru-RU" sz="3000" b="1" dirty="0" err="1" smtClean="0"/>
              <a:t>Старанна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літары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малыя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вываджу</a:t>
            </a:r>
            <a:endParaRPr lang="ru-RU" sz="3000" b="1" dirty="0" smtClean="0"/>
          </a:p>
          <a:p>
            <a:r>
              <a:rPr lang="ru-RU" sz="3000" b="1" dirty="0" smtClean="0"/>
              <a:t>І </a:t>
            </a:r>
            <a:r>
              <a:rPr lang="ru-RU" sz="3000" b="1" dirty="0" err="1" smtClean="0"/>
              <a:t>спісваю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усё</a:t>
            </a:r>
            <a:r>
              <a:rPr lang="ru-RU" sz="3000" b="1" dirty="0" smtClean="0"/>
              <a:t> ад слова і да слова</a:t>
            </a:r>
          </a:p>
          <a:p>
            <a:r>
              <a:rPr lang="ru-RU" sz="3000" b="1" dirty="0" smtClean="0"/>
              <a:t>З </a:t>
            </a:r>
            <a:r>
              <a:rPr lang="ru-RU" sz="3000" b="1" dirty="0" err="1" smtClean="0"/>
              <a:t>даўнейшых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граматак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пра</a:t>
            </a:r>
            <a:r>
              <a:rPr lang="ru-RU" sz="3000" b="1" dirty="0" smtClean="0"/>
              <a:t> долю </a:t>
            </a:r>
            <a:r>
              <a:rPr lang="ru-RU" sz="3000" b="1" dirty="0" err="1" smtClean="0"/>
              <a:t>Магілёва</a:t>
            </a:r>
            <a:r>
              <a:rPr lang="ru-RU" sz="3000" b="1" dirty="0" smtClean="0"/>
              <a:t>.</a:t>
            </a:r>
          </a:p>
          <a:p>
            <a:r>
              <a:rPr lang="ru-RU" sz="3000" b="1" dirty="0" smtClean="0"/>
              <a:t>(З верша </a:t>
            </a:r>
            <a:r>
              <a:rPr lang="ru-RU" sz="3000" b="1" dirty="0" err="1" smtClean="0"/>
              <a:t>М.Багдановіча</a:t>
            </a:r>
            <a:r>
              <a:rPr lang="ru-RU" sz="3000" b="1" dirty="0" smtClean="0"/>
              <a:t> "</a:t>
            </a:r>
            <a:r>
              <a:rPr lang="ru-RU" sz="3000" b="1" dirty="0" err="1" smtClean="0"/>
              <a:t>Летапісец</a:t>
            </a:r>
            <a:r>
              <a:rPr lang="ru-RU" sz="3000" b="1" dirty="0" smtClean="0"/>
              <a:t>" ).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70406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533" y="865910"/>
            <a:ext cx="3680607" cy="4897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7927" y="1122362"/>
            <a:ext cx="773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  </a:t>
            </a:r>
            <a:r>
              <a:rPr lang="ru-RU" sz="4800" b="1" dirty="0" err="1" smtClean="0"/>
              <a:t>Дарагія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вучні</a:t>
            </a:r>
            <a:r>
              <a:rPr lang="ru-RU" sz="4800" b="1" dirty="0" smtClean="0"/>
              <a:t>!</a:t>
            </a:r>
          </a:p>
          <a:p>
            <a:pPr algn="ctr"/>
            <a:r>
              <a:rPr lang="ru-RU" sz="4800" b="1" dirty="0" smtClean="0"/>
              <a:t>9 </a:t>
            </a:r>
            <a:r>
              <a:rPr lang="ru-RU" sz="4800" b="1" dirty="0" err="1" smtClean="0"/>
              <a:t>снежня</a:t>
            </a:r>
            <a:r>
              <a:rPr lang="ru-RU" sz="4800" b="1" dirty="0" smtClean="0"/>
              <a:t> 2021 года</a:t>
            </a:r>
          </a:p>
          <a:p>
            <a:pPr algn="ctr"/>
            <a:r>
              <a:rPr lang="ru-RU" sz="4800" b="1" dirty="0" smtClean="0"/>
              <a:t> </a:t>
            </a:r>
            <a:r>
              <a:rPr lang="ru-RU" sz="4800" b="1" dirty="0" err="1" smtClean="0"/>
              <a:t>спаўняецца</a:t>
            </a:r>
            <a:r>
              <a:rPr lang="ru-RU" sz="4800" b="1" dirty="0" smtClean="0"/>
              <a:t> 130 </a:t>
            </a:r>
            <a:r>
              <a:rPr lang="ru-RU" sz="4800" b="1" dirty="0" err="1" smtClean="0"/>
              <a:t>гадоў</a:t>
            </a:r>
            <a:r>
              <a:rPr lang="ru-RU" sz="4800" b="1" dirty="0" smtClean="0"/>
              <a:t> </a:t>
            </a:r>
          </a:p>
          <a:p>
            <a:pPr algn="ctr"/>
            <a:r>
              <a:rPr lang="ru-RU" sz="4800" b="1" dirty="0" smtClean="0"/>
              <a:t>з дня </a:t>
            </a:r>
            <a:r>
              <a:rPr lang="ru-RU" sz="4800" b="1" dirty="0" err="1" smtClean="0"/>
              <a:t>нараджэння</a:t>
            </a:r>
            <a:r>
              <a:rPr lang="ru-RU" sz="4800" b="1" dirty="0" smtClean="0"/>
              <a:t> </a:t>
            </a:r>
          </a:p>
          <a:p>
            <a:pPr algn="ctr"/>
            <a:r>
              <a:rPr lang="ru-RU" sz="4800" b="1" dirty="0"/>
              <a:t> </a:t>
            </a:r>
            <a:r>
              <a:rPr lang="ru-RU" sz="4800" b="1" dirty="0" smtClean="0"/>
              <a:t>  </a:t>
            </a:r>
            <a:r>
              <a:rPr lang="ru-RU" sz="4800" b="1" dirty="0" err="1" smtClean="0"/>
              <a:t>Максіма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Багдановіча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944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6073" y="1122363"/>
            <a:ext cx="9892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2800" b="1" dirty="0" smtClean="0">
                <a:solidFill>
                  <a:srgbClr val="FF0000"/>
                </a:solidFill>
              </a:rPr>
              <a:t> 9.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 smtClean="0"/>
              <a:t>Прачытайце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ўважліва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тэкст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Рэдактар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вельмі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спяшаўся</a:t>
            </a:r>
            <a:r>
              <a:rPr lang="ru-RU" sz="2800" b="1" dirty="0" smtClean="0"/>
              <a:t> і не мог </a:t>
            </a:r>
            <a:r>
              <a:rPr lang="ru-RU" sz="2800" b="1" dirty="0" err="1" smtClean="0"/>
              <a:t>дасканала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вычытаць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яго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таму</a:t>
            </a:r>
            <a:r>
              <a:rPr lang="ru-RU" sz="2800" b="1" dirty="0" smtClean="0"/>
              <a:t> ў </a:t>
            </a:r>
            <a:r>
              <a:rPr lang="ru-RU" sz="2800" b="1" dirty="0" err="1" smtClean="0"/>
              <a:t>тэксце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засталіся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памылкі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магчыма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лексічныя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арфаграфічныя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граматычныя</a:t>
            </a:r>
            <a:r>
              <a:rPr lang="ru-RU" sz="2800" b="1" dirty="0" smtClean="0"/>
              <a:t>). У </a:t>
            </a:r>
            <a:r>
              <a:rPr lang="ru-RU" sz="2800" b="1" dirty="0" err="1" smtClean="0"/>
              <a:t>табліцу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запішы</a:t>
            </a:r>
            <a:r>
              <a:rPr lang="ru-RU" sz="2800" b="1" dirty="0" smtClean="0"/>
              <a:t> слова (</a:t>
            </a:r>
            <a:r>
              <a:rPr lang="ru-RU" sz="2800" b="1" dirty="0" err="1" smtClean="0"/>
              <a:t>спалучэнні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слоў</a:t>
            </a:r>
            <a:r>
              <a:rPr lang="ru-RU" sz="2800" b="1" dirty="0" smtClean="0"/>
              <a:t>) з </a:t>
            </a:r>
            <a:r>
              <a:rPr lang="ru-RU" sz="2800" b="1" dirty="0" err="1" smtClean="0"/>
              <a:t>памылкай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выправіце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патлумачце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чаму</a:t>
            </a:r>
            <a:r>
              <a:rPr lang="ru-RU" sz="2800" b="1" dirty="0" smtClean="0"/>
              <a:t> тут </a:t>
            </a:r>
            <a:r>
              <a:rPr lang="ru-RU" sz="2800" b="1" dirty="0" err="1" smtClean="0"/>
              <a:t>ёсць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памылка</a:t>
            </a:r>
            <a:r>
              <a:rPr lang="ru-RU" sz="2800" b="1" dirty="0" smtClean="0"/>
              <a:t>.</a:t>
            </a:r>
            <a:endParaRPr lang="en-US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073" y="4968875"/>
            <a:ext cx="9766052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756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2109" y="845127"/>
            <a:ext cx="983672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Цікаўныя</a:t>
            </a:r>
            <a:r>
              <a:rPr lang="ru-RU" sz="2800" b="1" dirty="0" smtClean="0">
                <a:solidFill>
                  <a:srgbClr val="FF0000"/>
                </a:solidFill>
              </a:rPr>
              <a:t> факты </a:t>
            </a:r>
            <a:r>
              <a:rPr lang="ru-RU" sz="2800" b="1" dirty="0" err="1" smtClean="0">
                <a:solidFill>
                  <a:srgbClr val="FF0000"/>
                </a:solidFill>
              </a:rPr>
              <a:t>пра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кнігі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         </a:t>
            </a:r>
            <a:r>
              <a:rPr lang="ru-RU" sz="2000" b="1" dirty="0" err="1" smtClean="0"/>
              <a:t>Якія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ўспомніць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цікаўныя</a:t>
            </a:r>
            <a:r>
              <a:rPr lang="ru-RU" sz="2000" b="1" dirty="0" smtClean="0"/>
              <a:t> факты </a:t>
            </a:r>
            <a:r>
              <a:rPr lang="ru-RU" sz="2000" b="1" dirty="0" err="1" smtClean="0"/>
              <a:t>пра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сучасныя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кнігі</a:t>
            </a:r>
            <a:r>
              <a:rPr lang="ru-RU" sz="2000" b="1" dirty="0" smtClean="0"/>
              <a:t>? </a:t>
            </a:r>
            <a:r>
              <a:rPr lang="ru-RU" sz="2000" b="1" dirty="0" err="1" smtClean="0"/>
              <a:t>Даследванні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паказалі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асноўная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наведвальнікаў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кніжных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магазінаў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людзі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ўжо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пераступілі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парог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саракагоддзя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Прычым</a:t>
            </a:r>
            <a:r>
              <a:rPr lang="ru-RU" sz="2000" b="1" dirty="0" smtClean="0"/>
              <a:t> большую </a:t>
            </a:r>
            <a:r>
              <a:rPr lang="ru-RU" sz="2000" b="1" dirty="0" err="1" smtClean="0"/>
              <a:t>палову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гэтай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складаюць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прадстаўніцы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прыгожага</a:t>
            </a:r>
            <a:r>
              <a:rPr lang="ru-RU" sz="2000" b="1" dirty="0"/>
              <a:t> </a:t>
            </a:r>
            <a:r>
              <a:rPr lang="ru-RU" sz="2000" b="1" dirty="0" smtClean="0"/>
              <a:t>  1полу.</a:t>
            </a:r>
          </a:p>
          <a:p>
            <a:pPr algn="just"/>
            <a:r>
              <a:rPr lang="ru-RU" sz="2000" b="1" dirty="0" smtClean="0"/>
              <a:t>         </a:t>
            </a:r>
            <a:r>
              <a:rPr lang="ru-RU" sz="2000" b="1" dirty="0" err="1" smtClean="0"/>
              <a:t>Цікаўныя</a:t>
            </a:r>
            <a:r>
              <a:rPr lang="ru-RU" sz="2000" b="1" dirty="0" smtClean="0"/>
              <a:t> факты </a:t>
            </a:r>
            <a:r>
              <a:rPr lang="ru-RU" sz="2000" b="1" dirty="0" err="1" smtClean="0"/>
              <a:t>пра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кнігі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сведчаць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</a:t>
            </a:r>
            <a:r>
              <a:rPr lang="ru-RU" sz="2000" b="1" dirty="0" smtClean="0"/>
              <a:t> тое,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ў </a:t>
            </a:r>
            <a:r>
              <a:rPr lang="ru-RU" sz="2000" b="1" dirty="0" err="1" smtClean="0"/>
              <a:t>нашы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вялікай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папулярнасцю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карыстаюцца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аўдыякнігі</a:t>
            </a:r>
            <a:r>
              <a:rPr lang="ru-RU" sz="2000" b="1" dirty="0" smtClean="0"/>
              <a:t>. Мала </a:t>
            </a:r>
            <a:r>
              <a:rPr lang="ru-RU" sz="2000" b="1" dirty="0" err="1" smtClean="0"/>
              <a:t>хто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ведае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былі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прыдуманы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чалавекам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марыў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дапамогай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падтрымаць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сляпых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са</a:t>
            </a:r>
            <a:r>
              <a:rPr lang="ru-RU" sz="2000" b="1" dirty="0" smtClean="0"/>
              <a:t> слабым </a:t>
            </a:r>
            <a:r>
              <a:rPr lang="ru-RU" sz="2000" b="1" dirty="0" err="1" smtClean="0"/>
              <a:t>зрокам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людзей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Запатрабаванасць</a:t>
            </a:r>
            <a:r>
              <a:rPr lang="ru-RU" sz="2000" b="1" dirty="0" smtClean="0"/>
              <a:t> электронных </a:t>
            </a:r>
            <a:r>
              <a:rPr lang="ru-RU" sz="2000" b="1" dirty="0" err="1" smtClean="0"/>
              <a:t>кніг</a:t>
            </a:r>
            <a:r>
              <a:rPr lang="ru-RU" sz="2000" b="1" dirty="0" smtClean="0"/>
              <a:t> была </a:t>
            </a:r>
            <a:r>
              <a:rPr lang="ru-RU" sz="2000" b="1" dirty="0" err="1" smtClean="0"/>
              <a:t>прадказана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яшчэ</a:t>
            </a:r>
            <a:r>
              <a:rPr lang="ru-RU" sz="2000" b="1" dirty="0" smtClean="0"/>
              <a:t> ў </a:t>
            </a:r>
            <a:r>
              <a:rPr lang="ru-RU" sz="2000" b="1" dirty="0" err="1" smtClean="0"/>
              <a:t>шасцідзясятых</a:t>
            </a:r>
            <a:r>
              <a:rPr lang="ru-RU" sz="2000" b="1" dirty="0" smtClean="0"/>
              <a:t> гадах </a:t>
            </a:r>
            <a:r>
              <a:rPr lang="ru-RU" sz="2000" b="1" dirty="0" err="1" smtClean="0"/>
              <a:t>мінулага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стагоддзя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гэты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гонар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належыць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пісьменнікам</a:t>
            </a:r>
            <a:r>
              <a:rPr lang="ru-RU" sz="2000" b="1" dirty="0" smtClean="0"/>
              <a:t>-фантастам.</a:t>
            </a:r>
          </a:p>
          <a:p>
            <a:pPr algn="just"/>
            <a:r>
              <a:rPr lang="ru-RU" sz="2000" b="1" dirty="0" smtClean="0"/>
              <a:t>        </a:t>
            </a:r>
            <a:r>
              <a:rPr lang="ru-RU" sz="2000" b="1" dirty="0" err="1" smtClean="0"/>
              <a:t>Навукоўцы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сцвярджаюць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цікавасць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чытача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пэўнага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пачынае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зніжацца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ўжо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тады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ён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дабіраецца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васямнаццатай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старонкі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Аднак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кніга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якую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ўсё</a:t>
            </a:r>
            <a:r>
              <a:rPr lang="ru-RU" sz="2000" b="1" dirty="0" smtClean="0"/>
              <a:t> ж </a:t>
            </a:r>
            <a:r>
              <a:rPr lang="ru-RU" sz="2000" b="1" dirty="0" err="1" smtClean="0"/>
              <a:t>прыйдзецца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дачытаць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канца</a:t>
            </a:r>
            <a:r>
              <a:rPr lang="ru-RU" sz="2000" b="1" dirty="0" smtClean="0"/>
              <a:t>. Яна мае </a:t>
            </a:r>
            <a:r>
              <a:rPr lang="ru-RU" sz="2000" b="1" dirty="0" err="1" smtClean="0"/>
              <a:t>гаваркую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назву</a:t>
            </a:r>
            <a:r>
              <a:rPr lang="ru-RU" sz="2000" b="1" dirty="0" smtClean="0"/>
              <a:t>: "</a:t>
            </a:r>
            <a:r>
              <a:rPr lang="ru-RU" sz="2000" b="1" dirty="0" err="1" smtClean="0"/>
              <a:t>Кніга</a:t>
            </a:r>
            <a:r>
              <a:rPr lang="ru-RU" sz="2000" b="1" dirty="0" smtClean="0"/>
              <a:t>, якая не </a:t>
            </a:r>
            <a:r>
              <a:rPr lang="ru-RU" sz="2000" b="1" dirty="0" err="1" smtClean="0"/>
              <a:t>можа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чакаць</a:t>
            </a:r>
            <a:r>
              <a:rPr lang="ru-RU" sz="2000" b="1" dirty="0" smtClean="0"/>
              <a:t>". </a:t>
            </a:r>
            <a:r>
              <a:rPr lang="ru-RU" sz="2000" b="1" dirty="0" err="1" smtClean="0"/>
              <a:t>Дзецішча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аргенцінскага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выдавецтва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сапраўды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лепшы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ўсяго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прыклад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трэба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прачытаць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адразу</a:t>
            </a:r>
            <a:r>
              <a:rPr lang="ru-RU" sz="2000" b="1" dirty="0" smtClean="0"/>
              <a:t> ж. У </a:t>
            </a:r>
            <a:r>
              <a:rPr lang="ru-RU" sz="2000" b="1" dirty="0" err="1" smtClean="0"/>
              <a:t>адваротным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выпадку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працягу</a:t>
            </a:r>
            <a:r>
              <a:rPr lang="ru-RU" sz="2000" b="1" dirty="0" smtClean="0"/>
              <a:t> двух </a:t>
            </a:r>
            <a:r>
              <a:rPr lang="ru-RU" sz="2000" b="1" dirty="0" err="1" smtClean="0"/>
              <a:t>месяцаў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знікнуць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чарніла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чытачу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прыйдзецца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любавацца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пустыя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старонкі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07987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5" y="1122363"/>
            <a:ext cx="10121229" cy="44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15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512618"/>
            <a:ext cx="9919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  </a:t>
            </a:r>
            <a:r>
              <a:rPr lang="ru-RU" sz="4200" b="1" dirty="0" smtClean="0">
                <a:solidFill>
                  <a:srgbClr val="FF0000"/>
                </a:solidFill>
              </a:rPr>
              <a:t>АДКАЗ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251282"/>
            <a:ext cx="9905999" cy="49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14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2946" y="1122363"/>
            <a:ext cx="10044546" cy="470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3200" b="1" dirty="0" smtClean="0">
                <a:solidFill>
                  <a:srgbClr val="FF0000"/>
                </a:solidFill>
              </a:rPr>
              <a:t> 10. </a:t>
            </a:r>
            <a:endParaRPr lang="ru-RU" sz="3200" b="1" dirty="0"/>
          </a:p>
          <a:p>
            <a:pPr algn="just"/>
            <a:r>
              <a:rPr lang="ru-RU" sz="3200" b="1" dirty="0" err="1" smtClean="0"/>
              <a:t>Уявіце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сабе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што</a:t>
            </a:r>
            <a:r>
              <a:rPr lang="ru-RU" sz="3200" b="1" dirty="0" smtClean="0"/>
              <a:t> вам </a:t>
            </a:r>
            <a:r>
              <a:rPr lang="ru-RU" sz="3200" b="1" dirty="0" err="1" smtClean="0"/>
              <a:t>трэба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арганізаваць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выставу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прысвечаную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Максіму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Багдановічу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адзначае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юбілей</a:t>
            </a:r>
            <a:r>
              <a:rPr lang="ru-RU" sz="3200" b="1" dirty="0" smtClean="0"/>
              <a:t> у 2021 </a:t>
            </a:r>
            <a:r>
              <a:rPr lang="ru-RU" sz="3200" b="1" dirty="0" err="1" smtClean="0"/>
              <a:t>годзе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Прыдумайце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творчую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назву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гэтай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выставы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Аргументуйце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чаму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выставу</a:t>
            </a:r>
            <a:r>
              <a:rPr lang="ru-RU" sz="3200" b="1" dirty="0" smtClean="0"/>
              <a:t> вы </a:t>
            </a:r>
            <a:r>
              <a:rPr lang="ru-RU" sz="3200" b="1" dirty="0" err="1" smtClean="0"/>
              <a:t>назвалі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менавіта</a:t>
            </a:r>
            <a:r>
              <a:rPr lang="ru-RU" sz="3200" b="1" dirty="0" smtClean="0"/>
              <a:t> так. </a:t>
            </a:r>
            <a:r>
              <a:rPr lang="ru-RU" sz="3200" b="1" dirty="0" err="1" smtClean="0"/>
              <a:t>Укажыце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абавязкова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павінны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быць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гэтай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выставе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Напішыце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кароткія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анатацыі</a:t>
            </a:r>
            <a:r>
              <a:rPr lang="ru-RU" sz="3200" b="1" dirty="0" smtClean="0"/>
              <a:t> да </a:t>
            </a:r>
            <a:r>
              <a:rPr lang="ru-RU" sz="3200" b="1" dirty="0" err="1" smtClean="0"/>
              <a:t>кожнага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гэтых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твораў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каб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творы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выбраныя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вамі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захацелі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прачытаць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аднакласнікі</a:t>
            </a:r>
            <a:r>
              <a:rPr lang="ru-RU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6750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255" y="803564"/>
            <a:ext cx="10086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Гэта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паважаныя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вучні</a:t>
            </a:r>
            <a:r>
              <a:rPr lang="ru-RU" sz="3600" b="1" dirty="0" smtClean="0">
                <a:solidFill>
                  <a:srgbClr val="FF0000"/>
                </a:solidFill>
              </a:rPr>
              <a:t>, ваша </a:t>
            </a:r>
            <a:r>
              <a:rPr lang="ru-RU" sz="3600" b="1" dirty="0" err="1" smtClean="0">
                <a:solidFill>
                  <a:srgbClr val="FF0000"/>
                </a:solidFill>
              </a:rPr>
              <a:t>дамашняе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заданне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Жадаю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поспехаў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Да </a:t>
            </a:r>
            <a:r>
              <a:rPr lang="ru-RU" sz="3600" b="1" dirty="0" err="1" smtClean="0">
                <a:solidFill>
                  <a:srgbClr val="FF0000"/>
                </a:solidFill>
              </a:rPr>
              <a:t>сустрэчы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47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4" y="830388"/>
            <a:ext cx="9560572" cy="5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2110" y="942109"/>
            <a:ext cx="8049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Максім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Багдановіч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класік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беларускай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літаратуры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адзін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стваральнікаў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нацыянальнай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мастацкай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літаратуры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паэт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празаік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гісторык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літаратуры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літаратурны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крытык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публіцыст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перакладчык</a:t>
            </a:r>
            <a:r>
              <a:rPr lang="ru-RU" sz="3600" b="1" dirty="0" smtClean="0"/>
              <a:t>. </a:t>
            </a:r>
          </a:p>
          <a:p>
            <a:r>
              <a:rPr lang="ru-RU" sz="3600" b="1" dirty="0" smtClean="0"/>
              <a:t>Яго </a:t>
            </a:r>
            <a:r>
              <a:rPr lang="ru-RU" sz="3600" b="1" dirty="0" err="1" smtClean="0"/>
              <a:t>творчая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спадчына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істотная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частка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духоўнай</a:t>
            </a:r>
            <a:r>
              <a:rPr lang="ru-RU" sz="3600" b="1" dirty="0" smtClean="0"/>
              <a:t> культуры </a:t>
            </a:r>
            <a:r>
              <a:rPr lang="ru-RU" sz="3600" b="1" dirty="0" err="1" smtClean="0"/>
              <a:t>беларускага</a:t>
            </a:r>
            <a:r>
              <a:rPr lang="ru-RU" sz="3600" b="1" dirty="0" smtClean="0"/>
              <a:t> народа.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490" y="1356071"/>
            <a:ext cx="2438400" cy="354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0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0656" y="609601"/>
            <a:ext cx="4502726" cy="655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Уладзімір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Караткевіч</a:t>
            </a:r>
            <a:r>
              <a:rPr lang="ru-RU" sz="2400" b="1" dirty="0" smtClean="0">
                <a:solidFill>
                  <a:srgbClr val="FF0000"/>
                </a:solidFill>
              </a:rPr>
              <a:t>        “</a:t>
            </a:r>
            <a:r>
              <a:rPr lang="ru-RU" sz="2400" b="1" dirty="0" err="1" smtClean="0">
                <a:solidFill>
                  <a:srgbClr val="FF0000"/>
                </a:solidFill>
              </a:rPr>
              <a:t>Багдановічу</a:t>
            </a:r>
            <a:r>
              <a:rPr lang="ru-RU" sz="2400" b="1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endParaRPr lang="ru-RU" dirty="0" smtClean="0"/>
          </a:p>
          <a:p>
            <a:r>
              <a:rPr lang="ru-RU" b="1" dirty="0" err="1" smtClean="0"/>
              <a:t>Сцюжны</a:t>
            </a:r>
            <a:r>
              <a:rPr lang="ru-RU" b="1" dirty="0" smtClean="0"/>
              <a:t> час, </a:t>
            </a:r>
            <a:r>
              <a:rPr lang="ru-RU" b="1" dirty="0" err="1" smtClean="0"/>
              <a:t>бязмежна</a:t>
            </a:r>
            <a:r>
              <a:rPr lang="ru-RU" b="1" dirty="0" smtClean="0"/>
              <a:t>-суровы.</a:t>
            </a:r>
          </a:p>
          <a:p>
            <a:r>
              <a:rPr lang="ru-RU" b="1" dirty="0" err="1" smtClean="0"/>
              <a:t>Спіць</a:t>
            </a:r>
            <a:r>
              <a:rPr lang="ru-RU" b="1" dirty="0" smtClean="0"/>
              <a:t> народ, </a:t>
            </a:r>
            <a:r>
              <a:rPr lang="ru-RU" b="1" dirty="0" err="1" smtClean="0"/>
              <a:t>нібы</a:t>
            </a:r>
            <a:r>
              <a:rPr lang="ru-RU" b="1" dirty="0" smtClean="0"/>
              <a:t> зерне ў </a:t>
            </a:r>
            <a:r>
              <a:rPr lang="ru-RU" b="1" dirty="0" err="1" smtClean="0"/>
              <a:t>раллі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. . . . . . . . . . . . . . . . . . .</a:t>
            </a:r>
          </a:p>
          <a:p>
            <a:r>
              <a:rPr lang="ru-RU" b="1" dirty="0" smtClean="0"/>
              <a:t>Ты </a:t>
            </a:r>
            <a:r>
              <a:rPr lang="ru-RU" b="1" dirty="0" err="1" smtClean="0"/>
              <a:t>прыйшоў</a:t>
            </a:r>
            <a:endParaRPr lang="ru-RU" b="1" dirty="0" smtClean="0"/>
          </a:p>
          <a:p>
            <a:r>
              <a:rPr lang="ru-RU" b="1" dirty="0" smtClean="0"/>
              <a:t>І </a:t>
            </a:r>
            <a:r>
              <a:rPr lang="ru-RU" b="1" dirty="0" err="1" smtClean="0"/>
              <a:t>гарачым</a:t>
            </a:r>
            <a:r>
              <a:rPr lang="ru-RU" b="1" dirty="0" smtClean="0"/>
              <a:t> словам</a:t>
            </a:r>
          </a:p>
          <a:p>
            <a:r>
              <a:rPr lang="ru-RU" b="1" dirty="0" err="1" smtClean="0"/>
              <a:t>Рунь</a:t>
            </a:r>
            <a:r>
              <a:rPr lang="ru-RU" b="1" dirty="0" smtClean="0"/>
              <a:t> </a:t>
            </a:r>
            <a:r>
              <a:rPr lang="ru-RU" b="1" dirty="0" err="1" smtClean="0"/>
              <a:t>узняў</a:t>
            </a:r>
            <a:r>
              <a:rPr lang="ru-RU" b="1" dirty="0" smtClean="0"/>
              <a:t> на </a:t>
            </a:r>
            <a:r>
              <a:rPr lang="ru-RU" b="1" dirty="0" err="1" smtClean="0"/>
              <a:t>роднай</a:t>
            </a:r>
            <a:r>
              <a:rPr lang="ru-RU" b="1" dirty="0" smtClean="0"/>
              <a:t> </a:t>
            </a:r>
            <a:r>
              <a:rPr lang="ru-RU" b="1" dirty="0" err="1" smtClean="0"/>
              <a:t>зямлі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Ты </a:t>
            </a:r>
            <a:r>
              <a:rPr lang="ru-RU" b="1" dirty="0" err="1" smtClean="0"/>
              <a:t>сказаў</a:t>
            </a:r>
            <a:r>
              <a:rPr lang="ru-RU" b="1" dirty="0" smtClean="0"/>
              <a:t> нам: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Унукі</a:t>
            </a:r>
            <a:r>
              <a:rPr lang="ru-RU" b="1" dirty="0" smtClean="0"/>
              <a:t> </a:t>
            </a:r>
            <a:r>
              <a:rPr lang="ru-RU" b="1" dirty="0" err="1" smtClean="0"/>
              <a:t>Скарыны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Дзе</a:t>
            </a:r>
            <a:r>
              <a:rPr lang="ru-RU" b="1" dirty="0" smtClean="0"/>
              <a:t> ваш </a:t>
            </a:r>
            <a:r>
              <a:rPr lang="ru-RU" b="1" dirty="0" err="1" smtClean="0"/>
              <a:t>гонар</a:t>
            </a:r>
            <a:r>
              <a:rPr lang="ru-RU" b="1" dirty="0" smtClean="0"/>
              <a:t>, </a:t>
            </a:r>
            <a:r>
              <a:rPr lang="ru-RU" b="1" dirty="0" err="1" smtClean="0"/>
              <a:t>моц</a:t>
            </a:r>
            <a:r>
              <a:rPr lang="ru-RU" b="1" dirty="0" smtClean="0"/>
              <a:t> і краса?</a:t>
            </a:r>
          </a:p>
          <a:p>
            <a:r>
              <a:rPr lang="ru-RU" b="1" dirty="0" err="1" smtClean="0"/>
              <a:t>Ёсць</a:t>
            </a:r>
            <a:r>
              <a:rPr lang="ru-RU" b="1" dirty="0" smtClean="0"/>
              <a:t> і ў вас, як у </a:t>
            </a:r>
            <a:r>
              <a:rPr lang="ru-RU" b="1" dirty="0" err="1" smtClean="0"/>
              <a:t>іншых</a:t>
            </a:r>
            <a:r>
              <a:rPr lang="ru-RU" b="1" dirty="0" smtClean="0"/>
              <a:t>, святыня.</a:t>
            </a:r>
          </a:p>
          <a:p>
            <a:r>
              <a:rPr lang="ru-RU" b="1" dirty="0" smtClean="0"/>
              <a:t>Не </a:t>
            </a:r>
            <a:r>
              <a:rPr lang="ru-RU" b="1" dirty="0" err="1" smtClean="0"/>
              <a:t>давайце</a:t>
            </a:r>
            <a:r>
              <a:rPr lang="ru-RU" b="1" dirty="0" smtClean="0"/>
              <a:t> </a:t>
            </a:r>
            <a:r>
              <a:rPr lang="ru-RU" b="1" dirty="0" err="1" smtClean="0"/>
              <a:t>святыні</a:t>
            </a:r>
            <a:r>
              <a:rPr lang="ru-RU" b="1" dirty="0" smtClean="0"/>
              <a:t> псам!</a:t>
            </a:r>
          </a:p>
          <a:p>
            <a:r>
              <a:rPr lang="ru-RU" b="1" dirty="0" smtClean="0"/>
              <a:t>Не </a:t>
            </a:r>
            <a:r>
              <a:rPr lang="ru-RU" b="1" dirty="0" err="1" smtClean="0"/>
              <a:t>давайце</a:t>
            </a:r>
            <a:r>
              <a:rPr lang="ru-RU" b="1" dirty="0" smtClean="0"/>
              <a:t> з </a:t>
            </a:r>
            <a:r>
              <a:rPr lang="ru-RU" b="1" dirty="0" err="1" smtClean="0"/>
              <a:t>яе</a:t>
            </a:r>
            <a:r>
              <a:rPr lang="ru-RU" b="1" dirty="0" smtClean="0"/>
              <a:t> </a:t>
            </a:r>
            <a:r>
              <a:rPr lang="ru-RU" b="1" dirty="0" err="1" smtClean="0"/>
              <a:t>глуміцца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праспіць</a:t>
            </a:r>
            <a:r>
              <a:rPr lang="ru-RU" b="1" dirty="0" smtClean="0"/>
              <a:t> </a:t>
            </a:r>
            <a:r>
              <a:rPr lang="ru-RU" b="1" dirty="0" err="1" smtClean="0"/>
              <a:t>яна</a:t>
            </a:r>
            <a:r>
              <a:rPr lang="ru-RU" b="1" dirty="0" smtClean="0"/>
              <a:t> </a:t>
            </a:r>
            <a:r>
              <a:rPr lang="ru-RU" b="1" dirty="0" err="1" smtClean="0"/>
              <a:t>ясну</a:t>
            </a:r>
            <a:r>
              <a:rPr lang="ru-RU" b="1" dirty="0" smtClean="0"/>
              <a:t> </a:t>
            </a:r>
            <a:r>
              <a:rPr lang="ru-RU" b="1" dirty="0" err="1" smtClean="0"/>
              <a:t>зару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Бо</a:t>
            </a:r>
            <a:r>
              <a:rPr lang="ru-RU" b="1" dirty="0" smtClean="0"/>
              <a:t> святы </a:t>
            </a:r>
            <a:r>
              <a:rPr lang="ru-RU" b="1" dirty="0" err="1" smtClean="0"/>
              <a:t>ізумруд</a:t>
            </a:r>
            <a:r>
              <a:rPr lang="ru-RU" b="1" dirty="0" smtClean="0"/>
              <a:t> </a:t>
            </a:r>
            <a:r>
              <a:rPr lang="ru-RU" b="1" dirty="0" err="1" smtClean="0"/>
              <a:t>заімгліцца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 err="1" smtClean="0"/>
              <a:t>пярсцёнку</a:t>
            </a:r>
            <a:r>
              <a:rPr lang="ru-RU" b="1" dirty="0" smtClean="0"/>
              <a:t> </a:t>
            </a:r>
            <a:r>
              <a:rPr lang="ru-RU" b="1" dirty="0" err="1" smtClean="0"/>
              <a:t>тваім</a:t>
            </a:r>
            <a:r>
              <a:rPr lang="ru-RU" b="1" dirty="0" smtClean="0"/>
              <a:t>, Беларусь».</a:t>
            </a:r>
          </a:p>
          <a:p>
            <a:r>
              <a:rPr lang="ru-RU" b="1" dirty="0" smtClean="0"/>
              <a:t>Ты </a:t>
            </a:r>
            <a:r>
              <a:rPr lang="ru-RU" b="1" dirty="0" err="1" smtClean="0"/>
              <a:t>ўстаў</a:t>
            </a:r>
            <a:r>
              <a:rPr lang="ru-RU" b="1" dirty="0" smtClean="0"/>
              <a:t> на лютую сечу,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4038" y="609601"/>
            <a:ext cx="4447306" cy="636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Бітву</a:t>
            </a:r>
            <a:r>
              <a:rPr lang="ru-RU" b="1" dirty="0" smtClean="0"/>
              <a:t> вечную </a:t>
            </a:r>
            <a:r>
              <a:rPr lang="ru-RU" b="1" dirty="0" err="1" smtClean="0"/>
              <a:t>сонца</a:t>
            </a:r>
            <a:r>
              <a:rPr lang="ru-RU" b="1" dirty="0" smtClean="0"/>
              <a:t> і </a:t>
            </a:r>
            <a:r>
              <a:rPr lang="ru-RU" b="1" dirty="0" err="1" smtClean="0"/>
              <a:t>хмар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Узваліўшы</a:t>
            </a:r>
            <a:r>
              <a:rPr lang="ru-RU" b="1" dirty="0" smtClean="0"/>
              <a:t> на </a:t>
            </a:r>
            <a:r>
              <a:rPr lang="ru-RU" b="1" dirty="0" err="1" smtClean="0"/>
              <a:t>юныя</a:t>
            </a:r>
            <a:r>
              <a:rPr lang="ru-RU" b="1" dirty="0" smtClean="0"/>
              <a:t> </a:t>
            </a:r>
            <a:r>
              <a:rPr lang="ru-RU" b="1" dirty="0" err="1" smtClean="0"/>
              <a:t>плечы</a:t>
            </a:r>
            <a:endParaRPr lang="ru-RU" b="1" dirty="0" smtClean="0"/>
          </a:p>
          <a:p>
            <a:r>
              <a:rPr lang="ru-RU" b="1" dirty="0" err="1" smtClean="0"/>
              <a:t>Святагораў</a:t>
            </a:r>
            <a:r>
              <a:rPr lang="ru-RU" b="1" dirty="0" smtClean="0"/>
              <a:t> народны </a:t>
            </a:r>
            <a:r>
              <a:rPr lang="ru-RU" b="1" dirty="0" err="1" smtClean="0"/>
              <a:t>цяжар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І не </a:t>
            </a:r>
            <a:r>
              <a:rPr lang="ru-RU" b="1" dirty="0" err="1" smtClean="0"/>
              <a:t>вынеслі</a:t>
            </a:r>
            <a:r>
              <a:rPr lang="ru-RU" b="1" dirty="0" smtClean="0"/>
              <a:t> </a:t>
            </a:r>
            <a:r>
              <a:rPr lang="ru-RU" b="1" dirty="0" err="1" smtClean="0"/>
              <a:t>жылы</a:t>
            </a:r>
            <a:r>
              <a:rPr lang="ru-RU" b="1" dirty="0" smtClean="0"/>
              <a:t> </a:t>
            </a:r>
            <a:r>
              <a:rPr lang="ru-RU" b="1" dirty="0" err="1" smtClean="0"/>
              <a:t>напругі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Знік</a:t>
            </a:r>
            <a:r>
              <a:rPr lang="ru-RU" b="1" dirty="0" smtClean="0"/>
              <a:t> ты, </a:t>
            </a:r>
            <a:r>
              <a:rPr lang="ru-RU" b="1" dirty="0" err="1" smtClean="0"/>
              <a:t>лебедзь</a:t>
            </a:r>
            <a:r>
              <a:rPr lang="ru-RU" b="1" dirty="0" smtClean="0"/>
              <a:t>, у </a:t>
            </a:r>
            <a:r>
              <a:rPr lang="ru-RU" b="1" dirty="0" err="1" smtClean="0"/>
              <a:t>хвалях</a:t>
            </a:r>
            <a:r>
              <a:rPr lang="ru-RU" b="1" dirty="0" smtClean="0"/>
              <a:t> </a:t>
            </a:r>
            <a:r>
              <a:rPr lang="ru-RU" b="1" dirty="0" err="1" smtClean="0"/>
              <a:t>сівых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Сплыў</a:t>
            </a:r>
            <a:r>
              <a:rPr lang="ru-RU" b="1" dirty="0" smtClean="0"/>
              <a:t> </a:t>
            </a:r>
            <a:r>
              <a:rPr lang="ru-RU" b="1" dirty="0" err="1" smtClean="0"/>
              <a:t>крывёю</a:t>
            </a:r>
            <a:r>
              <a:rPr lang="ru-RU" b="1" dirty="0" smtClean="0"/>
              <a:t>, </a:t>
            </a:r>
            <a:r>
              <a:rPr lang="ru-RU" b="1" dirty="0" err="1" smtClean="0"/>
              <a:t>загінуў</a:t>
            </a:r>
            <a:r>
              <a:rPr lang="ru-RU" b="1" dirty="0" smtClean="0"/>
              <a:t> «за </a:t>
            </a:r>
            <a:r>
              <a:rPr lang="ru-RU" b="1" dirty="0" err="1" smtClean="0"/>
              <a:t>другі</a:t>
            </a:r>
            <a:r>
              <a:rPr lang="ru-RU" b="1" dirty="0" smtClean="0"/>
              <a:t>»,</a:t>
            </a:r>
          </a:p>
          <a:p>
            <a:r>
              <a:rPr lang="ru-RU" b="1" dirty="0" smtClean="0"/>
              <a:t>За </a:t>
            </a:r>
            <a:r>
              <a:rPr lang="ru-RU" b="1" dirty="0" err="1" smtClean="0"/>
              <a:t>мяне</a:t>
            </a:r>
            <a:r>
              <a:rPr lang="ru-RU" b="1" dirty="0" smtClean="0"/>
              <a:t>, за вас і за </a:t>
            </a:r>
            <a:r>
              <a:rPr lang="ru-RU" b="1" dirty="0" err="1" smtClean="0"/>
              <a:t>ўсіх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І </a:t>
            </a:r>
            <a:r>
              <a:rPr lang="ru-RU" b="1" dirty="0" err="1" smtClean="0"/>
              <a:t>застаўся</a:t>
            </a:r>
            <a:r>
              <a:rPr lang="ru-RU" b="1" dirty="0" smtClean="0"/>
              <a:t> ты ў </a:t>
            </a:r>
            <a:r>
              <a:rPr lang="ru-RU" b="1" dirty="0" err="1" smtClean="0"/>
              <a:t>нашых</a:t>
            </a:r>
            <a:r>
              <a:rPr lang="ru-RU" b="1" dirty="0" smtClean="0"/>
              <a:t> душах,</a:t>
            </a:r>
          </a:p>
          <a:p>
            <a:r>
              <a:rPr lang="ru-RU" b="1" dirty="0" err="1" smtClean="0"/>
              <a:t>Хоць</a:t>
            </a:r>
            <a:r>
              <a:rPr lang="ru-RU" b="1" dirty="0" smtClean="0"/>
              <a:t> </a:t>
            </a:r>
            <a:r>
              <a:rPr lang="ru-RU" b="1" dirty="0" err="1" smtClean="0"/>
              <a:t>навекі</a:t>
            </a:r>
            <a:r>
              <a:rPr lang="ru-RU" b="1" dirty="0" smtClean="0"/>
              <a:t> </a:t>
            </a:r>
            <a:r>
              <a:rPr lang="ru-RU" b="1" dirty="0" err="1" smtClean="0"/>
              <a:t>знік</a:t>
            </a:r>
            <a:r>
              <a:rPr lang="ru-RU" b="1" dirty="0" smtClean="0"/>
              <a:t> у палях,</a:t>
            </a:r>
          </a:p>
          <a:p>
            <a:r>
              <a:rPr lang="ru-RU" b="1" dirty="0" smtClean="0"/>
              <a:t>Вечна светлы і вечна </a:t>
            </a:r>
            <a:r>
              <a:rPr lang="ru-RU" b="1" dirty="0" err="1" smtClean="0"/>
              <a:t>дужы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Вечна юны, як наша </a:t>
            </a:r>
            <a:r>
              <a:rPr lang="ru-RU" b="1" dirty="0" err="1" smtClean="0"/>
              <a:t>зямля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Мы </a:t>
            </a:r>
            <a:r>
              <a:rPr lang="ru-RU" b="1" dirty="0" err="1" smtClean="0"/>
              <a:t>табой</a:t>
            </a:r>
            <a:r>
              <a:rPr lang="ru-RU" b="1" dirty="0" smtClean="0"/>
              <a:t> </a:t>
            </a:r>
            <a:r>
              <a:rPr lang="ru-RU" b="1" dirty="0" err="1" smtClean="0"/>
              <a:t>ганарымся</a:t>
            </a:r>
            <a:r>
              <a:rPr lang="ru-RU" b="1" dirty="0" smtClean="0"/>
              <a:t> — і плачам.</a:t>
            </a:r>
          </a:p>
          <a:p>
            <a:r>
              <a:rPr lang="ru-RU" b="1" dirty="0" smtClean="0"/>
              <a:t>Мы </a:t>
            </a:r>
            <a:r>
              <a:rPr lang="ru-RU" b="1" dirty="0" err="1" smtClean="0"/>
              <a:t>нясём</a:t>
            </a:r>
            <a:r>
              <a:rPr lang="ru-RU" b="1" dirty="0" smtClean="0"/>
              <a:t> </a:t>
            </a:r>
            <a:r>
              <a:rPr lang="ru-RU" b="1" dirty="0" err="1" smtClean="0"/>
              <a:t>цябе</a:t>
            </a:r>
            <a:r>
              <a:rPr lang="ru-RU" b="1" dirty="0" smtClean="0"/>
              <a:t> ў </a:t>
            </a:r>
            <a:r>
              <a:rPr lang="ru-RU" b="1" dirty="0" err="1" smtClean="0"/>
              <a:t>сэрцы</a:t>
            </a:r>
            <a:r>
              <a:rPr lang="ru-RU" b="1" dirty="0" smtClean="0"/>
              <a:t> </a:t>
            </a:r>
            <a:r>
              <a:rPr lang="ru-RU" b="1" dirty="0" err="1" smtClean="0"/>
              <a:t>праз</a:t>
            </a:r>
            <a:r>
              <a:rPr lang="ru-RU" b="1" dirty="0" smtClean="0"/>
              <a:t> дым.</a:t>
            </a:r>
          </a:p>
          <a:p>
            <a:r>
              <a:rPr lang="ru-RU" b="1" dirty="0" smtClean="0"/>
              <a:t>. . . . . . . . . . . . . . . . . . . . .</a:t>
            </a:r>
          </a:p>
          <a:p>
            <a:r>
              <a:rPr lang="ru-RU" b="1" dirty="0" err="1" smtClean="0"/>
              <a:t>Нізка</a:t>
            </a:r>
            <a:r>
              <a:rPr lang="ru-RU" b="1" dirty="0" smtClean="0"/>
              <a:t> </a:t>
            </a:r>
            <a:r>
              <a:rPr lang="ru-RU" b="1" dirty="0" err="1" smtClean="0"/>
              <a:t>голаў</a:t>
            </a:r>
            <a:r>
              <a:rPr lang="ru-RU" b="1" dirty="0" smtClean="0"/>
              <a:t> </a:t>
            </a:r>
            <a:r>
              <a:rPr lang="ru-RU" b="1" dirty="0" err="1" smtClean="0"/>
              <a:t>схіляю</a:t>
            </a:r>
            <a:r>
              <a:rPr lang="ru-RU" b="1" dirty="0" smtClean="0"/>
              <a:t>, </a:t>
            </a:r>
            <a:r>
              <a:rPr lang="ru-RU" b="1" dirty="0" err="1" smtClean="0"/>
              <a:t>юнача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Перад</a:t>
            </a:r>
            <a:r>
              <a:rPr lang="ru-RU" b="1" dirty="0" smtClean="0"/>
              <a:t> вечным глаголам </a:t>
            </a:r>
            <a:r>
              <a:rPr lang="ru-RU" b="1" dirty="0" err="1" smtClean="0"/>
              <a:t>тваім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Смела </a:t>
            </a:r>
            <a:r>
              <a:rPr lang="ru-RU" b="1" dirty="0" err="1" smtClean="0"/>
              <a:t>крочу</a:t>
            </a:r>
            <a:r>
              <a:rPr lang="ru-RU" b="1" dirty="0" smtClean="0"/>
              <a:t> </a:t>
            </a:r>
            <a:r>
              <a:rPr lang="ru-RU" b="1" dirty="0" err="1" smtClean="0"/>
              <a:t>цяпер</a:t>
            </a:r>
            <a:r>
              <a:rPr lang="ru-RU" b="1" dirty="0" smtClean="0"/>
              <a:t> у </a:t>
            </a:r>
            <a:r>
              <a:rPr lang="ru-RU" b="1" dirty="0" err="1" smtClean="0"/>
              <a:t>пяскі</a:t>
            </a:r>
            <a:r>
              <a:rPr lang="ru-RU" b="1" dirty="0" smtClean="0"/>
              <a:t> я</a:t>
            </a:r>
          </a:p>
          <a:p>
            <a:r>
              <a:rPr lang="ru-RU" b="1" dirty="0" err="1" smtClean="0"/>
              <a:t>Перад</a:t>
            </a:r>
            <a:r>
              <a:rPr lang="ru-RU" b="1" dirty="0" smtClean="0"/>
              <a:t> </a:t>
            </a:r>
            <a:r>
              <a:rPr lang="ru-RU" b="1" dirty="0" err="1" smtClean="0"/>
              <a:t>светлай</a:t>
            </a:r>
            <a:r>
              <a:rPr lang="ru-RU" b="1" dirty="0" smtClean="0"/>
              <a:t> </a:t>
            </a:r>
            <a:r>
              <a:rPr lang="ru-RU" b="1" dirty="0" err="1" smtClean="0"/>
              <a:t>заветнай</a:t>
            </a:r>
            <a:r>
              <a:rPr lang="ru-RU" b="1" dirty="0" smtClean="0"/>
              <a:t> </a:t>
            </a:r>
            <a:r>
              <a:rPr lang="ru-RU" b="1" dirty="0" err="1" smtClean="0"/>
              <a:t>гарой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Бо</a:t>
            </a:r>
            <a:r>
              <a:rPr lang="ru-RU" b="1" dirty="0" smtClean="0"/>
              <a:t> як </a:t>
            </a:r>
            <a:r>
              <a:rPr lang="ru-RU" b="1" dirty="0" err="1" smtClean="0"/>
              <a:t>ёсць</a:t>
            </a:r>
            <a:r>
              <a:rPr lang="ru-RU" b="1" dirty="0" smtClean="0"/>
              <a:t> у народа </a:t>
            </a:r>
            <a:r>
              <a:rPr lang="ru-RU" b="1" dirty="0" err="1" smtClean="0"/>
              <a:t>такія</a:t>
            </a:r>
            <a:r>
              <a:rPr lang="ru-RU" b="1" dirty="0" smtClean="0"/>
              <a:t> —</a:t>
            </a:r>
          </a:p>
          <a:p>
            <a:r>
              <a:rPr lang="ru-RU" b="1" dirty="0" smtClean="0"/>
              <a:t>Не </a:t>
            </a:r>
            <a:r>
              <a:rPr lang="ru-RU" b="1" dirty="0" err="1" smtClean="0"/>
              <a:t>загіне</a:t>
            </a:r>
            <a:r>
              <a:rPr lang="ru-RU" b="1" dirty="0" smtClean="0"/>
              <a:t> </a:t>
            </a:r>
            <a:r>
              <a:rPr lang="ru-RU" b="1" dirty="0" err="1" smtClean="0"/>
              <a:t>давеку</a:t>
            </a:r>
            <a:r>
              <a:rPr lang="ru-RU" b="1" dirty="0" smtClean="0"/>
              <a:t> народ.</a:t>
            </a:r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44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3783" y="789709"/>
            <a:ext cx="9504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rgbClr val="FF0000"/>
                </a:solidFill>
              </a:rPr>
              <a:t>Сёння</a:t>
            </a:r>
            <a:r>
              <a:rPr lang="ru-RU" sz="3200" b="1" dirty="0" smtClean="0">
                <a:solidFill>
                  <a:srgbClr val="FF0000"/>
                </a:solidFill>
              </a:rPr>
              <a:t> на </a:t>
            </a:r>
            <a:r>
              <a:rPr lang="ru-RU" sz="3200" b="1" dirty="0" err="1" smtClean="0">
                <a:solidFill>
                  <a:srgbClr val="FF0000"/>
                </a:solidFill>
              </a:rPr>
              <a:t>занятках</a:t>
            </a:r>
            <a:r>
              <a:rPr lang="ru-RU" sz="3200" b="1" dirty="0" smtClean="0">
                <a:solidFill>
                  <a:srgbClr val="FF0000"/>
                </a:solidFill>
              </a:rPr>
              <a:t> мы </a:t>
            </a:r>
            <a:r>
              <a:rPr lang="ru-RU" sz="3200" b="1" dirty="0" err="1" smtClean="0">
                <a:solidFill>
                  <a:srgbClr val="FF0000"/>
                </a:solidFill>
              </a:rPr>
              <a:t>ўспомнім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    -</a:t>
            </a:r>
            <a:r>
              <a:rPr lang="ru-RU" sz="3200" b="1" dirty="0" err="1" smtClean="0"/>
              <a:t>граматычнае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значэнне</a:t>
            </a:r>
            <a:r>
              <a:rPr lang="ru-RU" sz="3200" b="1" dirty="0" smtClean="0"/>
              <a:t> слова;</a:t>
            </a:r>
          </a:p>
          <a:p>
            <a:r>
              <a:rPr lang="ru-RU" sz="3200" b="1" dirty="0" smtClean="0"/>
              <a:t>    -</a:t>
            </a:r>
            <a:r>
              <a:rPr lang="ru-RU" sz="3200" b="1" dirty="0" err="1" smtClean="0"/>
              <a:t>сістэму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часцін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мовы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    -</a:t>
            </a:r>
            <a:r>
              <a:rPr lang="ru-RU" sz="3200" b="1" dirty="0" err="1" smtClean="0"/>
              <a:t>паўторым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марфалагічныя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прыметы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назоўніка</a:t>
            </a:r>
            <a:r>
              <a:rPr lang="ru-RU" sz="3200" b="1" dirty="0" smtClean="0"/>
              <a:t> і  	</a:t>
            </a:r>
            <a:r>
              <a:rPr lang="ru-RU" sz="3200" b="1" dirty="0" err="1" smtClean="0"/>
              <a:t>прыметніка</a:t>
            </a:r>
            <a:r>
              <a:rPr lang="ru-RU" sz="3200" b="1" dirty="0" smtClean="0"/>
              <a:t>;</a:t>
            </a: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вызначым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dirty="0" smtClean="0"/>
              <a:t>    -</a:t>
            </a:r>
            <a:r>
              <a:rPr lang="ru-RU" sz="3200" b="1" dirty="0" err="1" smtClean="0"/>
              <a:t>суадноснасць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лексічнага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граматычнага</a:t>
            </a:r>
            <a:r>
              <a:rPr lang="ru-RU" sz="3200" b="1" dirty="0" smtClean="0"/>
              <a:t>             	</a:t>
            </a:r>
            <a:r>
              <a:rPr lang="ru-RU" sz="3200" b="1" dirty="0" err="1" smtClean="0"/>
              <a:t>значэння</a:t>
            </a:r>
            <a:r>
              <a:rPr lang="ru-RU" sz="3200" b="1" dirty="0" smtClean="0"/>
              <a:t> ў </a:t>
            </a:r>
            <a:r>
              <a:rPr lang="ru-RU" sz="3200" b="1" dirty="0" err="1" smtClean="0"/>
              <a:t>часцінах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мовы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380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224" y="2185988"/>
            <a:ext cx="886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-</a:t>
            </a:r>
            <a:r>
              <a:rPr lang="ru-RU" sz="5400" b="1" dirty="0" err="1" smtClean="0"/>
              <a:t>Што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вывучае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марфалогія</a:t>
            </a:r>
            <a:r>
              <a:rPr lang="ru-RU" sz="5400" b="1" dirty="0" smtClean="0"/>
              <a:t>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776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38" y="757238"/>
            <a:ext cx="8329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Марфалогія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(ад </a:t>
            </a:r>
            <a:r>
              <a:rPr lang="ru-RU" sz="4000" b="1" dirty="0" err="1" smtClean="0">
                <a:solidFill>
                  <a:srgbClr val="FF0000"/>
                </a:solidFill>
              </a:rPr>
              <a:t>грэч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morphe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- "</a:t>
            </a:r>
            <a:r>
              <a:rPr lang="ru-RU" sz="4000" b="1" dirty="0" smtClean="0"/>
              <a:t>форма" і  </a:t>
            </a:r>
            <a:r>
              <a:rPr lang="en-US" sz="4000" b="1" dirty="0" smtClean="0"/>
              <a:t>logos - "</a:t>
            </a:r>
            <a:r>
              <a:rPr lang="ru-RU" sz="4000" b="1" dirty="0" err="1" smtClean="0"/>
              <a:t>вучэнне</a:t>
            </a:r>
            <a:r>
              <a:rPr lang="ru-RU" sz="4000" b="1" dirty="0" smtClean="0"/>
              <a:t>") - </a:t>
            </a:r>
            <a:r>
              <a:rPr lang="ru-RU" sz="4000" b="1" dirty="0" err="1" smtClean="0"/>
              <a:t>раздзел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граматыкі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вывучае</a:t>
            </a:r>
            <a:r>
              <a:rPr lang="ru-RU" sz="4000" b="1" dirty="0" smtClean="0"/>
              <a:t> склад слова, формы </a:t>
            </a:r>
            <a:r>
              <a:rPr lang="ru-RU" sz="4000" b="1" dirty="0" err="1" smtClean="0"/>
              <a:t>словазмянення</a:t>
            </a:r>
            <a:r>
              <a:rPr lang="ru-RU" sz="4000" b="1" dirty="0" smtClean="0"/>
              <a:t>, а </a:t>
            </a:r>
            <a:r>
              <a:rPr lang="ru-RU" sz="4000" b="1" dirty="0" err="1" smtClean="0"/>
              <a:t>таксама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граматычныя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катэгорыі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класы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слоў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часціны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мовы</a:t>
            </a:r>
            <a:r>
              <a:rPr lang="ru-RU" sz="4000" b="1" dirty="0" smtClean="0"/>
              <a:t>).</a:t>
            </a:r>
            <a:endParaRPr lang="en-US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37" y="72548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1821</Words>
  <Application>Microsoft Office PowerPoint</Application>
  <PresentationFormat>Произвольный</PresentationFormat>
  <Paragraphs>169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100</cp:revision>
  <dcterms:created xsi:type="dcterms:W3CDTF">2021-11-07T14:12:13Z</dcterms:created>
  <dcterms:modified xsi:type="dcterms:W3CDTF">2021-12-28T09:05:15Z</dcterms:modified>
</cp:coreProperties>
</file>