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0"/>
  </p:notesMasterIdLst>
  <p:sldIdLst>
    <p:sldId id="312" r:id="rId2"/>
    <p:sldId id="258" r:id="rId3"/>
    <p:sldId id="267" r:id="rId4"/>
    <p:sldId id="268" r:id="rId5"/>
    <p:sldId id="269" r:id="rId6"/>
    <p:sldId id="286" r:id="rId7"/>
    <p:sldId id="271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0" autoAdjust="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0F537-52B9-4C74-B91B-4014E0070C0E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DD39-EA01-4F60-953B-65539168A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35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DD39-EA01-4F60-953B-65539168A6D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16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D6686-8EAC-498B-8022-CD6D97079983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43803-7D80-4904-BCF6-14F1FC53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ru.wikipedia.org/wiki/%D0%A4%D0%B0%D0%B9%D0%BB:Bismuth_crystal_macro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5903" y="2780928"/>
            <a:ext cx="9144000" cy="175432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Интерференция света</a:t>
            </a: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В природе и технике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Интерференция света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1"/>
            <a:ext cx="4114800" cy="19002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Радужная окраска крыльев и глаз насекомых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лена\Pictures\интерференция 6\1278498240_10007313_11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4071966" cy="2522311"/>
          </a:xfrm>
          <a:prstGeom prst="rect">
            <a:avLst/>
          </a:prstGeom>
          <a:noFill/>
        </p:spPr>
      </p:pic>
      <p:pic>
        <p:nvPicPr>
          <p:cNvPr id="2051" name="Picture 3" descr="C:\Users\Елена\Pictures\интерференция света 2\652312_insect_p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6190"/>
            <a:ext cx="4071966" cy="2928958"/>
          </a:xfrm>
          <a:prstGeom prst="rect">
            <a:avLst/>
          </a:prstGeom>
          <a:noFill/>
        </p:spPr>
      </p:pic>
      <p:pic>
        <p:nvPicPr>
          <p:cNvPr id="2053" name="Picture 5" descr="C:\Users\Елена\Pictures\интерференция света 2\0_3f43e_7d1f04ee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86190"/>
            <a:ext cx="4071966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Интерференция света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714488"/>
            <a:ext cx="4114800" cy="1428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Перламутр раковин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Елена\Pictures\интерференция света 2\163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1" y="3786190"/>
            <a:ext cx="4322915" cy="2857520"/>
          </a:xfrm>
          <a:prstGeom prst="rect">
            <a:avLst/>
          </a:prstGeom>
          <a:noFill/>
        </p:spPr>
      </p:pic>
      <p:pic>
        <p:nvPicPr>
          <p:cNvPr id="3075" name="Picture 3" descr="C:\Users\Елена\Pictures\интерференция света 2\Перламутр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3"/>
            <a:ext cx="4214842" cy="2928957"/>
          </a:xfrm>
          <a:prstGeom prst="rect">
            <a:avLst/>
          </a:prstGeom>
          <a:noFill/>
        </p:spPr>
      </p:pic>
      <p:pic>
        <p:nvPicPr>
          <p:cNvPr id="7" name="Picture 1" descr="C:\Users\Елена\Pictures\п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022540"/>
            <a:ext cx="2664296" cy="26211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Интерференция света в быту и технике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14818"/>
            <a:ext cx="4071966" cy="214314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Окраска нефтяных, масляных, мыльных пленок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Елена\Pictures\интерференция света 2\post-8497-1152126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4214842" cy="2928958"/>
          </a:xfrm>
          <a:prstGeom prst="rect">
            <a:avLst/>
          </a:prstGeom>
          <a:noFill/>
        </p:spPr>
      </p:pic>
      <p:pic>
        <p:nvPicPr>
          <p:cNvPr id="4" name="Picture 2" descr="C:\Users\Елена\Pictures\интерференция света 2\1774105_220951_a2117ebea0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71942"/>
            <a:ext cx="4214842" cy="2643206"/>
          </a:xfrm>
          <a:prstGeom prst="rect">
            <a:avLst/>
          </a:prstGeom>
          <a:noFill/>
        </p:spPr>
      </p:pic>
      <p:pic>
        <p:nvPicPr>
          <p:cNvPr id="6" name="Picture 3" descr="C:\Users\Елена\Pictures\Sapegin_Artem_20D_2008-07-06_538-3851_w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071546"/>
            <a:ext cx="4214842" cy="3000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Интерференция света в быту и технике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9123" y="4649170"/>
            <a:ext cx="4199999" cy="179071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«игра» света в пленках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голографичеких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этикеток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Елена\Pictures\голографические этикетки\голографические этикетки,самоклеющие ся этикет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0205" y="3047325"/>
            <a:ext cx="1875331" cy="3203690"/>
          </a:xfrm>
          <a:prstGeom prst="rect">
            <a:avLst/>
          </a:prstGeom>
          <a:noFill/>
        </p:spPr>
      </p:pic>
      <p:pic>
        <p:nvPicPr>
          <p:cNvPr id="1027" name="Picture 3" descr="C:\Users\Елена\Pictures\голографические этикетки\голографическая пленка, впервые производимая в Турции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754" y="1142984"/>
            <a:ext cx="3661522" cy="2502040"/>
          </a:xfrm>
          <a:prstGeom prst="rect">
            <a:avLst/>
          </a:prstGeom>
          <a:noFill/>
        </p:spPr>
      </p:pic>
      <p:pic>
        <p:nvPicPr>
          <p:cNvPr id="4" name="Picture 2" descr="C:\Users\Елена\Pictures\интерференция света 2\голограм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2584" y="1412776"/>
            <a:ext cx="2448272" cy="23632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4876" y="1000108"/>
            <a:ext cx="4286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«Просветление оптики»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уменьшение отражения света от поверхности линзы  в результате нанесения на нее специальной пленки.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Фиолетовый или сиреневый оттенок просветленных объективов.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C:\Users\Елена\Pictures\интерференция!!!\интерференция в плен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500702"/>
            <a:ext cx="3286148" cy="1243010"/>
          </a:xfrm>
          <a:prstGeom prst="rect">
            <a:avLst/>
          </a:prstGeom>
          <a:noFill/>
        </p:spPr>
      </p:pic>
      <p:pic>
        <p:nvPicPr>
          <p:cNvPr id="33794" name="Picture 2" descr="C:\Users\Елена\Pictures\интерференция света 2\1643_pi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00108"/>
            <a:ext cx="2214578" cy="1714512"/>
          </a:xfrm>
          <a:prstGeom prst="rect">
            <a:avLst/>
          </a:prstGeom>
          <a:noFill/>
        </p:spPr>
      </p:pic>
      <p:pic>
        <p:nvPicPr>
          <p:cNvPr id="33796" name="Picture 4" descr="C:\Users\Елена\Pictures\интерференция света 2\00382354-photo-appareil-photo-numerique-panasonic-lumix-dmc-l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000108"/>
            <a:ext cx="2286016" cy="1729395"/>
          </a:xfrm>
          <a:prstGeom prst="rect">
            <a:avLst/>
          </a:prstGeom>
          <a:noFill/>
        </p:spPr>
      </p:pic>
      <p:pic>
        <p:nvPicPr>
          <p:cNvPr id="33797" name="Picture 5" descr="C:\Users\Елена\Pictures\интерференция света 2\рогнпе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928934"/>
            <a:ext cx="2214578" cy="1500198"/>
          </a:xfrm>
          <a:prstGeom prst="rect">
            <a:avLst/>
          </a:prstGeom>
          <a:noFill/>
        </p:spPr>
      </p:pic>
      <p:pic>
        <p:nvPicPr>
          <p:cNvPr id="31745" name="Picture 1" descr="C:\Users\Елена\Pictures\интерференция света 2\moskva-obektiv_Canon_FD_200_mm_128_S_S_C__2375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928934"/>
            <a:ext cx="2357454" cy="1500198"/>
          </a:xfrm>
          <a:prstGeom prst="rect">
            <a:avLst/>
          </a:prstGeom>
          <a:noFill/>
        </p:spPr>
      </p:pic>
      <p:pic>
        <p:nvPicPr>
          <p:cNvPr id="31746" name="Picture 2" descr="C:\Users\Елена\Pictures\интерференция света 2\LEUPOLD%20665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857760"/>
            <a:ext cx="2214578" cy="1775394"/>
          </a:xfrm>
          <a:prstGeom prst="rect">
            <a:avLst/>
          </a:prstGeom>
          <a:noFill/>
        </p:spPr>
      </p:pic>
      <p:pic>
        <p:nvPicPr>
          <p:cNvPr id="31747" name="Picture 3" descr="C:\Users\Елена\Pictures\интерференция света 2\6813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357422" y="4929198"/>
            <a:ext cx="2214578" cy="1709377"/>
          </a:xfrm>
          <a:prstGeom prst="rect">
            <a:avLst/>
          </a:prstGeom>
          <a:noFill/>
        </p:spPr>
      </p:pic>
      <p:pic>
        <p:nvPicPr>
          <p:cNvPr id="5" name="Picture 1" descr="C:\Users\Елена\Pictures\интерференция света 2\mir20887644567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4500570"/>
            <a:ext cx="1500198" cy="928694"/>
          </a:xfrm>
          <a:prstGeom prst="rect">
            <a:avLst/>
          </a:prstGeom>
          <a:noFill/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0" y="35703"/>
            <a:ext cx="8820472" cy="7649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Интерференция света в быту и технике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001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Цвета побежалости в технике</a:t>
            </a:r>
            <a:endParaRPr lang="ru-RU" dirty="0"/>
          </a:p>
        </p:txBody>
      </p:sp>
      <p:pic>
        <p:nvPicPr>
          <p:cNvPr id="4" name="Picture 2" descr="C:\Users\Елена\Pictures\интерференция света 2\8ede109ab6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14422"/>
            <a:ext cx="4357718" cy="30003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86314" y="4214818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Цвета побежалости на разогретом лезвии бритвы 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4348" y="5072074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4857760"/>
            <a:ext cx="88583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/>
              <a:t>цвета побежалости </a:t>
            </a:r>
            <a:r>
              <a:rPr lang="ru-RU" sz="2100" dirty="0" smtClean="0"/>
              <a:t>— радужные цвета, образующиеся на гладкой поверхности металла или минерала в результате формирования тонкой прозрачной поверхностной оксидной плёнки и интерференции света в ней. Цвета побежалости обычно наблюдаются при нагревании сплавов железа, например, углеродистой стали.</a:t>
            </a:r>
            <a:endParaRPr lang="ru-RU" sz="2100" dirty="0"/>
          </a:p>
        </p:txBody>
      </p:sp>
      <p:pic>
        <p:nvPicPr>
          <p:cNvPr id="2050" name="Picture 2" descr="C:\Users\Елена\Pictures\Термообработка металлов и цвета побежалости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4143372" cy="30003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44" y="4286257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Цвета побежалости при термообработке стали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9286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Цвета побежалости в природе</a:t>
            </a:r>
            <a:endParaRPr lang="ru-RU" dirty="0"/>
          </a:p>
        </p:txBody>
      </p:sp>
      <p:pic>
        <p:nvPicPr>
          <p:cNvPr id="5" name="Рисунок 4" descr="http://upload.wikimedia.org/wikipedia/commons/thumb/c/cc/Bismuth_crystal_macro.jpg/220px-Bismuth_crystal_macro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42862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121442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Цвета побежалости на кристалле висмута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14348" y="5072074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Елена\Pictures\Борнит Минерал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142984"/>
            <a:ext cx="4357718" cy="285752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714876" y="1142985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Цвета побежалости минерала Борнит</a:t>
            </a:r>
          </a:p>
          <a:p>
            <a:endParaRPr lang="ru-RU" dirty="0"/>
          </a:p>
        </p:txBody>
      </p:sp>
      <p:pic>
        <p:nvPicPr>
          <p:cNvPr id="1027" name="Picture 3" descr="C:\Users\Елена\Pictures\0130532204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429108"/>
            <a:ext cx="4286280" cy="2286040"/>
          </a:xfrm>
          <a:prstGeom prst="rect">
            <a:avLst/>
          </a:prstGeom>
          <a:noFill/>
        </p:spPr>
      </p:pic>
      <p:pic>
        <p:nvPicPr>
          <p:cNvPr id="3" name="Picture 2" descr="C:\Users\Елена\Pictures\30acb13ece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429132"/>
            <a:ext cx="4357718" cy="228601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8596" y="4000504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Цвета побежалости в оксидных пленках минералов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1789</TotalTime>
  <Words>157</Words>
  <Application>Microsoft Office PowerPoint</Application>
  <PresentationFormat>Экран (4:3)</PresentationFormat>
  <Paragraphs>22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Интерференция света в природе</vt:lpstr>
      <vt:lpstr>Интерференция света в природе</vt:lpstr>
      <vt:lpstr>Интерференция света в быту и технике</vt:lpstr>
      <vt:lpstr>Интерференция света в быту и технике</vt:lpstr>
      <vt:lpstr>Интерференция света в быту и технике</vt:lpstr>
      <vt:lpstr>Цвета побежалости в технике</vt:lpstr>
      <vt:lpstr>Цвета побежалости в природе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Интерференция света</dc:title>
  <dc:creator>Елена</dc:creator>
  <cp:lastModifiedBy>Юрий Савлевич</cp:lastModifiedBy>
  <cp:revision>416</cp:revision>
  <dcterms:created xsi:type="dcterms:W3CDTF">2012-03-09T12:39:49Z</dcterms:created>
  <dcterms:modified xsi:type="dcterms:W3CDTF">2019-12-02T22:58:54Z</dcterms:modified>
</cp:coreProperties>
</file>