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5"/>
  </p:notesMasterIdLst>
  <p:sldIdLst>
    <p:sldId id="313" r:id="rId2"/>
    <p:sldId id="295" r:id="rId3"/>
    <p:sldId id="314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840" autoAdjust="0"/>
  </p:normalViewPr>
  <p:slideViewPr>
    <p:cSldViewPr>
      <p:cViewPr varScale="1">
        <p:scale>
          <a:sx n="82" d="100"/>
          <a:sy n="82" d="100"/>
        </p:scale>
        <p:origin x="-974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0F537-52B9-4C74-B91B-4014E0070C0E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FADD39-EA01-4F60-953B-65539168A6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8350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C:\Users\Елена\Pictures\и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1319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-25903" y="2780928"/>
            <a:ext cx="9144000" cy="1754326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Решение задач по теме: «Интерференция света»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4643446"/>
            <a:ext cx="4857784" cy="156966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Всё известно вокруг, тем не менее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На Земле ещё много того, 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Что достойно, поверь, удивления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И твоего, и моего.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(автор неизвестен)</a:t>
            </a:r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03670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85918" y="142852"/>
            <a:ext cx="55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214290"/>
            <a:ext cx="8572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Блиц – опрос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71538" y="1071546"/>
            <a:ext cx="5143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785795"/>
            <a:ext cx="8715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Какое явление называется интерференцией волн?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3151" y="1622154"/>
            <a:ext cx="8715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Какие волны называются когерентными?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3914" y="2667535"/>
            <a:ext cx="87868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3.В каких точках пространства  наблюдаются интерференционные максимумы?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 В каких точках пространства  наблюдаются интерференционные минимумы? 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5. Куда исчезает энергия двух волн в местах интерференционных минимумов?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85918" y="1000108"/>
            <a:ext cx="714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/>
              <a:t> </a:t>
            </a:r>
            <a:r>
              <a:rPr lang="ru-RU" sz="2400" dirty="0" smtClean="0"/>
              <a:t>Задачи </a:t>
            </a:r>
            <a:r>
              <a:rPr lang="ru-RU" sz="2400" dirty="0"/>
              <a:t>815</a:t>
            </a:r>
            <a:r>
              <a:rPr lang="ru-RU" sz="2400"/>
              <a:t>, </a:t>
            </a:r>
            <a:r>
              <a:rPr lang="ru-RU" sz="2400" smtClean="0"/>
              <a:t>823 </a:t>
            </a:r>
            <a:r>
              <a:rPr lang="ru-RU" sz="2400" dirty="0"/>
              <a:t>из </a:t>
            </a:r>
            <a:r>
              <a:rPr lang="ru-RU" sz="2400" dirty="0" smtClean="0"/>
              <a:t>сборника.</a:t>
            </a:r>
          </a:p>
          <a:p>
            <a:pPr lvl="0"/>
            <a:endParaRPr lang="ru-RU" sz="2400" dirty="0"/>
          </a:p>
          <a:p>
            <a:r>
              <a:rPr lang="ru-RU" sz="2400" dirty="0"/>
              <a:t> По желанию – подготовить сообщение по теме: «Просветление оптики</a:t>
            </a:r>
            <a:r>
              <a:rPr lang="ru-RU" sz="2400" dirty="0" smtClean="0"/>
              <a:t>».</a:t>
            </a:r>
            <a:endParaRPr lang="ru-RU" sz="2400" dirty="0"/>
          </a:p>
        </p:txBody>
      </p:sp>
      <p:pic>
        <p:nvPicPr>
          <p:cNvPr id="4" name="Picture 2" descr="C:\Users\Елена\Pictures\интерференция!!!\110710_1310304375_947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28604"/>
            <a:ext cx="1571636" cy="1571636"/>
          </a:xfrm>
          <a:prstGeom prst="rect">
            <a:avLst/>
          </a:prstGeom>
          <a:noFill/>
        </p:spPr>
      </p:pic>
      <p:pic>
        <p:nvPicPr>
          <p:cNvPr id="34819" name="Picture 3" descr="C:\Users\Елена\Pictures\интерференция!!!\80657912_543820_4132nothumb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571876"/>
            <a:ext cx="1571636" cy="2990842"/>
          </a:xfrm>
          <a:prstGeom prst="rect">
            <a:avLst/>
          </a:prstGeom>
          <a:noFill/>
        </p:spPr>
      </p:pic>
      <p:pic>
        <p:nvPicPr>
          <p:cNvPr id="34820" name="Picture 4" descr="C:\Users\Елена\Pictures\интерференция!!!\iCAV45LH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000240"/>
            <a:ext cx="1571636" cy="15716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126550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1782</TotalTime>
  <Words>84</Words>
  <Application>Microsoft Office PowerPoint</Application>
  <PresentationFormat>Экран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Домашнее задание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Интерференция света</dc:title>
  <dc:creator>Елена</dc:creator>
  <cp:lastModifiedBy>Admin</cp:lastModifiedBy>
  <cp:revision>417</cp:revision>
  <dcterms:created xsi:type="dcterms:W3CDTF">2012-03-09T12:39:49Z</dcterms:created>
  <dcterms:modified xsi:type="dcterms:W3CDTF">2019-12-03T09:00:44Z</dcterms:modified>
</cp:coreProperties>
</file>