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5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24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5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4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58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2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61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75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3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89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13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1D8B5-351A-47F2-8063-28C7B0B2445C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57CA1-7AF5-4E7F-9668-C407A02DF8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36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indirimuzmani.tv/wp-content/uploads/2017/04/Orange-Waves-Powerpoint-Templa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7498" y="3067541"/>
            <a:ext cx="9144000" cy="179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Второстепенные члены предложения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/>
              <a:t>Определение</a:t>
            </a: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40821" y="6467302"/>
            <a:ext cx="135773" cy="45719"/>
          </a:xfrm>
        </p:spPr>
        <p:txBody>
          <a:bodyPr>
            <a:normAutofit fontScale="25000" lnSpcReduction="20000"/>
          </a:bodyPr>
          <a:lstStyle/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96382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0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2397" y="1263198"/>
            <a:ext cx="9867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Определение</a:t>
            </a:r>
            <a:r>
              <a:rPr lang="ru-RU" sz="2800" dirty="0" smtClean="0"/>
              <a:t> – второстепенный член предложения, который относится к слову с предметным значением, характеризует признак называемого предмета.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62397" y="3453074"/>
            <a:ext cx="9044079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Определение отвечает на вопросы </a:t>
            </a:r>
            <a:r>
              <a:rPr lang="ru-RU" sz="2400" b="1" dirty="0" smtClean="0"/>
              <a:t>«какой?», «чей?», «который?»</a:t>
            </a:r>
            <a:r>
              <a:rPr lang="ru-RU" sz="2400" dirty="0" smtClean="0"/>
              <a:t>: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Деревенский сад;</a:t>
            </a:r>
          </a:p>
          <a:p>
            <a:r>
              <a:rPr lang="ru-RU" sz="2000" i="1" dirty="0" smtClean="0"/>
              <a:t>лисий хвост;</a:t>
            </a:r>
          </a:p>
          <a:p>
            <a:r>
              <a:rPr lang="ru-RU" sz="2000" i="1" dirty="0" smtClean="0"/>
              <a:t>пятый покупатель.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321015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7oom.ru/powerpoint/krasivie-fony-dlya-prezentacii-10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360"/>
            <a:ext cx="12192000" cy="690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982" y="1264017"/>
            <a:ext cx="2257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Определения</a:t>
            </a:r>
            <a:endParaRPr lang="ru-RU" sz="28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866343" y="1787237"/>
            <a:ext cx="1030778" cy="7980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506384" y="1787237"/>
            <a:ext cx="1030778" cy="7980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91953" y="2579718"/>
            <a:ext cx="2184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Согласованные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81692" y="2585259"/>
            <a:ext cx="2604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Несогласованные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459560" y="3054315"/>
            <a:ext cx="28490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Связаны с определяемым словом видом связи </a:t>
            </a:r>
            <a:r>
              <a:rPr lang="ru-RU" b="1" dirty="0" smtClean="0"/>
              <a:t>согласование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59560" y="4213385"/>
            <a:ext cx="18020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Летний вечер, </a:t>
            </a:r>
          </a:p>
          <a:p>
            <a:r>
              <a:rPr lang="ru-RU" i="1" dirty="0"/>
              <a:t>т</a:t>
            </a:r>
            <a:r>
              <a:rPr lang="ru-RU" i="1" dirty="0" smtClean="0"/>
              <a:t>ретий звонок,</a:t>
            </a:r>
          </a:p>
          <a:p>
            <a:r>
              <a:rPr lang="ru-RU" i="1" dirty="0" smtClean="0"/>
              <a:t>забытая шаль</a:t>
            </a:r>
            <a:endParaRPr lang="ru-RU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97025" y="3046924"/>
            <a:ext cx="3007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Связаны с определяемым словом видами связи </a:t>
            </a:r>
            <a:r>
              <a:rPr lang="ru-RU" b="1" dirty="0" smtClean="0"/>
              <a:t>управление и примыкание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97025" y="4213385"/>
            <a:ext cx="22460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Таблетки от кашля,</a:t>
            </a:r>
          </a:p>
          <a:p>
            <a:r>
              <a:rPr lang="ru-RU" i="1" dirty="0"/>
              <a:t>б</a:t>
            </a:r>
            <a:r>
              <a:rPr lang="ru-RU" i="1" dirty="0" smtClean="0"/>
              <a:t>рюки галифе,</a:t>
            </a:r>
          </a:p>
          <a:p>
            <a:r>
              <a:rPr lang="ru-RU" i="1" dirty="0" smtClean="0"/>
              <a:t>яблоко послаще,</a:t>
            </a:r>
          </a:p>
          <a:p>
            <a:r>
              <a:rPr lang="ru-RU" i="1" dirty="0" smtClean="0"/>
              <a:t>её идея</a:t>
            </a:r>
          </a:p>
        </p:txBody>
      </p:sp>
    </p:spTree>
    <p:extLst>
      <p:ext uri="{BB962C8B-B14F-4D97-AF65-F5344CB8AC3E}">
        <p14:creationId xmlns:p14="http://schemas.microsoft.com/office/powerpoint/2010/main" val="16321599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83</Words>
  <Application>Microsoft Office PowerPoint</Application>
  <PresentationFormat>Широкоэкранный</PresentationFormat>
  <Paragraphs>19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Второстепенные члены предложения  Определение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Второстепенные члены предложения  Определение</dc:title>
  <dc:creator>RePack by Diakov</dc:creator>
  <cp:lastModifiedBy>RePack by Diakov</cp:lastModifiedBy>
  <cp:revision>6</cp:revision>
  <dcterms:created xsi:type="dcterms:W3CDTF">2019-11-24T12:33:30Z</dcterms:created>
  <dcterms:modified xsi:type="dcterms:W3CDTF">2019-11-24T13:14:09Z</dcterms:modified>
</cp:coreProperties>
</file>