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E8BA8B-9EBD-4F19-BED3-21066EABD99D}" v="1147" dt="2019-11-18T10:06:17.0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983" autoAdjust="0"/>
    <p:restoredTop sz="94660"/>
  </p:normalViewPr>
  <p:slideViewPr>
    <p:cSldViewPr snapToGrid="0">
      <p:cViewPr varScale="1">
        <p:scale>
          <a:sx n="71" d="100"/>
          <a:sy n="71" d="100"/>
        </p:scale>
        <p:origin x="-54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063B93-7896-4D31-844E-51BA84FFCE38}" type="doc">
      <dgm:prSet loTypeId="urn:microsoft.com/office/officeart/2005/8/layout/hierarchy3" loCatId="hierarchy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EA9CBD3B-4944-460F-AF2E-FD5D48FB262D}">
      <dgm:prSet/>
      <dgm:spPr/>
      <dgm:t>
        <a:bodyPr/>
        <a:lstStyle/>
        <a:p>
          <a:r>
            <a:rPr lang="ru-RU" u="sng" dirty="0">
              <a:solidFill>
                <a:schemeClr val="tx1"/>
              </a:solidFill>
            </a:rPr>
            <a:t>Жить</a:t>
          </a:r>
          <a:r>
            <a:rPr lang="ru-RU" dirty="0"/>
            <a:t> - Родине служить.</a:t>
          </a:r>
          <a:endParaRPr lang="en-US" dirty="0"/>
        </a:p>
      </dgm:t>
    </dgm:pt>
    <dgm:pt modelId="{6CCBAD02-3E1C-4244-95E9-381644E84C24}" type="parTrans" cxnId="{EE680798-3B3F-484F-B151-3099BA9E7BB2}">
      <dgm:prSet/>
      <dgm:spPr/>
      <dgm:t>
        <a:bodyPr/>
        <a:lstStyle/>
        <a:p>
          <a:endParaRPr lang="en-US"/>
        </a:p>
      </dgm:t>
    </dgm:pt>
    <dgm:pt modelId="{6E1B5796-7AE2-4861-829F-2C528CA11446}" type="sibTrans" cxnId="{EE680798-3B3F-484F-B151-3099BA9E7BB2}">
      <dgm:prSet/>
      <dgm:spPr/>
      <dgm:t>
        <a:bodyPr/>
        <a:lstStyle/>
        <a:p>
          <a:endParaRPr lang="en-US"/>
        </a:p>
      </dgm:t>
    </dgm:pt>
    <dgm:pt modelId="{ECCEF00E-0571-4C63-BA30-7C680B913DF3}">
      <dgm:prSet/>
      <dgm:spPr/>
      <dgm:t>
        <a:bodyPr/>
        <a:lstStyle/>
        <a:p>
          <a:r>
            <a:rPr lang="ru-RU" u="sng" dirty="0">
              <a:solidFill>
                <a:schemeClr val="tx1"/>
              </a:solidFill>
            </a:rPr>
            <a:t>Собирать</a:t>
          </a:r>
          <a:r>
            <a:rPr lang="ru-RU" dirty="0">
              <a:solidFill>
                <a:schemeClr val="tx1"/>
              </a:solidFill>
            </a:rPr>
            <a:t> </a:t>
          </a:r>
          <a:r>
            <a:rPr lang="ru-RU" dirty="0"/>
            <a:t>грибы - удовольствие.</a:t>
          </a:r>
          <a:endParaRPr lang="en-US" dirty="0"/>
        </a:p>
      </dgm:t>
    </dgm:pt>
    <dgm:pt modelId="{242E3A65-6547-4F66-B735-D8E417F2D3F5}" type="parTrans" cxnId="{CA278F09-BD96-4AEE-AF59-E7C368B862AE}">
      <dgm:prSet/>
      <dgm:spPr/>
      <dgm:t>
        <a:bodyPr/>
        <a:lstStyle/>
        <a:p>
          <a:endParaRPr lang="en-US"/>
        </a:p>
      </dgm:t>
    </dgm:pt>
    <dgm:pt modelId="{01A509FA-6D8C-42EB-A5D2-6FEE6B51A826}" type="sibTrans" cxnId="{CA278F09-BD96-4AEE-AF59-E7C368B862AE}">
      <dgm:prSet/>
      <dgm:spPr/>
      <dgm:t>
        <a:bodyPr/>
        <a:lstStyle/>
        <a:p>
          <a:endParaRPr lang="en-US"/>
        </a:p>
      </dgm:t>
    </dgm:pt>
    <dgm:pt modelId="{A1DA5815-417B-4DBA-8B15-A789EDBDE3B1}" type="pres">
      <dgm:prSet presAssocID="{59063B93-7896-4D31-844E-51BA84FFCE3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9F85BFD-7CE7-4A55-A8AD-A8DE3F7D4119}" type="pres">
      <dgm:prSet presAssocID="{EA9CBD3B-4944-460F-AF2E-FD5D48FB262D}" presName="root" presStyleCnt="0"/>
      <dgm:spPr/>
    </dgm:pt>
    <dgm:pt modelId="{7DF38A05-9A79-421D-BA8A-B62CCA512CF0}" type="pres">
      <dgm:prSet presAssocID="{EA9CBD3B-4944-460F-AF2E-FD5D48FB262D}" presName="rootComposite" presStyleCnt="0"/>
      <dgm:spPr/>
    </dgm:pt>
    <dgm:pt modelId="{B087E9F7-398F-4A4D-87CB-F565C0F4C55F}" type="pres">
      <dgm:prSet presAssocID="{EA9CBD3B-4944-460F-AF2E-FD5D48FB262D}" presName="rootText" presStyleLbl="node1" presStyleIdx="0" presStyleCnt="2"/>
      <dgm:spPr/>
      <dgm:t>
        <a:bodyPr/>
        <a:lstStyle/>
        <a:p>
          <a:endParaRPr lang="ru-RU"/>
        </a:p>
      </dgm:t>
    </dgm:pt>
    <dgm:pt modelId="{791BD806-4E83-4A81-8071-5E280FAED2D9}" type="pres">
      <dgm:prSet presAssocID="{EA9CBD3B-4944-460F-AF2E-FD5D48FB262D}" presName="rootConnector" presStyleLbl="node1" presStyleIdx="0" presStyleCnt="2"/>
      <dgm:spPr/>
      <dgm:t>
        <a:bodyPr/>
        <a:lstStyle/>
        <a:p>
          <a:endParaRPr lang="ru-RU"/>
        </a:p>
      </dgm:t>
    </dgm:pt>
    <dgm:pt modelId="{9E80BABE-702B-4DEE-B13C-7D01CFB1D5ED}" type="pres">
      <dgm:prSet presAssocID="{EA9CBD3B-4944-460F-AF2E-FD5D48FB262D}" presName="childShape" presStyleCnt="0"/>
      <dgm:spPr/>
    </dgm:pt>
    <dgm:pt modelId="{B07E2074-B762-42A7-821F-F7D9D4BDF1FE}" type="pres">
      <dgm:prSet presAssocID="{ECCEF00E-0571-4C63-BA30-7C680B913DF3}" presName="root" presStyleCnt="0"/>
      <dgm:spPr/>
    </dgm:pt>
    <dgm:pt modelId="{0C2B688B-85CA-4918-BC2A-7530935B2D60}" type="pres">
      <dgm:prSet presAssocID="{ECCEF00E-0571-4C63-BA30-7C680B913DF3}" presName="rootComposite" presStyleCnt="0"/>
      <dgm:spPr/>
    </dgm:pt>
    <dgm:pt modelId="{1AAEFC42-3A1A-4BCC-8F71-63F85DA5495B}" type="pres">
      <dgm:prSet presAssocID="{ECCEF00E-0571-4C63-BA30-7C680B913DF3}" presName="rootText" presStyleLbl="node1" presStyleIdx="1" presStyleCnt="2"/>
      <dgm:spPr/>
      <dgm:t>
        <a:bodyPr/>
        <a:lstStyle/>
        <a:p>
          <a:endParaRPr lang="ru-RU"/>
        </a:p>
      </dgm:t>
    </dgm:pt>
    <dgm:pt modelId="{02D225FF-7BBB-48C2-9FF8-1768AEB91F98}" type="pres">
      <dgm:prSet presAssocID="{ECCEF00E-0571-4C63-BA30-7C680B913DF3}" presName="rootConnector" presStyleLbl="node1" presStyleIdx="1" presStyleCnt="2"/>
      <dgm:spPr/>
      <dgm:t>
        <a:bodyPr/>
        <a:lstStyle/>
        <a:p>
          <a:endParaRPr lang="ru-RU"/>
        </a:p>
      </dgm:t>
    </dgm:pt>
    <dgm:pt modelId="{E0EED938-F928-4AE3-AE16-F1DCB061BECB}" type="pres">
      <dgm:prSet presAssocID="{ECCEF00E-0571-4C63-BA30-7C680B913DF3}" presName="childShape" presStyleCnt="0"/>
      <dgm:spPr/>
    </dgm:pt>
  </dgm:ptLst>
  <dgm:cxnLst>
    <dgm:cxn modelId="{62B7C56B-79EB-4515-990F-68A837D47D30}" type="presOf" srcId="{EA9CBD3B-4944-460F-AF2E-FD5D48FB262D}" destId="{B087E9F7-398F-4A4D-87CB-F565C0F4C55F}" srcOrd="0" destOrd="0" presId="urn:microsoft.com/office/officeart/2005/8/layout/hierarchy3"/>
    <dgm:cxn modelId="{FD8BF93A-BC1C-4093-8CD7-3CB29757D7EC}" type="presOf" srcId="{ECCEF00E-0571-4C63-BA30-7C680B913DF3}" destId="{1AAEFC42-3A1A-4BCC-8F71-63F85DA5495B}" srcOrd="0" destOrd="0" presId="urn:microsoft.com/office/officeart/2005/8/layout/hierarchy3"/>
    <dgm:cxn modelId="{CA278F09-BD96-4AEE-AF59-E7C368B862AE}" srcId="{59063B93-7896-4D31-844E-51BA84FFCE38}" destId="{ECCEF00E-0571-4C63-BA30-7C680B913DF3}" srcOrd="1" destOrd="0" parTransId="{242E3A65-6547-4F66-B735-D8E417F2D3F5}" sibTransId="{01A509FA-6D8C-42EB-A5D2-6FEE6B51A826}"/>
    <dgm:cxn modelId="{C9DF3941-6933-4655-96F0-9207F99D5B53}" type="presOf" srcId="{ECCEF00E-0571-4C63-BA30-7C680B913DF3}" destId="{02D225FF-7BBB-48C2-9FF8-1768AEB91F98}" srcOrd="1" destOrd="0" presId="urn:microsoft.com/office/officeart/2005/8/layout/hierarchy3"/>
    <dgm:cxn modelId="{EE680798-3B3F-484F-B151-3099BA9E7BB2}" srcId="{59063B93-7896-4D31-844E-51BA84FFCE38}" destId="{EA9CBD3B-4944-460F-AF2E-FD5D48FB262D}" srcOrd="0" destOrd="0" parTransId="{6CCBAD02-3E1C-4244-95E9-381644E84C24}" sibTransId="{6E1B5796-7AE2-4861-829F-2C528CA11446}"/>
    <dgm:cxn modelId="{A64E0654-4871-42CF-920A-7C91FAB3911D}" type="presOf" srcId="{59063B93-7896-4D31-844E-51BA84FFCE38}" destId="{A1DA5815-417B-4DBA-8B15-A789EDBDE3B1}" srcOrd="0" destOrd="0" presId="urn:microsoft.com/office/officeart/2005/8/layout/hierarchy3"/>
    <dgm:cxn modelId="{CF8042A5-4D31-4412-BDE5-581E85867704}" type="presOf" srcId="{EA9CBD3B-4944-460F-AF2E-FD5D48FB262D}" destId="{791BD806-4E83-4A81-8071-5E280FAED2D9}" srcOrd="1" destOrd="0" presId="urn:microsoft.com/office/officeart/2005/8/layout/hierarchy3"/>
    <dgm:cxn modelId="{8FDD5B29-F687-4DA3-A655-89DC6FE61920}" type="presParOf" srcId="{A1DA5815-417B-4DBA-8B15-A789EDBDE3B1}" destId="{C9F85BFD-7CE7-4A55-A8AD-A8DE3F7D4119}" srcOrd="0" destOrd="0" presId="urn:microsoft.com/office/officeart/2005/8/layout/hierarchy3"/>
    <dgm:cxn modelId="{2874C84A-20EF-438F-BBB9-51172197888C}" type="presParOf" srcId="{C9F85BFD-7CE7-4A55-A8AD-A8DE3F7D4119}" destId="{7DF38A05-9A79-421D-BA8A-B62CCA512CF0}" srcOrd="0" destOrd="0" presId="urn:microsoft.com/office/officeart/2005/8/layout/hierarchy3"/>
    <dgm:cxn modelId="{DDF9AAED-967C-4095-9B72-6C788FBAE875}" type="presParOf" srcId="{7DF38A05-9A79-421D-BA8A-B62CCA512CF0}" destId="{B087E9F7-398F-4A4D-87CB-F565C0F4C55F}" srcOrd="0" destOrd="0" presId="urn:microsoft.com/office/officeart/2005/8/layout/hierarchy3"/>
    <dgm:cxn modelId="{50FDC57D-1971-4D9E-B166-E35C68E594C9}" type="presParOf" srcId="{7DF38A05-9A79-421D-BA8A-B62CCA512CF0}" destId="{791BD806-4E83-4A81-8071-5E280FAED2D9}" srcOrd="1" destOrd="0" presId="urn:microsoft.com/office/officeart/2005/8/layout/hierarchy3"/>
    <dgm:cxn modelId="{B293E1F0-9B01-47EF-8345-50E7D563BFBB}" type="presParOf" srcId="{C9F85BFD-7CE7-4A55-A8AD-A8DE3F7D4119}" destId="{9E80BABE-702B-4DEE-B13C-7D01CFB1D5ED}" srcOrd="1" destOrd="0" presId="urn:microsoft.com/office/officeart/2005/8/layout/hierarchy3"/>
    <dgm:cxn modelId="{14585CD5-9536-482D-9210-0D2B12062CC5}" type="presParOf" srcId="{A1DA5815-417B-4DBA-8B15-A789EDBDE3B1}" destId="{B07E2074-B762-42A7-821F-F7D9D4BDF1FE}" srcOrd="1" destOrd="0" presId="urn:microsoft.com/office/officeart/2005/8/layout/hierarchy3"/>
    <dgm:cxn modelId="{26DFFF47-0589-4647-AE46-D670EC4150CC}" type="presParOf" srcId="{B07E2074-B762-42A7-821F-F7D9D4BDF1FE}" destId="{0C2B688B-85CA-4918-BC2A-7530935B2D60}" srcOrd="0" destOrd="0" presId="urn:microsoft.com/office/officeart/2005/8/layout/hierarchy3"/>
    <dgm:cxn modelId="{1FAB8B75-6A5A-4B44-8118-75385910082D}" type="presParOf" srcId="{0C2B688B-85CA-4918-BC2A-7530935B2D60}" destId="{1AAEFC42-3A1A-4BCC-8F71-63F85DA5495B}" srcOrd="0" destOrd="0" presId="urn:microsoft.com/office/officeart/2005/8/layout/hierarchy3"/>
    <dgm:cxn modelId="{61DFC57E-7479-4150-9CFE-604F1C3AA097}" type="presParOf" srcId="{0C2B688B-85CA-4918-BC2A-7530935B2D60}" destId="{02D225FF-7BBB-48C2-9FF8-1768AEB91F98}" srcOrd="1" destOrd="0" presId="urn:microsoft.com/office/officeart/2005/8/layout/hierarchy3"/>
    <dgm:cxn modelId="{95B2C905-9ECB-4EDC-8A8D-C0D13F42453C}" type="presParOf" srcId="{B07E2074-B762-42A7-821F-F7D9D4BDF1FE}" destId="{E0EED938-F928-4AE3-AE16-F1DCB061BECB}" srcOrd="1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523C79-78B9-4B85-AF57-1758E4D8F679}" type="doc">
      <dgm:prSet loTypeId="urn:microsoft.com/office/officeart/2005/8/layout/hierarchy3" loCatId="hierarchy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ru-RU"/>
        </a:p>
      </dgm:t>
    </dgm:pt>
    <dgm:pt modelId="{33C581B5-914A-44B5-AD1E-41B7D510397D}">
      <dgm:prSet/>
      <dgm:spPr/>
      <dgm:t>
        <a:bodyPr/>
        <a:lstStyle/>
        <a:p>
          <a:r>
            <a:rPr lang="ru-RU" dirty="0"/>
            <a:t>А царица </a:t>
          </a:r>
          <a:r>
            <a:rPr lang="ru-RU" u="sng" dirty="0">
              <a:solidFill>
                <a:schemeClr val="tx1"/>
              </a:solidFill>
            </a:rPr>
            <a:t>хохотать</a:t>
          </a:r>
          <a:r>
            <a:rPr lang="ru-RU" dirty="0"/>
            <a:t>.</a:t>
          </a:r>
        </a:p>
      </dgm:t>
    </dgm:pt>
    <dgm:pt modelId="{ECE0B902-5F64-42A3-82CC-3F09F9BD897D}" type="parTrans" cxnId="{F9B5B5DD-BCD6-40CC-B2E7-7189DB1FA9FD}">
      <dgm:prSet/>
      <dgm:spPr/>
      <dgm:t>
        <a:bodyPr/>
        <a:lstStyle/>
        <a:p>
          <a:endParaRPr lang="ru-RU"/>
        </a:p>
      </dgm:t>
    </dgm:pt>
    <dgm:pt modelId="{A93EF83E-9F90-4D14-92E8-2D6F399F2B0A}" type="sibTrans" cxnId="{F9B5B5DD-BCD6-40CC-B2E7-7189DB1FA9FD}">
      <dgm:prSet/>
      <dgm:spPr/>
      <dgm:t>
        <a:bodyPr/>
        <a:lstStyle/>
        <a:p>
          <a:endParaRPr lang="ru-RU"/>
        </a:p>
      </dgm:t>
    </dgm:pt>
    <dgm:pt modelId="{7512D046-3106-4589-91D0-4CA08024AFDA}">
      <dgm:prSet/>
      <dgm:spPr/>
      <dgm:t>
        <a:bodyPr/>
        <a:lstStyle/>
        <a:p>
          <a:r>
            <a:rPr lang="ru-RU" dirty="0"/>
            <a:t>Он </a:t>
          </a:r>
          <a:r>
            <a:rPr lang="ru-RU" u="sng" dirty="0"/>
            <a:t>начал </a:t>
          </a:r>
          <a:r>
            <a:rPr lang="ru-RU" u="sng" dirty="0">
              <a:solidFill>
                <a:schemeClr val="tx1"/>
              </a:solidFill>
            </a:rPr>
            <a:t>петь</a:t>
          </a:r>
          <a:r>
            <a:rPr lang="ru-RU" dirty="0"/>
            <a:t>.</a:t>
          </a:r>
        </a:p>
      </dgm:t>
    </dgm:pt>
    <dgm:pt modelId="{8B44A646-DF71-4920-B0F5-EE5CC4A43520}" type="parTrans" cxnId="{6EEC0381-8972-454E-8F1F-93D97F77D053}">
      <dgm:prSet/>
      <dgm:spPr/>
      <dgm:t>
        <a:bodyPr/>
        <a:lstStyle/>
        <a:p>
          <a:endParaRPr lang="ru-RU"/>
        </a:p>
      </dgm:t>
    </dgm:pt>
    <dgm:pt modelId="{922E2910-6453-445D-99CA-6CEAB81E1C0C}" type="sibTrans" cxnId="{6EEC0381-8972-454E-8F1F-93D97F77D053}">
      <dgm:prSet/>
      <dgm:spPr/>
      <dgm:t>
        <a:bodyPr/>
        <a:lstStyle/>
        <a:p>
          <a:endParaRPr lang="ru-RU"/>
        </a:p>
      </dgm:t>
    </dgm:pt>
    <dgm:pt modelId="{404BB137-A563-4C30-A72C-5CC84B36A880}" type="pres">
      <dgm:prSet presAssocID="{FB523C79-78B9-4B85-AF57-1758E4D8F67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DCFC349-944F-42E0-A90A-C95AA298A734}" type="pres">
      <dgm:prSet presAssocID="{33C581B5-914A-44B5-AD1E-41B7D510397D}" presName="root" presStyleCnt="0"/>
      <dgm:spPr/>
    </dgm:pt>
    <dgm:pt modelId="{665D1421-F30B-49C2-9DE0-B598655610C9}" type="pres">
      <dgm:prSet presAssocID="{33C581B5-914A-44B5-AD1E-41B7D510397D}" presName="rootComposite" presStyleCnt="0"/>
      <dgm:spPr/>
    </dgm:pt>
    <dgm:pt modelId="{8DBD902F-2FDE-4F84-A103-10616FDB54E5}" type="pres">
      <dgm:prSet presAssocID="{33C581B5-914A-44B5-AD1E-41B7D510397D}" presName="rootText" presStyleLbl="node1" presStyleIdx="0" presStyleCnt="2"/>
      <dgm:spPr/>
      <dgm:t>
        <a:bodyPr/>
        <a:lstStyle/>
        <a:p>
          <a:endParaRPr lang="ru-RU"/>
        </a:p>
      </dgm:t>
    </dgm:pt>
    <dgm:pt modelId="{DC71ED5A-E5B4-4C28-BB81-CDCD7149ECC7}" type="pres">
      <dgm:prSet presAssocID="{33C581B5-914A-44B5-AD1E-41B7D510397D}" presName="rootConnector" presStyleLbl="node1" presStyleIdx="0" presStyleCnt="2"/>
      <dgm:spPr/>
      <dgm:t>
        <a:bodyPr/>
        <a:lstStyle/>
        <a:p>
          <a:endParaRPr lang="ru-RU"/>
        </a:p>
      </dgm:t>
    </dgm:pt>
    <dgm:pt modelId="{2CE6DA4F-E9EA-430E-9BAD-02EDF4841638}" type="pres">
      <dgm:prSet presAssocID="{33C581B5-914A-44B5-AD1E-41B7D510397D}" presName="childShape" presStyleCnt="0"/>
      <dgm:spPr/>
    </dgm:pt>
    <dgm:pt modelId="{5035F6D5-09D9-42D3-AC6B-A389C2BAC32F}" type="pres">
      <dgm:prSet presAssocID="{7512D046-3106-4589-91D0-4CA08024AFDA}" presName="root" presStyleCnt="0"/>
      <dgm:spPr/>
    </dgm:pt>
    <dgm:pt modelId="{D5CCF30B-8E1D-498B-9E8D-1871CC269F83}" type="pres">
      <dgm:prSet presAssocID="{7512D046-3106-4589-91D0-4CA08024AFDA}" presName="rootComposite" presStyleCnt="0"/>
      <dgm:spPr/>
    </dgm:pt>
    <dgm:pt modelId="{01C10B8B-25DB-405C-947B-FD84F6DE27B6}" type="pres">
      <dgm:prSet presAssocID="{7512D046-3106-4589-91D0-4CA08024AFDA}" presName="rootText" presStyleLbl="node1" presStyleIdx="1" presStyleCnt="2"/>
      <dgm:spPr/>
      <dgm:t>
        <a:bodyPr/>
        <a:lstStyle/>
        <a:p>
          <a:endParaRPr lang="ru-RU"/>
        </a:p>
      </dgm:t>
    </dgm:pt>
    <dgm:pt modelId="{A082A901-7BB6-436C-9812-05768B6E8E6A}" type="pres">
      <dgm:prSet presAssocID="{7512D046-3106-4589-91D0-4CA08024AFDA}" presName="rootConnector" presStyleLbl="node1" presStyleIdx="1" presStyleCnt="2"/>
      <dgm:spPr/>
      <dgm:t>
        <a:bodyPr/>
        <a:lstStyle/>
        <a:p>
          <a:endParaRPr lang="ru-RU"/>
        </a:p>
      </dgm:t>
    </dgm:pt>
    <dgm:pt modelId="{1480D5BD-ABD4-4D11-BBBE-4573D0485441}" type="pres">
      <dgm:prSet presAssocID="{7512D046-3106-4589-91D0-4CA08024AFDA}" presName="childShape" presStyleCnt="0"/>
      <dgm:spPr/>
    </dgm:pt>
  </dgm:ptLst>
  <dgm:cxnLst>
    <dgm:cxn modelId="{CD96625A-D75F-43A4-A77B-071BFA195009}" type="presOf" srcId="{33C581B5-914A-44B5-AD1E-41B7D510397D}" destId="{DC71ED5A-E5B4-4C28-BB81-CDCD7149ECC7}" srcOrd="1" destOrd="0" presId="urn:microsoft.com/office/officeart/2005/8/layout/hierarchy3"/>
    <dgm:cxn modelId="{2BC6EFA4-CF87-44EE-8770-4D79897C8C30}" type="presOf" srcId="{FB523C79-78B9-4B85-AF57-1758E4D8F679}" destId="{404BB137-A563-4C30-A72C-5CC84B36A880}" srcOrd="0" destOrd="0" presId="urn:microsoft.com/office/officeart/2005/8/layout/hierarchy3"/>
    <dgm:cxn modelId="{F9B5B5DD-BCD6-40CC-B2E7-7189DB1FA9FD}" srcId="{FB523C79-78B9-4B85-AF57-1758E4D8F679}" destId="{33C581B5-914A-44B5-AD1E-41B7D510397D}" srcOrd="0" destOrd="0" parTransId="{ECE0B902-5F64-42A3-82CC-3F09F9BD897D}" sibTransId="{A93EF83E-9F90-4D14-92E8-2D6F399F2B0A}"/>
    <dgm:cxn modelId="{6EEC0381-8972-454E-8F1F-93D97F77D053}" srcId="{FB523C79-78B9-4B85-AF57-1758E4D8F679}" destId="{7512D046-3106-4589-91D0-4CA08024AFDA}" srcOrd="1" destOrd="0" parTransId="{8B44A646-DF71-4920-B0F5-EE5CC4A43520}" sibTransId="{922E2910-6453-445D-99CA-6CEAB81E1C0C}"/>
    <dgm:cxn modelId="{181DFE30-E509-49E1-B124-1B24271C3067}" type="presOf" srcId="{7512D046-3106-4589-91D0-4CA08024AFDA}" destId="{01C10B8B-25DB-405C-947B-FD84F6DE27B6}" srcOrd="0" destOrd="0" presId="urn:microsoft.com/office/officeart/2005/8/layout/hierarchy3"/>
    <dgm:cxn modelId="{1F63009A-B902-40DE-B154-1E878349F5E2}" type="presOf" srcId="{7512D046-3106-4589-91D0-4CA08024AFDA}" destId="{A082A901-7BB6-436C-9812-05768B6E8E6A}" srcOrd="1" destOrd="0" presId="urn:microsoft.com/office/officeart/2005/8/layout/hierarchy3"/>
    <dgm:cxn modelId="{1646ED9B-4908-4904-8E96-BD991C1FB3AF}" type="presOf" srcId="{33C581B5-914A-44B5-AD1E-41B7D510397D}" destId="{8DBD902F-2FDE-4F84-A103-10616FDB54E5}" srcOrd="0" destOrd="0" presId="urn:microsoft.com/office/officeart/2005/8/layout/hierarchy3"/>
    <dgm:cxn modelId="{A725E760-C49B-4DA0-8AFE-A67F817B81CE}" type="presParOf" srcId="{404BB137-A563-4C30-A72C-5CC84B36A880}" destId="{1DCFC349-944F-42E0-A90A-C95AA298A734}" srcOrd="0" destOrd="0" presId="urn:microsoft.com/office/officeart/2005/8/layout/hierarchy3"/>
    <dgm:cxn modelId="{1327313D-E85F-4EFE-B60D-F42E1907176A}" type="presParOf" srcId="{1DCFC349-944F-42E0-A90A-C95AA298A734}" destId="{665D1421-F30B-49C2-9DE0-B598655610C9}" srcOrd="0" destOrd="0" presId="urn:microsoft.com/office/officeart/2005/8/layout/hierarchy3"/>
    <dgm:cxn modelId="{B7BC0541-A6F0-43ED-B645-310979C8E3E3}" type="presParOf" srcId="{665D1421-F30B-49C2-9DE0-B598655610C9}" destId="{8DBD902F-2FDE-4F84-A103-10616FDB54E5}" srcOrd="0" destOrd="0" presId="urn:microsoft.com/office/officeart/2005/8/layout/hierarchy3"/>
    <dgm:cxn modelId="{F19ADE45-C83A-4D7E-BAC4-C3218401A223}" type="presParOf" srcId="{665D1421-F30B-49C2-9DE0-B598655610C9}" destId="{DC71ED5A-E5B4-4C28-BB81-CDCD7149ECC7}" srcOrd="1" destOrd="0" presId="urn:microsoft.com/office/officeart/2005/8/layout/hierarchy3"/>
    <dgm:cxn modelId="{7B677FFB-F85F-4CFF-ACE1-1CEA427B98B4}" type="presParOf" srcId="{1DCFC349-944F-42E0-A90A-C95AA298A734}" destId="{2CE6DA4F-E9EA-430E-9BAD-02EDF4841638}" srcOrd="1" destOrd="0" presId="urn:microsoft.com/office/officeart/2005/8/layout/hierarchy3"/>
    <dgm:cxn modelId="{7986FEFF-EE3E-48CD-9837-BABD45E8BD02}" type="presParOf" srcId="{404BB137-A563-4C30-A72C-5CC84B36A880}" destId="{5035F6D5-09D9-42D3-AC6B-A389C2BAC32F}" srcOrd="1" destOrd="0" presId="urn:microsoft.com/office/officeart/2005/8/layout/hierarchy3"/>
    <dgm:cxn modelId="{C800DC33-62FA-4E89-A04A-23B46E107D8F}" type="presParOf" srcId="{5035F6D5-09D9-42D3-AC6B-A389C2BAC32F}" destId="{D5CCF30B-8E1D-498B-9E8D-1871CC269F83}" srcOrd="0" destOrd="0" presId="urn:microsoft.com/office/officeart/2005/8/layout/hierarchy3"/>
    <dgm:cxn modelId="{40ACA9A7-0B8D-44AC-95D3-74FCF663E5B0}" type="presParOf" srcId="{D5CCF30B-8E1D-498B-9E8D-1871CC269F83}" destId="{01C10B8B-25DB-405C-947B-FD84F6DE27B6}" srcOrd="0" destOrd="0" presId="urn:microsoft.com/office/officeart/2005/8/layout/hierarchy3"/>
    <dgm:cxn modelId="{65EA3918-5C28-441F-8169-B160D766D7B6}" type="presParOf" srcId="{D5CCF30B-8E1D-498B-9E8D-1871CC269F83}" destId="{A082A901-7BB6-436C-9812-05768B6E8E6A}" srcOrd="1" destOrd="0" presId="urn:microsoft.com/office/officeart/2005/8/layout/hierarchy3"/>
    <dgm:cxn modelId="{B2549E54-CDB1-4CB1-A1D8-9739AC1B9523}" type="presParOf" srcId="{5035F6D5-09D9-42D3-AC6B-A389C2BAC32F}" destId="{1480D5BD-ABD4-4D11-BBBE-4573D0485441}" srcOrd="1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9D2A78-D97A-4DE0-9548-272F08047370}" type="doc">
      <dgm:prSet loTypeId="urn:microsoft.com/office/officeart/2005/8/layout/process4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C67F0C8-F893-4B79-AFD0-386A17AB5924}">
      <dgm:prSet/>
      <dgm:spPr/>
      <dgm:t>
        <a:bodyPr/>
        <a:lstStyle/>
        <a:p>
          <a:r>
            <a:rPr lang="ru-RU" dirty="0"/>
            <a:t>При глаголах волеизъявления. В таких предложениях два деятеля. Один повелевает, а другой выполняет действие.</a:t>
          </a:r>
        </a:p>
      </dgm:t>
    </dgm:pt>
    <dgm:pt modelId="{0009659D-5A89-464D-A793-CD13F47A8762}" type="parTrans" cxnId="{B76139AC-BA99-4160-AC9A-5439B77BED42}">
      <dgm:prSet/>
      <dgm:spPr/>
      <dgm:t>
        <a:bodyPr/>
        <a:lstStyle/>
        <a:p>
          <a:endParaRPr lang="ru-RU"/>
        </a:p>
      </dgm:t>
    </dgm:pt>
    <dgm:pt modelId="{B36ED338-1535-4E3D-96E9-7837BCAE0BEC}" type="sibTrans" cxnId="{B76139AC-BA99-4160-AC9A-5439B77BED42}">
      <dgm:prSet/>
      <dgm:spPr/>
      <dgm:t>
        <a:bodyPr/>
        <a:lstStyle/>
        <a:p>
          <a:endParaRPr lang="ru-RU"/>
        </a:p>
      </dgm:t>
    </dgm:pt>
    <dgm:pt modelId="{E3731801-330C-4EA2-9FB0-DC59F55E4146}">
      <dgm:prSet/>
      <dgm:spPr/>
      <dgm:t>
        <a:bodyPr/>
        <a:lstStyle/>
        <a:p>
          <a:r>
            <a:rPr lang="ru-RU" dirty="0"/>
            <a:t>Учитель велел </a:t>
          </a:r>
          <a:r>
            <a:rPr lang="ru-RU" dirty="0">
              <a:solidFill>
                <a:schemeClr val="tx1"/>
              </a:solidFill>
            </a:rPr>
            <a:t>выучить</a:t>
          </a:r>
          <a:r>
            <a:rPr lang="ru-RU" dirty="0"/>
            <a:t> отрывок.</a:t>
          </a:r>
        </a:p>
      </dgm:t>
    </dgm:pt>
    <dgm:pt modelId="{C8AD8A63-B250-469D-8A8E-E7A14BEBC768}" type="parTrans" cxnId="{F018BB9D-EFD8-4C56-B413-449BA56C3FD6}">
      <dgm:prSet/>
      <dgm:spPr/>
      <dgm:t>
        <a:bodyPr/>
        <a:lstStyle/>
        <a:p>
          <a:endParaRPr lang="ru-RU"/>
        </a:p>
      </dgm:t>
    </dgm:pt>
    <dgm:pt modelId="{71C1CFA1-690B-4CE8-BE4E-29BA59C44148}" type="sibTrans" cxnId="{F018BB9D-EFD8-4C56-B413-449BA56C3FD6}">
      <dgm:prSet/>
      <dgm:spPr/>
      <dgm:t>
        <a:bodyPr/>
        <a:lstStyle/>
        <a:p>
          <a:endParaRPr lang="ru-RU"/>
        </a:p>
      </dgm:t>
    </dgm:pt>
    <dgm:pt modelId="{23C6EC71-1495-461C-A894-FB91F976530F}" type="pres">
      <dgm:prSet presAssocID="{3D9D2A78-D97A-4DE0-9548-272F080473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827D97-6F75-446C-A265-3F51EE53E64B}" type="pres">
      <dgm:prSet presAssocID="{E3731801-330C-4EA2-9FB0-DC59F55E4146}" presName="boxAndChildren" presStyleCnt="0"/>
      <dgm:spPr/>
    </dgm:pt>
    <dgm:pt modelId="{59D6187A-48F0-49FA-B8EA-AA8DA4AC485F}" type="pres">
      <dgm:prSet presAssocID="{E3731801-330C-4EA2-9FB0-DC59F55E4146}" presName="parentTextBox" presStyleLbl="node1" presStyleIdx="0" presStyleCnt="2"/>
      <dgm:spPr/>
      <dgm:t>
        <a:bodyPr/>
        <a:lstStyle/>
        <a:p>
          <a:endParaRPr lang="ru-RU"/>
        </a:p>
      </dgm:t>
    </dgm:pt>
    <dgm:pt modelId="{00920D39-45D3-4505-A290-33EE738BC47C}" type="pres">
      <dgm:prSet presAssocID="{B36ED338-1535-4E3D-96E9-7837BCAE0BEC}" presName="sp" presStyleCnt="0"/>
      <dgm:spPr/>
    </dgm:pt>
    <dgm:pt modelId="{2D2C2EE9-5BDA-4A08-AFAD-954699181797}" type="pres">
      <dgm:prSet presAssocID="{0C67F0C8-F893-4B79-AFD0-386A17AB5924}" presName="arrowAndChildren" presStyleCnt="0"/>
      <dgm:spPr/>
    </dgm:pt>
    <dgm:pt modelId="{D157F72C-85F7-4C61-A911-1837317E8FEF}" type="pres">
      <dgm:prSet presAssocID="{0C67F0C8-F893-4B79-AFD0-386A17AB5924}" presName="parentTextArrow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2031A3A5-5071-418C-BE8A-585993A0F3F9}" type="presOf" srcId="{E3731801-330C-4EA2-9FB0-DC59F55E4146}" destId="{59D6187A-48F0-49FA-B8EA-AA8DA4AC485F}" srcOrd="0" destOrd="0" presId="urn:microsoft.com/office/officeart/2005/8/layout/process4"/>
    <dgm:cxn modelId="{242D2AFB-A15E-4C5F-A7B4-4FA428754908}" type="presOf" srcId="{0C67F0C8-F893-4B79-AFD0-386A17AB5924}" destId="{D157F72C-85F7-4C61-A911-1837317E8FEF}" srcOrd="0" destOrd="0" presId="urn:microsoft.com/office/officeart/2005/8/layout/process4"/>
    <dgm:cxn modelId="{F018BB9D-EFD8-4C56-B413-449BA56C3FD6}" srcId="{3D9D2A78-D97A-4DE0-9548-272F08047370}" destId="{E3731801-330C-4EA2-9FB0-DC59F55E4146}" srcOrd="1" destOrd="0" parTransId="{C8AD8A63-B250-469D-8A8E-E7A14BEBC768}" sibTransId="{71C1CFA1-690B-4CE8-BE4E-29BA59C44148}"/>
    <dgm:cxn modelId="{B76139AC-BA99-4160-AC9A-5439B77BED42}" srcId="{3D9D2A78-D97A-4DE0-9548-272F08047370}" destId="{0C67F0C8-F893-4B79-AFD0-386A17AB5924}" srcOrd="0" destOrd="0" parTransId="{0009659D-5A89-464D-A793-CD13F47A8762}" sibTransId="{B36ED338-1535-4E3D-96E9-7837BCAE0BEC}"/>
    <dgm:cxn modelId="{49F40E43-59BC-4C5A-BE3E-C69D82DC24A0}" type="presOf" srcId="{3D9D2A78-D97A-4DE0-9548-272F08047370}" destId="{23C6EC71-1495-461C-A894-FB91F976530F}" srcOrd="0" destOrd="0" presId="urn:microsoft.com/office/officeart/2005/8/layout/process4"/>
    <dgm:cxn modelId="{4326AB33-CB23-4D94-AE6E-D440A68285C2}" type="presParOf" srcId="{23C6EC71-1495-461C-A894-FB91F976530F}" destId="{94827D97-6F75-446C-A265-3F51EE53E64B}" srcOrd="0" destOrd="0" presId="urn:microsoft.com/office/officeart/2005/8/layout/process4"/>
    <dgm:cxn modelId="{112035A6-12DF-49CB-B867-F5EB94662D94}" type="presParOf" srcId="{94827D97-6F75-446C-A265-3F51EE53E64B}" destId="{59D6187A-48F0-49FA-B8EA-AA8DA4AC485F}" srcOrd="0" destOrd="0" presId="urn:microsoft.com/office/officeart/2005/8/layout/process4"/>
    <dgm:cxn modelId="{C98726B9-4C7D-4974-8578-E1F34F2DF9B3}" type="presParOf" srcId="{23C6EC71-1495-461C-A894-FB91F976530F}" destId="{00920D39-45D3-4505-A290-33EE738BC47C}" srcOrd="1" destOrd="0" presId="urn:microsoft.com/office/officeart/2005/8/layout/process4"/>
    <dgm:cxn modelId="{9E3C09D9-CC96-4BE9-A400-69A969E99861}" type="presParOf" srcId="{23C6EC71-1495-461C-A894-FB91F976530F}" destId="{2D2C2EE9-5BDA-4A08-AFAD-954699181797}" srcOrd="2" destOrd="0" presId="urn:microsoft.com/office/officeart/2005/8/layout/process4"/>
    <dgm:cxn modelId="{48716902-C33A-424A-A696-F2D7035B024E}" type="presParOf" srcId="{2D2C2EE9-5BDA-4A08-AFAD-954699181797}" destId="{D157F72C-85F7-4C61-A911-1837317E8FEF}" srcOrd="0" destOrd="0" presId="urn:microsoft.com/office/officeart/2005/8/layout/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834B32-A916-40EB-8BD0-118E22798181}" type="doc">
      <dgm:prSet loTypeId="urn:microsoft.com/office/officeart/2005/8/layout/vProcess5" loCatId="process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ru-RU"/>
        </a:p>
      </dgm:t>
    </dgm:pt>
    <dgm:pt modelId="{90C314D0-5AAE-4A0E-B8ED-005A103C1F8B}">
      <dgm:prSet/>
      <dgm:spPr/>
      <dgm:t>
        <a:bodyPr/>
        <a:lstStyle/>
        <a:p>
          <a:r>
            <a:rPr lang="ru-RU" dirty="0"/>
            <a:t>При глаголах движения</a:t>
          </a:r>
        </a:p>
      </dgm:t>
    </dgm:pt>
    <dgm:pt modelId="{49533202-FB5A-4721-8A31-6211E20C110B}" type="parTrans" cxnId="{BD61EC23-31FF-4420-A765-F35BE0EBB156}">
      <dgm:prSet/>
      <dgm:spPr/>
      <dgm:t>
        <a:bodyPr/>
        <a:lstStyle/>
        <a:p>
          <a:endParaRPr lang="ru-RU"/>
        </a:p>
      </dgm:t>
    </dgm:pt>
    <dgm:pt modelId="{185B6142-A1EC-4BC2-AA53-2C0606A9A73D}" type="sibTrans" cxnId="{BD61EC23-31FF-4420-A765-F35BE0EBB156}">
      <dgm:prSet/>
      <dgm:spPr/>
      <dgm:t>
        <a:bodyPr/>
        <a:lstStyle/>
        <a:p>
          <a:endParaRPr lang="ru-RU"/>
        </a:p>
      </dgm:t>
    </dgm:pt>
    <dgm:pt modelId="{E05F053E-4B28-49CA-9ECF-1AE63AE12018}">
      <dgm:prSet/>
      <dgm:spPr/>
      <dgm:t>
        <a:bodyPr/>
        <a:lstStyle/>
        <a:p>
          <a:r>
            <a:rPr lang="ru-RU" dirty="0"/>
            <a:t>Мы </a:t>
          </a:r>
          <a:r>
            <a:rPr lang="ru-RU" u="sng" dirty="0"/>
            <a:t>пришли</a:t>
          </a:r>
          <a:r>
            <a:rPr lang="ru-RU" dirty="0"/>
            <a:t> сюда </a:t>
          </a:r>
          <a:r>
            <a:rPr lang="ru-RU" dirty="0">
              <a:solidFill>
                <a:schemeClr val="tx1"/>
              </a:solidFill>
            </a:rPr>
            <a:t>учиться</a:t>
          </a:r>
          <a:r>
            <a:rPr lang="ru-RU" dirty="0"/>
            <a:t>.</a:t>
          </a:r>
        </a:p>
      </dgm:t>
    </dgm:pt>
    <dgm:pt modelId="{A1397885-8F2E-4E54-8D44-E0DE3C93F3A6}" type="parTrans" cxnId="{95A5FBA6-2987-4DC6-A275-552546A9C896}">
      <dgm:prSet/>
      <dgm:spPr/>
      <dgm:t>
        <a:bodyPr/>
        <a:lstStyle/>
        <a:p>
          <a:endParaRPr lang="ru-RU"/>
        </a:p>
      </dgm:t>
    </dgm:pt>
    <dgm:pt modelId="{4CE21364-D10A-4268-BEC8-583F9A2ECBA7}" type="sibTrans" cxnId="{95A5FBA6-2987-4DC6-A275-552546A9C896}">
      <dgm:prSet/>
      <dgm:spPr/>
      <dgm:t>
        <a:bodyPr/>
        <a:lstStyle/>
        <a:p>
          <a:endParaRPr lang="ru-RU"/>
        </a:p>
      </dgm:t>
    </dgm:pt>
    <dgm:pt modelId="{49077778-D939-4932-BFB2-C5D0A2900CE7}" type="pres">
      <dgm:prSet presAssocID="{54834B32-A916-40EB-8BD0-118E2279818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E6C438-CFFE-4469-B4B1-F66E7BAAB122}" type="pres">
      <dgm:prSet presAssocID="{54834B32-A916-40EB-8BD0-118E22798181}" presName="dummyMaxCanvas" presStyleCnt="0">
        <dgm:presLayoutVars/>
      </dgm:prSet>
      <dgm:spPr/>
    </dgm:pt>
    <dgm:pt modelId="{BEEFEF05-FAA6-46ED-AA51-1A35C7DC1F2B}" type="pres">
      <dgm:prSet presAssocID="{54834B32-A916-40EB-8BD0-118E22798181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57185E-DB94-4356-974E-EE37A402E831}" type="pres">
      <dgm:prSet presAssocID="{54834B32-A916-40EB-8BD0-118E22798181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29133-ADE9-4292-AAB6-C75747E3165B}" type="pres">
      <dgm:prSet presAssocID="{54834B32-A916-40EB-8BD0-118E22798181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DDA9A0-86CA-423E-93D9-110ADED2F0D7}" type="pres">
      <dgm:prSet presAssocID="{54834B32-A916-40EB-8BD0-118E22798181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5FF7B-B3EB-494B-8DE9-549C7BCFC3C3}" type="pres">
      <dgm:prSet presAssocID="{54834B32-A916-40EB-8BD0-118E22798181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340860-4F38-4BD8-B7AB-DC8BC359C402}" type="presOf" srcId="{185B6142-A1EC-4BC2-AA53-2C0606A9A73D}" destId="{5D629133-ADE9-4292-AAB6-C75747E3165B}" srcOrd="0" destOrd="0" presId="urn:microsoft.com/office/officeart/2005/8/layout/vProcess5"/>
    <dgm:cxn modelId="{BD61EC23-31FF-4420-A765-F35BE0EBB156}" srcId="{54834B32-A916-40EB-8BD0-118E22798181}" destId="{90C314D0-5AAE-4A0E-B8ED-005A103C1F8B}" srcOrd="0" destOrd="0" parTransId="{49533202-FB5A-4721-8A31-6211E20C110B}" sibTransId="{185B6142-A1EC-4BC2-AA53-2C0606A9A73D}"/>
    <dgm:cxn modelId="{50C335A2-1035-4BC3-8D18-AF4453FADFED}" type="presOf" srcId="{54834B32-A916-40EB-8BD0-118E22798181}" destId="{49077778-D939-4932-BFB2-C5D0A2900CE7}" srcOrd="0" destOrd="0" presId="urn:microsoft.com/office/officeart/2005/8/layout/vProcess5"/>
    <dgm:cxn modelId="{FF957632-8758-4BE8-8E20-745D3B93BC2B}" type="presOf" srcId="{90C314D0-5AAE-4A0E-B8ED-005A103C1F8B}" destId="{20DDA9A0-86CA-423E-93D9-110ADED2F0D7}" srcOrd="1" destOrd="0" presId="urn:microsoft.com/office/officeart/2005/8/layout/vProcess5"/>
    <dgm:cxn modelId="{7A308B1D-A4F2-44D9-9A91-E3F76BAFCAD6}" type="presOf" srcId="{90C314D0-5AAE-4A0E-B8ED-005A103C1F8B}" destId="{BEEFEF05-FAA6-46ED-AA51-1A35C7DC1F2B}" srcOrd="0" destOrd="0" presId="urn:microsoft.com/office/officeart/2005/8/layout/vProcess5"/>
    <dgm:cxn modelId="{95A5FBA6-2987-4DC6-A275-552546A9C896}" srcId="{54834B32-A916-40EB-8BD0-118E22798181}" destId="{E05F053E-4B28-49CA-9ECF-1AE63AE12018}" srcOrd="1" destOrd="0" parTransId="{A1397885-8F2E-4E54-8D44-E0DE3C93F3A6}" sibTransId="{4CE21364-D10A-4268-BEC8-583F9A2ECBA7}"/>
    <dgm:cxn modelId="{E7398F0A-A1FF-4016-AFDB-804982BDFA12}" type="presOf" srcId="{E05F053E-4B28-49CA-9ECF-1AE63AE12018}" destId="{8B57185E-DB94-4356-974E-EE37A402E831}" srcOrd="0" destOrd="0" presId="urn:microsoft.com/office/officeart/2005/8/layout/vProcess5"/>
    <dgm:cxn modelId="{B9FC7AD4-8C13-40E9-9ACA-08537B9CE33B}" type="presOf" srcId="{E05F053E-4B28-49CA-9ECF-1AE63AE12018}" destId="{9B75FF7B-B3EB-494B-8DE9-549C7BCFC3C3}" srcOrd="1" destOrd="0" presId="urn:microsoft.com/office/officeart/2005/8/layout/vProcess5"/>
    <dgm:cxn modelId="{7650934E-F34D-4CB5-99CD-7114F253B855}" type="presParOf" srcId="{49077778-D939-4932-BFB2-C5D0A2900CE7}" destId="{93E6C438-CFFE-4469-B4B1-F66E7BAAB122}" srcOrd="0" destOrd="0" presId="urn:microsoft.com/office/officeart/2005/8/layout/vProcess5"/>
    <dgm:cxn modelId="{AFF7EB6A-99E3-4A52-9FBA-166E869521D9}" type="presParOf" srcId="{49077778-D939-4932-BFB2-C5D0A2900CE7}" destId="{BEEFEF05-FAA6-46ED-AA51-1A35C7DC1F2B}" srcOrd="1" destOrd="0" presId="urn:microsoft.com/office/officeart/2005/8/layout/vProcess5"/>
    <dgm:cxn modelId="{9E7A1DE0-9CEC-4EDD-B979-D454B9D39F7D}" type="presParOf" srcId="{49077778-D939-4932-BFB2-C5D0A2900CE7}" destId="{8B57185E-DB94-4356-974E-EE37A402E831}" srcOrd="2" destOrd="0" presId="urn:microsoft.com/office/officeart/2005/8/layout/vProcess5"/>
    <dgm:cxn modelId="{F2EF0F5F-6AB2-40E8-A3FF-AAAE9388CF9A}" type="presParOf" srcId="{49077778-D939-4932-BFB2-C5D0A2900CE7}" destId="{5D629133-ADE9-4292-AAB6-C75747E3165B}" srcOrd="3" destOrd="0" presId="urn:microsoft.com/office/officeart/2005/8/layout/vProcess5"/>
    <dgm:cxn modelId="{3F495635-A026-423E-A827-A00F38B90678}" type="presParOf" srcId="{49077778-D939-4932-BFB2-C5D0A2900CE7}" destId="{20DDA9A0-86CA-423E-93D9-110ADED2F0D7}" srcOrd="4" destOrd="0" presId="urn:microsoft.com/office/officeart/2005/8/layout/vProcess5"/>
    <dgm:cxn modelId="{4E364378-3153-4B85-B97F-EFC764C95F21}" type="presParOf" srcId="{49077778-D939-4932-BFB2-C5D0A2900CE7}" destId="{9B75FF7B-B3EB-494B-8DE9-549C7BCFC3C3}" srcOrd="5" destOrd="0" presId="urn:microsoft.com/office/officeart/2005/8/layout/vProcess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87E9F7-398F-4A4D-87CB-F565C0F4C55F}">
      <dsp:nvSpPr>
        <dsp:cNvPr id="0" name=""/>
        <dsp:cNvSpPr/>
      </dsp:nvSpPr>
      <dsp:spPr>
        <a:xfrm>
          <a:off x="1252" y="411088"/>
          <a:ext cx="4559597" cy="227979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800" u="sng" kern="1200" dirty="0">
              <a:solidFill>
                <a:schemeClr val="tx1"/>
              </a:solidFill>
            </a:rPr>
            <a:t>Жить</a:t>
          </a:r>
          <a:r>
            <a:rPr lang="ru-RU" sz="4800" kern="1200" dirty="0"/>
            <a:t> - Родине служить.</a:t>
          </a:r>
          <a:endParaRPr lang="en-US" sz="4800" kern="1200" dirty="0"/>
        </a:p>
      </dsp:txBody>
      <dsp:txXfrm>
        <a:off x="68025" y="477861"/>
        <a:ext cx="4426051" cy="2146252"/>
      </dsp:txXfrm>
    </dsp:sp>
    <dsp:sp modelId="{1AAEFC42-3A1A-4BCC-8F71-63F85DA5495B}">
      <dsp:nvSpPr>
        <dsp:cNvPr id="0" name=""/>
        <dsp:cNvSpPr/>
      </dsp:nvSpPr>
      <dsp:spPr>
        <a:xfrm>
          <a:off x="5700749" y="411088"/>
          <a:ext cx="4559597" cy="227979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800" u="sng" kern="1200" dirty="0">
              <a:solidFill>
                <a:schemeClr val="tx1"/>
              </a:solidFill>
            </a:rPr>
            <a:t>Собирать</a:t>
          </a:r>
          <a:r>
            <a:rPr lang="ru-RU" sz="4800" kern="1200" dirty="0">
              <a:solidFill>
                <a:schemeClr val="tx1"/>
              </a:solidFill>
            </a:rPr>
            <a:t> </a:t>
          </a:r>
          <a:r>
            <a:rPr lang="ru-RU" sz="4800" kern="1200" dirty="0"/>
            <a:t>грибы - удовольствие.</a:t>
          </a:r>
          <a:endParaRPr lang="en-US" sz="4800" kern="1200" dirty="0"/>
        </a:p>
      </dsp:txBody>
      <dsp:txXfrm>
        <a:off x="5767522" y="477861"/>
        <a:ext cx="4426051" cy="21462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BD902F-2FDE-4F84-A103-10616FDB54E5}">
      <dsp:nvSpPr>
        <dsp:cNvPr id="0" name=""/>
        <dsp:cNvSpPr/>
      </dsp:nvSpPr>
      <dsp:spPr>
        <a:xfrm>
          <a:off x="1252" y="411088"/>
          <a:ext cx="4559597" cy="227979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/>
            <a:t>А царица </a:t>
          </a:r>
          <a:r>
            <a:rPr lang="ru-RU" sz="6500" u="sng" kern="1200" dirty="0">
              <a:solidFill>
                <a:schemeClr val="tx1"/>
              </a:solidFill>
            </a:rPr>
            <a:t>хохотать</a:t>
          </a:r>
          <a:r>
            <a:rPr lang="ru-RU" sz="6500" kern="1200" dirty="0"/>
            <a:t>.</a:t>
          </a:r>
        </a:p>
      </dsp:txBody>
      <dsp:txXfrm>
        <a:off x="68025" y="477861"/>
        <a:ext cx="4426051" cy="2146252"/>
      </dsp:txXfrm>
    </dsp:sp>
    <dsp:sp modelId="{01C10B8B-25DB-405C-947B-FD84F6DE27B6}">
      <dsp:nvSpPr>
        <dsp:cNvPr id="0" name=""/>
        <dsp:cNvSpPr/>
      </dsp:nvSpPr>
      <dsp:spPr>
        <a:xfrm>
          <a:off x="5700749" y="411088"/>
          <a:ext cx="4559597" cy="227979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/>
            <a:t>Он </a:t>
          </a:r>
          <a:r>
            <a:rPr lang="ru-RU" sz="6500" u="sng" kern="1200" dirty="0"/>
            <a:t>начал </a:t>
          </a:r>
          <a:r>
            <a:rPr lang="ru-RU" sz="6500" u="sng" kern="1200" dirty="0">
              <a:solidFill>
                <a:schemeClr val="tx1"/>
              </a:solidFill>
            </a:rPr>
            <a:t>петь</a:t>
          </a:r>
          <a:r>
            <a:rPr lang="ru-RU" sz="6500" kern="1200" dirty="0"/>
            <a:t>.</a:t>
          </a:r>
        </a:p>
      </dsp:txBody>
      <dsp:txXfrm>
        <a:off x="5767522" y="477861"/>
        <a:ext cx="4426051" cy="21462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D6187A-48F0-49FA-B8EA-AA8DA4AC485F}">
      <dsp:nvSpPr>
        <dsp:cNvPr id="0" name=""/>
        <dsp:cNvSpPr/>
      </dsp:nvSpPr>
      <dsp:spPr>
        <a:xfrm>
          <a:off x="0" y="1872211"/>
          <a:ext cx="7729728" cy="122837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Учитель велел </a:t>
          </a:r>
          <a:r>
            <a:rPr lang="ru-RU" sz="2300" kern="1200" dirty="0">
              <a:solidFill>
                <a:schemeClr val="tx1"/>
              </a:solidFill>
            </a:rPr>
            <a:t>выучить</a:t>
          </a:r>
          <a:r>
            <a:rPr lang="ru-RU" sz="2300" kern="1200" dirty="0"/>
            <a:t> отрывок.</a:t>
          </a:r>
        </a:p>
      </dsp:txBody>
      <dsp:txXfrm>
        <a:off x="0" y="1872211"/>
        <a:ext cx="7729728" cy="1228373"/>
      </dsp:txXfrm>
    </dsp:sp>
    <dsp:sp modelId="{D157F72C-85F7-4C61-A911-1837317E8FEF}">
      <dsp:nvSpPr>
        <dsp:cNvPr id="0" name=""/>
        <dsp:cNvSpPr/>
      </dsp:nvSpPr>
      <dsp:spPr>
        <a:xfrm rot="10800000">
          <a:off x="0" y="1398"/>
          <a:ext cx="7729728" cy="1889237"/>
        </a:xfrm>
        <a:prstGeom prst="upArrowCallou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При глаголах волеизъявления. В таких предложениях два деятеля. Один повелевает, а другой выполняет действие.</a:t>
          </a:r>
        </a:p>
      </dsp:txBody>
      <dsp:txXfrm rot="10800000">
        <a:off x="0" y="1398"/>
        <a:ext cx="7729728" cy="12275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EFEF05-FAA6-46ED-AA51-1A35C7DC1F2B}">
      <dsp:nvSpPr>
        <dsp:cNvPr id="0" name=""/>
        <dsp:cNvSpPr/>
      </dsp:nvSpPr>
      <dsp:spPr>
        <a:xfrm>
          <a:off x="0" y="0"/>
          <a:ext cx="6570268" cy="139589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При глаголах движения</a:t>
          </a:r>
        </a:p>
      </dsp:txBody>
      <dsp:txXfrm>
        <a:off x="40884" y="40884"/>
        <a:ext cx="5127505" cy="1314124"/>
      </dsp:txXfrm>
    </dsp:sp>
    <dsp:sp modelId="{8B57185E-DB94-4356-974E-EE37A402E831}">
      <dsp:nvSpPr>
        <dsp:cNvPr id="0" name=""/>
        <dsp:cNvSpPr/>
      </dsp:nvSpPr>
      <dsp:spPr>
        <a:xfrm>
          <a:off x="1159459" y="1706090"/>
          <a:ext cx="6570268" cy="139589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Мы </a:t>
          </a:r>
          <a:r>
            <a:rPr lang="ru-RU" sz="3600" u="sng" kern="1200" dirty="0"/>
            <a:t>пришли</a:t>
          </a:r>
          <a:r>
            <a:rPr lang="ru-RU" sz="3600" kern="1200" dirty="0"/>
            <a:t> сюда </a:t>
          </a:r>
          <a:r>
            <a:rPr lang="ru-RU" sz="3600" kern="1200" dirty="0">
              <a:solidFill>
                <a:schemeClr val="tx1"/>
              </a:solidFill>
            </a:rPr>
            <a:t>учиться</a:t>
          </a:r>
          <a:r>
            <a:rPr lang="ru-RU" sz="3600" kern="1200" dirty="0"/>
            <a:t>.</a:t>
          </a:r>
        </a:p>
      </dsp:txBody>
      <dsp:txXfrm>
        <a:off x="1200343" y="1746974"/>
        <a:ext cx="4421711" cy="1314124"/>
      </dsp:txXfrm>
    </dsp:sp>
    <dsp:sp modelId="{5D629133-ADE9-4292-AAB6-C75747E3165B}">
      <dsp:nvSpPr>
        <dsp:cNvPr id="0" name=""/>
        <dsp:cNvSpPr/>
      </dsp:nvSpPr>
      <dsp:spPr>
        <a:xfrm>
          <a:off x="5662938" y="1097326"/>
          <a:ext cx="907330" cy="90733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>
        <a:off x="5867087" y="1097326"/>
        <a:ext cx="499032" cy="6827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7D3A4E0-C908-4EA9-ABDF-E82AD6BDEF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63323"/>
            <a:ext cx="8991600" cy="1692771"/>
          </a:xfrm>
        </p:spPr>
        <p:txBody>
          <a:bodyPr>
            <a:normAutofit/>
          </a:bodyPr>
          <a:lstStyle/>
          <a:p>
            <a:r>
              <a:rPr lang="en-US" dirty="0"/>
              <a:t>СИНТАКСИЧЕСКАЯ ФУНКЦИЯ ИНФИНИТИВА</a:t>
            </a:r>
          </a:p>
        </p:txBody>
      </p:sp>
    </p:spTree>
    <p:extLst>
      <p:ext uri="{BB962C8B-B14F-4D97-AF65-F5344CB8AC3E}">
        <p14:creationId xmlns="" xmlns:p14="http://schemas.microsoft.com/office/powerpoint/2010/main" val="1194440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F4D123-0CBE-4177-BB5C-86A61D1196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Corbel"/>
                <a:ea typeface="+mj-lt"/>
                <a:cs typeface="+mj-lt"/>
              </a:rPr>
              <a:t>неопределенная форма глагола, или инфинитив, может быть любым членом предложения </a:t>
            </a:r>
            <a:endParaRPr lang="ru-RU" sz="2800" dirty="0">
              <a:latin typeface="Corbe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065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BB374E5-223C-4943-819C-21A5B9F5B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>
            <a:normAutofit/>
          </a:bodyPr>
          <a:lstStyle/>
          <a:p>
            <a:r>
              <a:rPr lang="ru-RU" dirty="0">
                <a:latin typeface="Corbel"/>
              </a:rPr>
              <a:t>подлежащее</a:t>
            </a:r>
            <a:endParaRPr lang="ru-RU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="" xmlns:a16="http://schemas.microsoft.com/office/drawing/2014/main" id="{B61874BD-1703-4E45-AE8B-71CBCC20BD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70181323"/>
              </p:ext>
            </p:extLst>
          </p:nvPr>
        </p:nvGraphicFramePr>
        <p:xfrm>
          <a:off x="965201" y="2638425"/>
          <a:ext cx="10261600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509485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98190D-79F7-4C6D-B3CD-CF5AE4C5B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>
            <a:normAutofit/>
          </a:bodyPr>
          <a:lstStyle/>
          <a:p>
            <a:r>
              <a:rPr lang="ru-RU" dirty="0">
                <a:latin typeface="Corbel"/>
              </a:rPr>
              <a:t>Сказуемое или входит в состав сказуемого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="" xmlns:a16="http://schemas.microsoft.com/office/drawing/2014/main" id="{FE3E8FCA-ADDD-45B5-84A1-C0FC244F8BA9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315632315"/>
              </p:ext>
            </p:extLst>
          </p:nvPr>
        </p:nvGraphicFramePr>
        <p:xfrm>
          <a:off x="965201" y="2638425"/>
          <a:ext cx="10261600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37" name="Прямая со стрелкой 36">
            <a:extLst>
              <a:ext uri="{FF2B5EF4-FFF2-40B4-BE49-F238E27FC236}">
                <a16:creationId xmlns="" xmlns:a16="http://schemas.microsoft.com/office/drawing/2014/main" id="{EF575C0D-DF06-4BB9-B6FB-EFC269D87EC5}"/>
              </a:ext>
            </a:extLst>
          </p:cNvPr>
          <p:cNvCxnSpPr/>
          <p:nvPr/>
        </p:nvCxnSpPr>
        <p:spPr>
          <a:xfrm>
            <a:off x="1541253" y="5099649"/>
            <a:ext cx="3148640" cy="14377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="" xmlns:a16="http://schemas.microsoft.com/office/drawing/2014/main" id="{A58D3665-1850-4288-803C-E32CC79ADF52}"/>
              </a:ext>
            </a:extLst>
          </p:cNvPr>
          <p:cNvCxnSpPr/>
          <p:nvPr/>
        </p:nvCxnSpPr>
        <p:spPr>
          <a:xfrm>
            <a:off x="8096431" y="5098750"/>
            <a:ext cx="1581507" cy="14377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="" xmlns:a16="http://schemas.microsoft.com/office/drawing/2014/main" id="{1F26B7EC-DF04-4775-9D12-7B0711054E57}"/>
              </a:ext>
            </a:extLst>
          </p:cNvPr>
          <p:cNvCxnSpPr/>
          <p:nvPr/>
        </p:nvCxnSpPr>
        <p:spPr>
          <a:xfrm>
            <a:off x="8483720" y="4177700"/>
            <a:ext cx="2142225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89764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EE475A-D4C6-4EB2-9C3E-3EA93B451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rbel"/>
              </a:rPr>
              <a:t>Дополнение </a:t>
            </a:r>
            <a:endParaRPr lang="ru-RU" dirty="0"/>
          </a:p>
        </p:txBody>
      </p:sp>
      <p:graphicFrame>
        <p:nvGraphicFramePr>
          <p:cNvPr id="7" name="Схема 7">
            <a:extLst>
              <a:ext uri="{FF2B5EF4-FFF2-40B4-BE49-F238E27FC236}">
                <a16:creationId xmlns="" xmlns:a16="http://schemas.microsoft.com/office/drawing/2014/main" id="{66BC429C-683C-4033-9857-43ED83EE2C6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582732603"/>
              </p:ext>
            </p:extLst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24" name="Прямая со стрелкой 23">
            <a:extLst>
              <a:ext uri="{FF2B5EF4-FFF2-40B4-BE49-F238E27FC236}">
                <a16:creationId xmlns="" xmlns:a16="http://schemas.microsoft.com/office/drawing/2014/main" id="{7C37C51E-D1C8-441C-8AFF-EC6A0F3DBCAE}"/>
              </a:ext>
            </a:extLst>
          </p:cNvPr>
          <p:cNvCxnSpPr/>
          <p:nvPr/>
        </p:nvCxnSpPr>
        <p:spPr>
          <a:xfrm flipH="1" flipV="1">
            <a:off x="5983856" y="5286554"/>
            <a:ext cx="201284" cy="1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="" xmlns:a16="http://schemas.microsoft.com/office/drawing/2014/main" id="{B9D07D81-2408-4595-BF6D-E3457F8A0B6F}"/>
              </a:ext>
            </a:extLst>
          </p:cNvPr>
          <p:cNvCxnSpPr/>
          <p:nvPr/>
        </p:nvCxnSpPr>
        <p:spPr>
          <a:xfrm>
            <a:off x="6356769" y="5285655"/>
            <a:ext cx="201281" cy="1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="" xmlns:a16="http://schemas.microsoft.com/office/drawing/2014/main" id="{56F15801-7D4B-4F75-A4DF-C6F86EE7C6D4}"/>
              </a:ext>
            </a:extLst>
          </p:cNvPr>
          <p:cNvCxnSpPr/>
          <p:nvPr/>
        </p:nvCxnSpPr>
        <p:spPr>
          <a:xfrm flipV="1">
            <a:off x="6657795" y="5284757"/>
            <a:ext cx="244415" cy="0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791719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32B4A0-5790-4C0F-ABA0-844B4CAB8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rbel"/>
              </a:rPr>
              <a:t>Обстоятельство цели</a:t>
            </a:r>
            <a:endParaRPr lang="ru-RU" dirty="0"/>
          </a:p>
        </p:txBody>
      </p:sp>
      <p:graphicFrame>
        <p:nvGraphicFramePr>
          <p:cNvPr id="11" name="Схема 11">
            <a:extLst>
              <a:ext uri="{FF2B5EF4-FFF2-40B4-BE49-F238E27FC236}">
                <a16:creationId xmlns="" xmlns:a16="http://schemas.microsoft.com/office/drawing/2014/main" id="{40758623-60B7-4D65-8DE1-A20A21947EE2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212058515"/>
              </p:ext>
            </p:extLst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1" name="Прямая со стрелкой 40">
            <a:extLst>
              <a:ext uri="{FF2B5EF4-FFF2-40B4-BE49-F238E27FC236}">
                <a16:creationId xmlns="" xmlns:a16="http://schemas.microsoft.com/office/drawing/2014/main" id="{9A039717-BFAA-478C-BE30-0956261ABA6C}"/>
              </a:ext>
            </a:extLst>
          </p:cNvPr>
          <p:cNvCxnSpPr/>
          <p:nvPr/>
        </p:nvCxnSpPr>
        <p:spPr>
          <a:xfrm>
            <a:off x="3565389" y="5538819"/>
            <a:ext cx="215661" cy="14377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Овал 41">
            <a:extLst>
              <a:ext uri="{FF2B5EF4-FFF2-40B4-BE49-F238E27FC236}">
                <a16:creationId xmlns="" xmlns:a16="http://schemas.microsoft.com/office/drawing/2014/main" id="{7199B088-90DD-4AE7-B096-B17BE3BF21BC}"/>
              </a:ext>
            </a:extLst>
          </p:cNvPr>
          <p:cNvSpPr/>
          <p:nvPr/>
        </p:nvSpPr>
        <p:spPr>
          <a:xfrm rot="-2820000">
            <a:off x="3874973" y="5499558"/>
            <a:ext cx="115018" cy="8626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 стрелкой 43">
            <a:extLst>
              <a:ext uri="{FF2B5EF4-FFF2-40B4-BE49-F238E27FC236}">
                <a16:creationId xmlns="" xmlns:a16="http://schemas.microsoft.com/office/drawing/2014/main" id="{6EDF7C12-4905-4B42-A8BD-66FFD193F358}"/>
              </a:ext>
            </a:extLst>
          </p:cNvPr>
          <p:cNvCxnSpPr>
            <a:cxnSpLocks/>
          </p:cNvCxnSpPr>
          <p:nvPr/>
        </p:nvCxnSpPr>
        <p:spPr>
          <a:xfrm>
            <a:off x="4212369" y="5538818"/>
            <a:ext cx="215661" cy="14377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0" name="Овал 49">
            <a:extLst>
              <a:ext uri="{FF2B5EF4-FFF2-40B4-BE49-F238E27FC236}">
                <a16:creationId xmlns="" xmlns:a16="http://schemas.microsoft.com/office/drawing/2014/main" id="{5B64CE9B-AC8C-490E-A681-F3D0E2B14E6A}"/>
              </a:ext>
            </a:extLst>
          </p:cNvPr>
          <p:cNvSpPr/>
          <p:nvPr/>
        </p:nvSpPr>
        <p:spPr>
          <a:xfrm rot="-2820000">
            <a:off x="4593840" y="5513935"/>
            <a:ext cx="115018" cy="8626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 стрелкой 50">
            <a:extLst>
              <a:ext uri="{FF2B5EF4-FFF2-40B4-BE49-F238E27FC236}">
                <a16:creationId xmlns="" xmlns:a16="http://schemas.microsoft.com/office/drawing/2014/main" id="{A48DAB0A-B040-4426-BF3E-C427E21D92AD}"/>
              </a:ext>
            </a:extLst>
          </p:cNvPr>
          <p:cNvCxnSpPr>
            <a:cxnSpLocks/>
          </p:cNvCxnSpPr>
          <p:nvPr/>
        </p:nvCxnSpPr>
        <p:spPr>
          <a:xfrm>
            <a:off x="4888104" y="5553195"/>
            <a:ext cx="215661" cy="14377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 стрелкой 63">
            <a:extLst>
              <a:ext uri="{FF2B5EF4-FFF2-40B4-BE49-F238E27FC236}">
                <a16:creationId xmlns="" xmlns:a16="http://schemas.microsoft.com/office/drawing/2014/main" id="{04EBCC10-BABC-412C-BBDB-652D9807476B}"/>
              </a:ext>
            </a:extLst>
          </p:cNvPr>
          <p:cNvCxnSpPr/>
          <p:nvPr/>
        </p:nvCxnSpPr>
        <p:spPr>
          <a:xfrm>
            <a:off x="4327764" y="5039444"/>
            <a:ext cx="1567131" cy="14378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7909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51AF38-4510-4E16-A1A7-8D9F7FB37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rbel"/>
              </a:rPr>
              <a:t>Несогласованное определение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117995E-1F4B-4283-812E-A51673B84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3026232"/>
            <a:ext cx="7787237" cy="1779267"/>
          </a:xfr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ru-RU" sz="3200" dirty="0">
              <a:solidFill>
                <a:schemeClr val="bg1"/>
              </a:solidFill>
              <a:latin typeface="Corbel"/>
            </a:endParaRPr>
          </a:p>
          <a:p>
            <a:pPr marL="0" indent="0" algn="ctr">
              <a:buNone/>
            </a:pPr>
            <a:r>
              <a:rPr lang="ru-RU" sz="3200" dirty="0">
                <a:solidFill>
                  <a:schemeClr val="bg1"/>
                </a:solidFill>
                <a:latin typeface="Corbel"/>
              </a:rPr>
              <a:t>У нее </a:t>
            </a:r>
            <a:r>
              <a:rPr lang="ru-RU" sz="3200" u="sng" dirty="0">
                <a:solidFill>
                  <a:schemeClr val="bg1"/>
                </a:solidFill>
                <a:latin typeface="Corbel"/>
              </a:rPr>
              <a:t>была</a:t>
            </a:r>
            <a:r>
              <a:rPr lang="ru-RU" sz="3200" dirty="0">
                <a:solidFill>
                  <a:schemeClr val="bg1"/>
                </a:solidFill>
                <a:latin typeface="Corbel"/>
              </a:rPr>
              <a:t> </a:t>
            </a:r>
            <a:r>
              <a:rPr lang="ru-RU" sz="3200" u="sng" dirty="0">
                <a:solidFill>
                  <a:schemeClr val="bg1"/>
                </a:solidFill>
                <a:latin typeface="Corbel"/>
              </a:rPr>
              <a:t>мечта</a:t>
            </a:r>
            <a:r>
              <a:rPr lang="ru-RU" sz="3200" dirty="0">
                <a:solidFill>
                  <a:schemeClr val="bg1"/>
                </a:solidFill>
                <a:latin typeface="Corbel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Corbel"/>
              </a:rPr>
              <a:t>путешествовать</a:t>
            </a:r>
            <a:r>
              <a:rPr lang="ru-RU" sz="3200" dirty="0">
                <a:solidFill>
                  <a:schemeClr val="bg1"/>
                </a:solidFill>
                <a:latin typeface="Corbel"/>
              </a:rPr>
              <a:t>.</a:t>
            </a:r>
            <a:endParaRPr lang="ru-RU">
              <a:solidFill>
                <a:schemeClr val="bg1"/>
              </a:solidFill>
              <a:latin typeface="Corbel"/>
            </a:endParaRP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="" xmlns:a16="http://schemas.microsoft.com/office/drawing/2014/main" id="{D4BCE008-7C67-4C6C-99B4-5F343B403FEE}"/>
              </a:ext>
            </a:extLst>
          </p:cNvPr>
          <p:cNvCxnSpPr/>
          <p:nvPr/>
        </p:nvCxnSpPr>
        <p:spPr>
          <a:xfrm flipV="1">
            <a:off x="4143555" y="4150744"/>
            <a:ext cx="877018" cy="14377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8706" y="4148137"/>
            <a:ext cx="23336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90331573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TF00001246</Template>
  <TotalTime>25</TotalTime>
  <Words>75</Words>
  <Application>Microsoft Office PowerPoint</Application>
  <PresentationFormat>Произвольный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Parcel</vt:lpstr>
      <vt:lpstr>СИНТАКСИЧЕСКАЯ ФУНКЦИЯ ИНФИНИТИВА</vt:lpstr>
      <vt:lpstr>неопределенная форма глагола, или инфинитив, может быть любым членом предложения </vt:lpstr>
      <vt:lpstr>подлежащее</vt:lpstr>
      <vt:lpstr>Сказуемое или входит в состав сказуемого</vt:lpstr>
      <vt:lpstr>Дополнение </vt:lpstr>
      <vt:lpstr>Обстоятельство цели</vt:lpstr>
      <vt:lpstr>Несогласованное определение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Roman</dc:creator>
  <cp:lastModifiedBy>Roman</cp:lastModifiedBy>
  <cp:revision>276</cp:revision>
  <dcterms:created xsi:type="dcterms:W3CDTF">2019-11-18T09:18:48Z</dcterms:created>
  <dcterms:modified xsi:type="dcterms:W3CDTF">2019-11-26T16:22:05Z</dcterms:modified>
</cp:coreProperties>
</file>