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6"/>
  </p:notesMasterIdLst>
  <p:sldIdLst>
    <p:sldId id="284" r:id="rId2"/>
    <p:sldId id="285" r:id="rId3"/>
    <p:sldId id="287" r:id="rId4"/>
    <p:sldId id="28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BD1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6231C-46F7-48EF-BBCA-2F9C67A3D0E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C6EA2-D656-4412-BC82-3EF32A0989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C6EA2-D656-4412-BC82-3EF32A0989A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125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46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13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943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30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970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254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657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948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542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47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44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77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1159675" y="1528098"/>
            <a:ext cx="3284419" cy="3074687"/>
          </a:xfrm>
          <a:prstGeom prst="triangle">
            <a:avLst>
              <a:gd name="adj" fmla="val 0"/>
            </a:avLst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347864" y="764704"/>
            <a:ext cx="2016224" cy="2016224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364088" y="2636912"/>
            <a:ext cx="3168352" cy="3190009"/>
          </a:xfrm>
          <a:prstGeom prst="triangle">
            <a:avLst>
              <a:gd name="adj" fmla="val 14639"/>
            </a:avLst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59675" y="4386761"/>
            <a:ext cx="288032" cy="21602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63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sun9-11.userapi.com/c855232/v855232800/172b73/eTIq8kQlfG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20850" r="39167" b="41847"/>
          <a:stretch/>
        </p:blipFill>
        <p:spPr bwMode="auto">
          <a:xfrm rot="10800000">
            <a:off x="539551" y="358440"/>
            <a:ext cx="3633020" cy="229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60.userapi.com/c855028/v855028800/177acc/sF8LvruOPO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4" t="14219" r="43105" b="41868"/>
          <a:stretch/>
        </p:blipFill>
        <p:spPr bwMode="auto">
          <a:xfrm rot="10800000">
            <a:off x="5313711" y="332656"/>
            <a:ext cx="3120373" cy="234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54.userapi.com/c855724/v855724800/1738a6/gYpSKAxp0Tg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19119" r="51570" b="34677"/>
          <a:stretch/>
        </p:blipFill>
        <p:spPr bwMode="auto">
          <a:xfrm rot="10800000">
            <a:off x="688101" y="3623747"/>
            <a:ext cx="2299722" cy="218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un9-5.userapi.com/c854220/v854220800/16ea3a/QADNaKV9mP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2" t="17154" r="44361" b="45932"/>
          <a:stretch/>
        </p:blipFill>
        <p:spPr bwMode="auto">
          <a:xfrm rot="10800000">
            <a:off x="4872660" y="3565501"/>
            <a:ext cx="3685529" cy="224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2097" y="485910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20869" y="358440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09581" y="3700105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060828" y="3623748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09581" y="2742493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420869" y="2767745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d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937860" y="5809195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420869" y="5809195"/>
            <a:ext cx="3137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Расстояние - 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1012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s://sun9-59.userapi.com/c856128/v856128800/176e90/8QHXkHb5Eq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6" t="14999" r="44286" b="51542"/>
          <a:stretch/>
        </p:blipFill>
        <p:spPr bwMode="auto">
          <a:xfrm rot="10800000">
            <a:off x="5171619" y="620688"/>
            <a:ext cx="313749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740352" y="694485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52120" y="2996952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P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pic>
        <p:nvPicPr>
          <p:cNvPr id="5" name="Picture 16" descr="https://sun9-54.userapi.com/c854416/v854416800/17a941/E073xTo5hw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53" t="46378" r="11170" b="10780"/>
          <a:stretch/>
        </p:blipFill>
        <p:spPr bwMode="auto">
          <a:xfrm>
            <a:off x="755575" y="620688"/>
            <a:ext cx="312155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87925" y="692696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2888939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r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pic>
        <p:nvPicPr>
          <p:cNvPr id="8" name="Picture 20" descr="https://sun9-16.userapi.com/c855124/v855124800/17282a/kjDi5jvQE1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9" t="21400" r="51756" b="35970"/>
          <a:stretch/>
        </p:blipFill>
        <p:spPr bwMode="auto">
          <a:xfrm rot="10800000">
            <a:off x="787267" y="3404519"/>
            <a:ext cx="2520282" cy="266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64998" y="3457724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75432" y="6118685"/>
            <a:ext cx="884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pic>
        <p:nvPicPr>
          <p:cNvPr id="11" name="Picture 22" descr="https://sun9-14.userapi.com/c855424/v855424800/176ba1/3nIV9kMY8oc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" t="22168" r="28929" b="37655"/>
          <a:stretch/>
        </p:blipFill>
        <p:spPr bwMode="auto">
          <a:xfrm rot="10800000">
            <a:off x="4348397" y="3507418"/>
            <a:ext cx="4087646" cy="179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443607" y="3520172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752019" y="5481496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P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12945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un9-47.userapi.com/c858328/v858328499/e8ba1/VMn3T7m1b9Q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46" t="41698" r="6486" b="7730"/>
          <a:stretch/>
        </p:blipFill>
        <p:spPr bwMode="auto">
          <a:xfrm>
            <a:off x="700210" y="692696"/>
            <a:ext cx="286890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79698" y="836712"/>
            <a:ext cx="36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ru-RU" dirty="0"/>
          </a:p>
        </p:txBody>
      </p:sp>
      <p:pic>
        <p:nvPicPr>
          <p:cNvPr id="2050" name="Picture 2" descr="https://sun9-5.userapi.com/c855016/v855016800/162d22/DMO4spJ-z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1" t="43492" r="8848" b="16493"/>
          <a:stretch/>
        </p:blipFill>
        <p:spPr bwMode="auto">
          <a:xfrm>
            <a:off x="5048967" y="836712"/>
            <a:ext cx="293296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81975" y="1000240"/>
            <a:ext cx="454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71600" y="3212976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S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406155" y="3122914"/>
            <a:ext cx="900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S</a:t>
            </a:r>
            <a:r>
              <a:rPr lang="ru-RU" sz="2800" b="1" dirty="0" smtClean="0"/>
              <a:t> - 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6934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2164</TotalTime>
  <Words>41</Words>
  <Application>Microsoft Office PowerPoint</Application>
  <PresentationFormat>Экран (4:3)</PresentationFormat>
  <Paragraphs>21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Метрополия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184</cp:revision>
  <dcterms:created xsi:type="dcterms:W3CDTF">2014-07-09T08:50:25Z</dcterms:created>
  <dcterms:modified xsi:type="dcterms:W3CDTF">2019-11-21T18:06:51Z</dcterms:modified>
</cp:coreProperties>
</file>