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8E756-EFD2-4C07-85CE-86982C4417CC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F8EB8-6C62-417D-8993-3C66D6444A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667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F3446-DE94-4FB8-AC70-82AD4344A588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B8454-8F95-459E-9EBC-B6D6B5627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54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36817-5C9C-4FE1-867B-40319D38C119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38CCB-63C3-4E7A-935A-CEE10BE05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060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D2CA0-1E2F-4935-BDFE-964D51F7F42D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4E3B2-5CFB-4485-A7F2-D715AE5B3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559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9804F-976F-4B90-B0CD-0B09CBF95F8D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72AC6-02EB-435E-94D4-37EFEA2AF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05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A1AF9-7D26-4D7F-B399-E9608662F8B3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A3E76-B72B-4123-BEF7-67D79A4C2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217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9C925-29DF-4FE1-946C-814033DACF35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6CBDF-BC70-428F-BA0D-114B025BD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488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379BE-31CB-4703-B355-CD9F500565C5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6F452-38F1-4BBB-92F3-C7F14840D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114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8B327-E65B-4054-A7E1-86BDF96DC412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B5139-2CFA-476E-8E99-DD866732F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039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DB52-B23D-4274-B17D-4E5C0D36C39D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E3CBA-868C-4F87-8239-1F0FCD7EA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221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38AE5-A6B9-40BE-996F-41AE8701C3CC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19322-D7AD-41A7-8E65-90B48F7BE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805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A083B4-1F63-4C19-8C2B-F2F88FB757C0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5955C8-09E8-4F9F-9CC5-B813D3715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bg1"/>
                </a:solidFill>
              </a:rPr>
              <a:t>Преобразование – замена одного математического объекта аналогичным объектом, получаемым из первого по определённым правилам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43608" y="827087"/>
                <a:ext cx="1614866" cy="12519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−7</m:t>
                          </m:r>
                        </m:den>
                      </m:f>
                    </m:oMath>
                  </m:oMathPara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827087"/>
                <a:ext cx="1614866" cy="125194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12318" y="2752667"/>
                <a:ext cx="167744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m:t>𝑏</m:t>
                      </m:r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m:t>≠7</m:t>
                      </m:r>
                    </m:oMath>
                  </m:oMathPara>
                </a14:m>
                <a:endParaRPr lang="ru-RU" sz="44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318" y="2752667"/>
                <a:ext cx="1677446" cy="7694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660232" y="2389842"/>
                <a:ext cx="1614866" cy="13735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−7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𝑎𝑐</m:t>
                          </m:r>
                        </m:den>
                      </m:f>
                    </m:oMath>
                  </m:oMathPara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232" y="2389842"/>
                <a:ext cx="1614866" cy="137351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491880" y="2511414"/>
                <a:ext cx="2130520" cy="12519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ru-RU" sz="4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−7</m:t>
                          </m:r>
                        </m:den>
                      </m:f>
                    </m:oMath>
                  </m:oMathPara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2511414"/>
                <a:ext cx="2130520" cy="125194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12318" y="4221088"/>
                <a:ext cx="2345449" cy="15467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4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ru-RU" sz="4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ru-RU" sz="4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ru-RU" sz="440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4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𝑏</m:t>
                                  </m:r>
                                  <m:r>
                                    <a:rPr lang="en-US" sz="4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−7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318" y="4221088"/>
                <a:ext cx="2345449" cy="154677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923928" y="4609752"/>
                <a:ext cx="195226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𝑎𝑐</m:t>
                      </m:r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4609752"/>
                <a:ext cx="1952266" cy="76944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797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75656" y="620688"/>
                <a:ext cx="5754845" cy="12519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den>
                      </m:f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den>
                      </m:f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÷</m:t>
                      </m:r>
                      <m:f>
                        <m:fPr>
                          <m:ctrlP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620688"/>
                <a:ext cx="5754845" cy="125194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821604" y="2636912"/>
                <a:ext cx="6308074" cy="12519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𝑎𝑐</m:t>
                              </m:r>
                            </m:num>
                            <m:den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den>
                          </m:f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𝑎𝑐</m:t>
                              </m:r>
                            </m:num>
                            <m:den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  <m:r>
                                <a:rPr lang="en-US" sz="4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den>
                          </m:f>
                        </m:e>
                      </m:d>
                      <m:r>
                        <a:rPr lang="en-US" sz="44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÷</m:t>
                      </m:r>
                      <m:f>
                        <m:fPr>
                          <m:ctrlP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604" y="2636912"/>
                <a:ext cx="6308074" cy="125194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827584" y="4437112"/>
                <a:ext cx="6308074" cy="12519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solidFill>
                            <a:schemeClr val="bg1"/>
                          </a:solidFill>
                          <a:latin typeface="Cambria Math"/>
                        </a:rPr>
                        <m:t>−</m:t>
                      </m:r>
                      <m:d>
                        <m:dPr>
                          <m:ctrlPr>
                            <a:rPr lang="en-US" sz="4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𝑎𝑐</m:t>
                              </m:r>
                            </m:num>
                            <m:den>
                              <m: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den>
                          </m:f>
                          <m:r>
                            <a:rPr lang="en-US" sz="44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f>
                            <m:fPr>
                              <m:ctrlP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𝑎𝑐</m:t>
                              </m:r>
                            </m:num>
                            <m:den>
                              <m: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den>
                          </m:f>
                          <m:r>
                            <a:rPr lang="en-US" sz="44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𝑎𝑐</m:t>
                              </m:r>
                            </m:num>
                            <m:den>
                              <m: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  <m:r>
                                <a:rPr lang="en-US" sz="4400" i="1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den>
                          </m:f>
                        </m:e>
                      </m:d>
                      <m:r>
                        <a:rPr lang="en-US" sz="44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÷</m:t>
                      </m:r>
                      <m:f>
                        <m:fPr>
                          <m:ctrlPr>
                            <a:rPr lang="en-US" sz="44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44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𝑎𝑐</m:t>
                          </m:r>
                        </m:num>
                        <m:den>
                          <m:r>
                            <a:rPr lang="en-US" sz="44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437112"/>
                <a:ext cx="6308074" cy="125194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67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134638" y="1001186"/>
                <a:ext cx="1236492" cy="10675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dirty="0" smtClean="0">
                    <a:solidFill>
                      <a:schemeClr val="bg1"/>
                    </a:solidFill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ru-RU" sz="440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sz="4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4638" y="1001186"/>
                <a:ext cx="1236492" cy="1067536"/>
              </a:xfrm>
              <a:prstGeom prst="rect">
                <a:avLst/>
              </a:prstGeom>
              <a:blipFill rotWithShape="1">
                <a:blip r:embed="rId2"/>
                <a:stretch>
                  <a:fillRect l="-19704" b="-137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121446" y="3237920"/>
                <a:ext cx="2143664" cy="11483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dirty="0" smtClean="0">
                    <a:solidFill>
                      <a:schemeClr val="bg1"/>
                    </a:solidFill>
                  </a:rPr>
                  <a:t>Б.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440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440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44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44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4400" b="0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𝑏</m:t>
                                </m:r>
                              </m:e>
                            </m:d>
                          </m:e>
                          <m:sup>
                            <m:r>
                              <a:rPr lang="en-US" sz="4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den>
                    </m:f>
                  </m:oMath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1446" y="3237920"/>
                <a:ext cx="2143664" cy="1148391"/>
              </a:xfrm>
              <a:prstGeom prst="rect">
                <a:avLst/>
              </a:prstGeom>
              <a:blipFill rotWithShape="1">
                <a:blip r:embed="rId3"/>
                <a:stretch>
                  <a:fillRect l="-11364" b="-121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11560" y="1001186"/>
                <a:ext cx="3342966" cy="11013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dirty="0" smtClean="0">
                    <a:solidFill>
                      <a:schemeClr val="bg1"/>
                    </a:solidFill>
                  </a:rPr>
                  <a:t>1.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</m:den>
                    </m:f>
                    <m:r>
                      <a:rPr lang="ru-RU" sz="44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ru-RU" sz="440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ru-RU" sz="440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4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𝑎</m:t>
                            </m:r>
                            <m:r>
                              <a:rPr lang="en-US" sz="4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sz="4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𝑏</m:t>
                            </m:r>
                          </m:e>
                        </m:d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𝑐</m:t>
                        </m:r>
                      </m:num>
                      <m:den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den>
                    </m:f>
                  </m:oMath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001186"/>
                <a:ext cx="3342966" cy="1101327"/>
              </a:xfrm>
              <a:prstGeom prst="rect">
                <a:avLst/>
              </a:prstGeom>
              <a:blipFill rotWithShape="1">
                <a:blip r:embed="rId4"/>
                <a:stretch>
                  <a:fillRect l="-7286" b="-127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05597" y="3284984"/>
                <a:ext cx="3625095" cy="11013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dirty="0" smtClean="0">
                    <a:solidFill>
                      <a:schemeClr val="bg1"/>
                    </a:solidFill>
                  </a:rPr>
                  <a:t>2.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</m:den>
                    </m:f>
                    <m:r>
                      <a:rPr lang="ru-RU" sz="440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÷</m:t>
                    </m:r>
                    <m:f>
                      <m:fPr>
                        <m:ctrlPr>
                          <a:rPr lang="ru-RU" sz="440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ru-RU" sz="440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4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𝑎</m:t>
                            </m:r>
                            <m:r>
                              <a:rPr lang="en-US" sz="4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sz="4400" b="0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𝑏</m:t>
                            </m:r>
                          </m:e>
                        </m:d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𝑐</m:t>
                        </m:r>
                      </m:num>
                      <m:den>
                        <m:r>
                          <a:rPr lang="en-US" sz="4400" b="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den>
                    </m:f>
                  </m:oMath>
                </a14:m>
                <a:endParaRPr lang="ru-RU" sz="4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597" y="3284984"/>
                <a:ext cx="3625095" cy="1101327"/>
              </a:xfrm>
              <a:prstGeom prst="rect">
                <a:avLst/>
              </a:prstGeom>
              <a:blipFill rotWithShape="1">
                <a:blip r:embed="rId5"/>
                <a:stretch>
                  <a:fillRect l="-6723" b="-127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718894" y="5284250"/>
            <a:ext cx="4652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Ответ: 1 - Б , 2 – А .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54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02057" y="5013176"/>
                <a:ext cx="7910114" cy="9296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𝑎𝑏</m:t>
                              </m:r>
                            </m:den>
                          </m:f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ru-RU" sz="2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ru-RU" sz="240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÷</m:t>
                          </m:r>
                          <m:f>
                            <m:fPr>
                              <m:ctrlPr>
                                <a:rPr lang="ru-RU" sz="2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−2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𝑎𝑏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ru-RU" sz="240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𝑎𝑏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57" y="5013176"/>
                <a:ext cx="7910114" cy="92967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702057" y="836712"/>
                <a:ext cx="3828805" cy="7997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ru-RU" sz="2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÷</m:t>
                      </m:r>
                      <m:f>
                        <m:f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−2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𝑎𝑏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57" y="836712"/>
                <a:ext cx="3828805" cy="79977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702057" y="2204863"/>
                <a:ext cx="5227521" cy="7997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𝑎𝑏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ru-RU" sz="2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÷</m:t>
                      </m:r>
                      <m:f>
                        <m:f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−2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𝑎𝑏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57" y="2204863"/>
                <a:ext cx="5227521" cy="79977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702057" y="3501008"/>
                <a:ext cx="6825523" cy="9296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𝑎𝑏</m:t>
                              </m:r>
                            </m:den>
                          </m:f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ru-RU" sz="2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ru-RU" sz="240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÷</m:t>
                          </m:r>
                          <m:f>
                            <m:fPr>
                              <m:ctrlPr>
                                <a:rPr lang="ru-RU" sz="2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−2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𝑎𝑏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ru-RU" sz="240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𝑎𝑏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57" y="3501008"/>
                <a:ext cx="6825523" cy="92967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4606363" y="836712"/>
                <a:ext cx="1370183" cy="8458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𝑎</m:t>
                                  </m:r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6363" y="836712"/>
                <a:ext cx="1370183" cy="84580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084168" y="2204863"/>
                <a:ext cx="1447127" cy="8837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</m:d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num>
                        <m:den>
                          <m:sSup>
                            <m:sSupPr>
                              <m:ctrlPr>
                                <a:rPr lang="ru-RU" sz="240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ru-RU" sz="240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0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2204863"/>
                <a:ext cx="1447127" cy="88376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7698760" y="3565961"/>
                <a:ext cx="972126" cy="799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8760" y="3565961"/>
                <a:ext cx="972126" cy="79977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393201" y="5247182"/>
                <a:ext cx="43794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3201" y="5247182"/>
                <a:ext cx="437940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541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433</Words>
  <Application>Microsoft Office PowerPoint</Application>
  <PresentationFormat>Экран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Преобразование – замена одного математического объекта аналогичным объектом, получаемым из первого по определённым правилам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ViTark</dc:creator>
  <cp:lastModifiedBy>ADMIN</cp:lastModifiedBy>
  <cp:revision>12</cp:revision>
  <dcterms:created xsi:type="dcterms:W3CDTF">2011-07-01T18:27:45Z</dcterms:created>
  <dcterms:modified xsi:type="dcterms:W3CDTF">2019-10-22T17:10:29Z</dcterms:modified>
</cp:coreProperties>
</file>