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C8DD52-BB4A-48CD-8B54-7A997C63F44E}" type="datetimeFigureOut">
              <a:rPr lang="ru-RU" smtClean="0"/>
              <a:t>29.11.2019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579A75-9552-48A7-84E8-CBB870AF3F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75032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579A75-9552-48A7-84E8-CBB870AF3FBD}" type="slidenum">
              <a:rPr lang="ru-RU" smtClean="0"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19FC88C-715C-4E3E-934C-120D4F60902D}" type="datetimeFigureOut">
              <a:rPr lang="ru-RU" smtClean="0"/>
              <a:t>29.11.2019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36E13F5-A05E-4699-8F96-BF94A22962D3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19FC88C-715C-4E3E-934C-120D4F60902D}" type="datetimeFigureOut">
              <a:rPr lang="ru-RU" smtClean="0"/>
              <a:t>29.11.2019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36E13F5-A05E-4699-8F96-BF94A22962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19FC88C-715C-4E3E-934C-120D4F60902D}" type="datetimeFigureOut">
              <a:rPr lang="ru-RU" smtClean="0"/>
              <a:t>29.11.2019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36E13F5-A05E-4699-8F96-BF94A22962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19FC88C-715C-4E3E-934C-120D4F60902D}" type="datetimeFigureOut">
              <a:rPr lang="ru-RU" smtClean="0"/>
              <a:t>29.11.2019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36E13F5-A05E-4699-8F96-BF94A22962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19FC88C-715C-4E3E-934C-120D4F60902D}" type="datetimeFigureOut">
              <a:rPr lang="ru-RU" smtClean="0"/>
              <a:t>29.11.2019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36E13F5-A05E-4699-8F96-BF94A22962D3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19FC88C-715C-4E3E-934C-120D4F60902D}" type="datetimeFigureOut">
              <a:rPr lang="ru-RU" smtClean="0"/>
              <a:t>29.11.2019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36E13F5-A05E-4699-8F96-BF94A22962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19FC88C-715C-4E3E-934C-120D4F60902D}" type="datetimeFigureOut">
              <a:rPr lang="ru-RU" smtClean="0"/>
              <a:t>29.11.2019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36E13F5-A05E-4699-8F96-BF94A22962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19FC88C-715C-4E3E-934C-120D4F60902D}" type="datetimeFigureOut">
              <a:rPr lang="ru-RU" smtClean="0"/>
              <a:t>29.11.2019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36E13F5-A05E-4699-8F96-BF94A22962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19FC88C-715C-4E3E-934C-120D4F60902D}" type="datetimeFigureOut">
              <a:rPr lang="ru-RU" smtClean="0"/>
              <a:t>29.11.2019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36E13F5-A05E-4699-8F96-BF94A22962D3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19FC88C-715C-4E3E-934C-120D4F60902D}" type="datetimeFigureOut">
              <a:rPr lang="ru-RU" smtClean="0"/>
              <a:t>29.11.2019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36E13F5-A05E-4699-8F96-BF94A22962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19FC88C-715C-4E3E-934C-120D4F60902D}" type="datetimeFigureOut">
              <a:rPr lang="ru-RU" smtClean="0"/>
              <a:t>29.11.2019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36E13F5-A05E-4699-8F96-BF94A22962D3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119FC88C-715C-4E3E-934C-120D4F60902D}" type="datetimeFigureOut">
              <a:rPr lang="ru-RU" smtClean="0"/>
              <a:t>29.11.2019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636E13F5-A05E-4699-8F96-BF94A22962D3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214423"/>
            <a:ext cx="7772400" cy="3000396"/>
          </a:xfrm>
        </p:spPr>
        <p:txBody>
          <a:bodyPr>
            <a:noAutofit/>
          </a:bodyPr>
          <a:lstStyle/>
          <a:p>
            <a:r>
              <a:rPr lang="be-BY" sz="5400" dirty="0" smtClean="0"/>
              <a:t>Сінтаксічныя прыметы аднасастаўных сказаў, </a:t>
            </a:r>
            <a:br>
              <a:rPr lang="be-BY" sz="5400" dirty="0" smtClean="0"/>
            </a:br>
            <a:r>
              <a:rPr lang="be-BY" sz="5400" dirty="0" smtClean="0"/>
              <a:t>няпоўных сказаў</a:t>
            </a:r>
            <a:endParaRPr lang="be-BY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928670"/>
            <a:ext cx="7498080" cy="1143000"/>
          </a:xfrm>
        </p:spPr>
        <p:txBody>
          <a:bodyPr>
            <a:normAutofit/>
          </a:bodyPr>
          <a:lstStyle/>
          <a:p>
            <a:r>
              <a:rPr lang="be-BY" sz="5400" b="1" dirty="0" smtClean="0"/>
              <a:t>Задачы:</a:t>
            </a:r>
            <a:endParaRPr lang="ru-RU" sz="5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2071678"/>
            <a:ext cx="7498080" cy="4176722"/>
          </a:xfrm>
        </p:spPr>
        <p:txBody>
          <a:bodyPr>
            <a:normAutofit/>
          </a:bodyPr>
          <a:lstStyle/>
          <a:p>
            <a:r>
              <a:rPr lang="be-BY" sz="4400" dirty="0" smtClean="0"/>
              <a:t>Вызначаць </a:t>
            </a:r>
            <a:r>
              <a:rPr lang="be-BY" sz="4400" dirty="0" smtClean="0"/>
              <a:t>…</a:t>
            </a:r>
          </a:p>
          <a:p>
            <a:r>
              <a:rPr lang="be-BY" sz="4400" dirty="0" smtClean="0"/>
              <a:t>Знаходзіць …</a:t>
            </a:r>
          </a:p>
          <a:p>
            <a:r>
              <a:rPr lang="be-BY" sz="4400" dirty="0" smtClean="0"/>
              <a:t>Адрозніваць …</a:t>
            </a:r>
          </a:p>
          <a:p>
            <a:r>
              <a:rPr lang="be-BY" sz="4400" dirty="0" smtClean="0"/>
              <a:t>Удасканальваць …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Группа 40"/>
          <p:cNvGrpSpPr/>
          <p:nvPr/>
        </p:nvGrpSpPr>
        <p:grpSpPr>
          <a:xfrm>
            <a:off x="1285852" y="1285860"/>
            <a:ext cx="7485092" cy="4579946"/>
            <a:chOff x="1373188" y="5141913"/>
            <a:chExt cx="4067175" cy="1724025"/>
          </a:xfrm>
        </p:grpSpPr>
        <p:sp>
          <p:nvSpPr>
            <p:cNvPr id="1041" name="Rectangle 17"/>
            <p:cNvSpPr>
              <a:spLocks noChangeArrowheads="1"/>
            </p:cNvSpPr>
            <p:nvPr/>
          </p:nvSpPr>
          <p:spPr bwMode="auto">
            <a:xfrm>
              <a:off x="2544763" y="5141913"/>
              <a:ext cx="1647825" cy="32385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be-BY" sz="2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Аднасастаўныя сказы</a:t>
              </a:r>
              <a:endPara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1042" name="AutoShape 18"/>
            <p:cNvCxnSpPr>
              <a:cxnSpLocks noChangeShapeType="1"/>
            </p:cNvCxnSpPr>
            <p:nvPr/>
          </p:nvCxnSpPr>
          <p:spPr bwMode="auto">
            <a:xfrm>
              <a:off x="3906838" y="5541963"/>
              <a:ext cx="581025" cy="17145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1043" name="AutoShape 19"/>
            <p:cNvCxnSpPr>
              <a:cxnSpLocks noChangeShapeType="1"/>
            </p:cNvCxnSpPr>
            <p:nvPr/>
          </p:nvCxnSpPr>
          <p:spPr bwMode="auto">
            <a:xfrm flipH="1">
              <a:off x="2278063" y="5541963"/>
              <a:ext cx="552450" cy="17145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sp>
          <p:nvSpPr>
            <p:cNvPr id="1044" name="Rectangle 20"/>
            <p:cNvSpPr>
              <a:spLocks noChangeArrowheads="1"/>
            </p:cNvSpPr>
            <p:nvPr/>
          </p:nvSpPr>
          <p:spPr bwMode="auto">
            <a:xfrm>
              <a:off x="4192588" y="5799138"/>
              <a:ext cx="1247775" cy="21907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cxnSp>
          <p:nvCxnSpPr>
            <p:cNvPr id="1045" name="AutoShape 21"/>
            <p:cNvCxnSpPr>
              <a:cxnSpLocks noChangeShapeType="1"/>
            </p:cNvCxnSpPr>
            <p:nvPr/>
          </p:nvCxnSpPr>
          <p:spPr bwMode="auto">
            <a:xfrm>
              <a:off x="4802188" y="6018213"/>
              <a:ext cx="0" cy="21907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sp>
          <p:nvSpPr>
            <p:cNvPr id="1046" name="Rectangle 22"/>
            <p:cNvSpPr>
              <a:spLocks noChangeArrowheads="1"/>
            </p:cNvSpPr>
            <p:nvPr/>
          </p:nvSpPr>
          <p:spPr bwMode="auto">
            <a:xfrm>
              <a:off x="4687888" y="6237288"/>
              <a:ext cx="314325" cy="62865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47" name="Rectangle 23"/>
            <p:cNvSpPr>
              <a:spLocks noChangeArrowheads="1"/>
            </p:cNvSpPr>
            <p:nvPr/>
          </p:nvSpPr>
          <p:spPr bwMode="auto">
            <a:xfrm>
              <a:off x="1373188" y="5799138"/>
              <a:ext cx="1371600" cy="21907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cxnSp>
          <p:nvCxnSpPr>
            <p:cNvPr id="1048" name="AutoShape 24"/>
            <p:cNvCxnSpPr>
              <a:cxnSpLocks noChangeShapeType="1"/>
            </p:cNvCxnSpPr>
            <p:nvPr/>
          </p:nvCxnSpPr>
          <p:spPr bwMode="auto">
            <a:xfrm>
              <a:off x="1516063" y="6018213"/>
              <a:ext cx="0" cy="21907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1049" name="AutoShape 25"/>
            <p:cNvCxnSpPr>
              <a:cxnSpLocks noChangeShapeType="1"/>
            </p:cNvCxnSpPr>
            <p:nvPr/>
          </p:nvCxnSpPr>
          <p:spPr bwMode="auto">
            <a:xfrm>
              <a:off x="1858963" y="6018213"/>
              <a:ext cx="0" cy="21907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1050" name="AutoShape 26"/>
            <p:cNvCxnSpPr>
              <a:cxnSpLocks noChangeShapeType="1"/>
            </p:cNvCxnSpPr>
            <p:nvPr/>
          </p:nvCxnSpPr>
          <p:spPr bwMode="auto">
            <a:xfrm>
              <a:off x="2220913" y="6018213"/>
              <a:ext cx="0" cy="21907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1051" name="AutoShape 27"/>
            <p:cNvCxnSpPr>
              <a:cxnSpLocks noChangeShapeType="1"/>
            </p:cNvCxnSpPr>
            <p:nvPr/>
          </p:nvCxnSpPr>
          <p:spPr bwMode="auto">
            <a:xfrm>
              <a:off x="2544763" y="6018213"/>
              <a:ext cx="0" cy="21907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sp>
          <p:nvSpPr>
            <p:cNvPr id="1052" name="Rectangle 28"/>
            <p:cNvSpPr>
              <a:spLocks noChangeArrowheads="1"/>
            </p:cNvSpPr>
            <p:nvPr/>
          </p:nvSpPr>
          <p:spPr bwMode="auto">
            <a:xfrm>
              <a:off x="1373188" y="6237288"/>
              <a:ext cx="276225" cy="62865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53" name="Rectangle 29"/>
            <p:cNvSpPr>
              <a:spLocks noChangeArrowheads="1"/>
            </p:cNvSpPr>
            <p:nvPr/>
          </p:nvSpPr>
          <p:spPr bwMode="auto">
            <a:xfrm>
              <a:off x="1744663" y="6237288"/>
              <a:ext cx="276225" cy="62865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54" name="Rectangle 30"/>
            <p:cNvSpPr>
              <a:spLocks noChangeArrowheads="1"/>
            </p:cNvSpPr>
            <p:nvPr/>
          </p:nvSpPr>
          <p:spPr bwMode="auto">
            <a:xfrm>
              <a:off x="2087563" y="6237288"/>
              <a:ext cx="276225" cy="62865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55" name="Rectangle 31"/>
            <p:cNvSpPr>
              <a:spLocks noChangeArrowheads="1"/>
            </p:cNvSpPr>
            <p:nvPr/>
          </p:nvSpPr>
          <p:spPr bwMode="auto">
            <a:xfrm>
              <a:off x="2420938" y="6237288"/>
              <a:ext cx="276225" cy="62865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1285852" y="1285860"/>
            <a:ext cx="7485092" cy="4579946"/>
            <a:chOff x="1373188" y="5141913"/>
            <a:chExt cx="4067175" cy="1724025"/>
          </a:xfrm>
        </p:grpSpPr>
        <p:sp>
          <p:nvSpPr>
            <p:cNvPr id="5" name="Rectangle 17"/>
            <p:cNvSpPr>
              <a:spLocks noChangeArrowheads="1"/>
            </p:cNvSpPr>
            <p:nvPr/>
          </p:nvSpPr>
          <p:spPr bwMode="auto">
            <a:xfrm>
              <a:off x="2544763" y="5141913"/>
              <a:ext cx="1647825" cy="32385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be-BY" sz="2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Аднасастаўныя сказы</a:t>
              </a:r>
              <a:endPara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6" name="AutoShape 18"/>
            <p:cNvCxnSpPr>
              <a:cxnSpLocks noChangeShapeType="1"/>
            </p:cNvCxnSpPr>
            <p:nvPr/>
          </p:nvCxnSpPr>
          <p:spPr bwMode="auto">
            <a:xfrm>
              <a:off x="3906838" y="5541963"/>
              <a:ext cx="581025" cy="17145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7" name="AutoShape 19"/>
            <p:cNvCxnSpPr>
              <a:cxnSpLocks noChangeShapeType="1"/>
            </p:cNvCxnSpPr>
            <p:nvPr/>
          </p:nvCxnSpPr>
          <p:spPr bwMode="auto">
            <a:xfrm flipH="1">
              <a:off x="2278063" y="5541963"/>
              <a:ext cx="552450" cy="17145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sp>
          <p:nvSpPr>
            <p:cNvPr id="8" name="Rectangle 20"/>
            <p:cNvSpPr>
              <a:spLocks noChangeArrowheads="1"/>
            </p:cNvSpPr>
            <p:nvPr/>
          </p:nvSpPr>
          <p:spPr bwMode="auto">
            <a:xfrm>
              <a:off x="4192588" y="5799138"/>
              <a:ext cx="1247775" cy="21907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be-BY" b="1" dirty="0" smtClean="0"/>
                <a:t>З галоўным членам дзецнікам</a:t>
              </a:r>
              <a:endParaRPr lang="ru-RU" b="1" dirty="0"/>
            </a:p>
          </p:txBody>
        </p:sp>
        <p:cxnSp>
          <p:nvCxnSpPr>
            <p:cNvPr id="9" name="AutoShape 21"/>
            <p:cNvCxnSpPr>
              <a:cxnSpLocks noChangeShapeType="1"/>
            </p:cNvCxnSpPr>
            <p:nvPr/>
          </p:nvCxnSpPr>
          <p:spPr bwMode="auto">
            <a:xfrm>
              <a:off x="4802188" y="6018213"/>
              <a:ext cx="0" cy="21907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sp>
          <p:nvSpPr>
            <p:cNvPr id="10" name="Rectangle 22"/>
            <p:cNvSpPr>
              <a:spLocks noChangeArrowheads="1"/>
            </p:cNvSpPr>
            <p:nvPr/>
          </p:nvSpPr>
          <p:spPr bwMode="auto">
            <a:xfrm>
              <a:off x="4687888" y="6237288"/>
              <a:ext cx="314325" cy="62865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vert270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be-BY" dirty="0" smtClean="0"/>
                <a:t>назыўныя</a:t>
              </a:r>
              <a:endParaRPr lang="ru-RU" dirty="0"/>
            </a:p>
          </p:txBody>
        </p:sp>
        <p:sp>
          <p:nvSpPr>
            <p:cNvPr id="11" name="Rectangle 23"/>
            <p:cNvSpPr>
              <a:spLocks noChangeArrowheads="1"/>
            </p:cNvSpPr>
            <p:nvPr/>
          </p:nvSpPr>
          <p:spPr bwMode="auto">
            <a:xfrm>
              <a:off x="1373188" y="5799138"/>
              <a:ext cx="1371600" cy="21907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be-BY" b="1" dirty="0" smtClean="0"/>
                <a:t>З галоўным членам выказнікам</a:t>
              </a:r>
              <a:endParaRPr lang="ru-RU" b="1" dirty="0"/>
            </a:p>
          </p:txBody>
        </p:sp>
        <p:cxnSp>
          <p:nvCxnSpPr>
            <p:cNvPr id="12" name="AutoShape 24"/>
            <p:cNvCxnSpPr>
              <a:cxnSpLocks noChangeShapeType="1"/>
            </p:cNvCxnSpPr>
            <p:nvPr/>
          </p:nvCxnSpPr>
          <p:spPr bwMode="auto">
            <a:xfrm>
              <a:off x="1516063" y="6018213"/>
              <a:ext cx="0" cy="21907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13" name="AutoShape 25"/>
            <p:cNvCxnSpPr>
              <a:cxnSpLocks noChangeShapeType="1"/>
            </p:cNvCxnSpPr>
            <p:nvPr/>
          </p:nvCxnSpPr>
          <p:spPr bwMode="auto">
            <a:xfrm>
              <a:off x="1858963" y="6018213"/>
              <a:ext cx="0" cy="21907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14" name="AutoShape 26"/>
            <p:cNvCxnSpPr>
              <a:cxnSpLocks noChangeShapeType="1"/>
            </p:cNvCxnSpPr>
            <p:nvPr/>
          </p:nvCxnSpPr>
          <p:spPr bwMode="auto">
            <a:xfrm>
              <a:off x="2220913" y="6018213"/>
              <a:ext cx="0" cy="21907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15" name="AutoShape 27"/>
            <p:cNvCxnSpPr>
              <a:cxnSpLocks noChangeShapeType="1"/>
            </p:cNvCxnSpPr>
            <p:nvPr/>
          </p:nvCxnSpPr>
          <p:spPr bwMode="auto">
            <a:xfrm>
              <a:off x="2544763" y="6018213"/>
              <a:ext cx="0" cy="21907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sp>
          <p:nvSpPr>
            <p:cNvPr id="16" name="Rectangle 28"/>
            <p:cNvSpPr>
              <a:spLocks noChangeArrowheads="1"/>
            </p:cNvSpPr>
            <p:nvPr/>
          </p:nvSpPr>
          <p:spPr bwMode="auto">
            <a:xfrm>
              <a:off x="1373188" y="6237288"/>
              <a:ext cx="276225" cy="62865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vert270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be-BY" sz="1600" dirty="0" smtClean="0"/>
                <a:t>Пэўна-асабовыя</a:t>
              </a:r>
              <a:endParaRPr lang="ru-RU" sz="1600" dirty="0"/>
            </a:p>
          </p:txBody>
        </p:sp>
        <p:sp>
          <p:nvSpPr>
            <p:cNvPr id="17" name="Rectangle 29"/>
            <p:cNvSpPr>
              <a:spLocks noChangeArrowheads="1"/>
            </p:cNvSpPr>
            <p:nvPr/>
          </p:nvSpPr>
          <p:spPr bwMode="auto">
            <a:xfrm>
              <a:off x="1744663" y="6237288"/>
              <a:ext cx="276225" cy="62865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vert270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be-BY" sz="1400" dirty="0" smtClean="0"/>
                <a:t>Напэўна-асабовыя</a:t>
              </a:r>
              <a:endParaRPr lang="ru-RU" sz="1400" dirty="0"/>
            </a:p>
          </p:txBody>
        </p:sp>
        <p:sp>
          <p:nvSpPr>
            <p:cNvPr id="18" name="Rectangle 30"/>
            <p:cNvSpPr>
              <a:spLocks noChangeArrowheads="1"/>
            </p:cNvSpPr>
            <p:nvPr/>
          </p:nvSpPr>
          <p:spPr bwMode="auto">
            <a:xfrm>
              <a:off x="2087563" y="6237288"/>
              <a:ext cx="276225" cy="62865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vert270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be-BY" sz="1400" dirty="0" smtClean="0"/>
                <a:t>Абагульнена-асабовыя</a:t>
              </a:r>
              <a:endParaRPr lang="ru-RU" sz="1400" dirty="0"/>
            </a:p>
          </p:txBody>
        </p:sp>
        <p:sp>
          <p:nvSpPr>
            <p:cNvPr id="19" name="Rectangle 31"/>
            <p:cNvSpPr>
              <a:spLocks noChangeArrowheads="1"/>
            </p:cNvSpPr>
            <p:nvPr/>
          </p:nvSpPr>
          <p:spPr bwMode="auto">
            <a:xfrm>
              <a:off x="2420938" y="6237288"/>
              <a:ext cx="276225" cy="62865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vert270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be-BY" dirty="0" smtClean="0"/>
                <a:t>безасабовыя</a:t>
              </a:r>
              <a:endParaRPr lang="ru-RU" dirty="0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500042"/>
            <a:ext cx="7498080" cy="1143000"/>
          </a:xfrm>
        </p:spPr>
        <p:txBody>
          <a:bodyPr/>
          <a:lstStyle/>
          <a:p>
            <a:r>
              <a:rPr lang="be-BY" b="1" dirty="0" smtClean="0"/>
              <a:t>Кросны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368388"/>
            <a:ext cx="7498080" cy="1909762"/>
          </a:xfrm>
        </p:spPr>
        <p:txBody>
          <a:bodyPr>
            <a:normAutofit fontScale="92500" lnSpcReduction="10000"/>
          </a:bodyPr>
          <a:lstStyle/>
          <a:p>
            <a:pPr marL="596646" indent="-514350">
              <a:buFont typeface="+mj-lt"/>
              <a:buAutoNum type="arabicPeriod"/>
            </a:pPr>
            <a:r>
              <a:rPr lang="be-BY" dirty="0" smtClean="0"/>
              <a:t>Ткацкі станок.</a:t>
            </a:r>
          </a:p>
          <a:p>
            <a:pPr marL="596646" indent="-514350">
              <a:buFont typeface="+mj-lt"/>
              <a:buAutoNum type="arabicPeriod"/>
            </a:pPr>
            <a:r>
              <a:rPr lang="be-BY" dirty="0" smtClean="0"/>
              <a:t>Ніцяная аснова, якая навіваецца на навой станка.</a:t>
            </a:r>
          </a:p>
          <a:p>
            <a:pPr marL="596646" indent="-514350">
              <a:buFont typeface="+mj-lt"/>
              <a:buAutoNum type="arabicPeriod"/>
            </a:pPr>
            <a:r>
              <a:rPr lang="be-BY" dirty="0" smtClean="0"/>
              <a:t>Палатно, тканіна.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431638" y="351152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e-BY" sz="43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Стойла</a:t>
            </a:r>
            <a:endParaRPr kumimoji="0" lang="ru-RU" sz="43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1431638" y="4368784"/>
            <a:ext cx="7498080" cy="190976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596646" marR="0" lvl="0" indent="-5143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+mj-lt"/>
              <a:buAutoNum type="arabicPeriod"/>
              <a:tabLst/>
              <a:defRPr/>
            </a:pPr>
            <a:r>
              <a:rPr kumimoji="0" lang="be-BY" sz="3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Агароджанае месца для каровы ў хляве, або для</a:t>
            </a:r>
            <a:r>
              <a:rPr kumimoji="0" lang="be-BY" sz="320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каня.</a:t>
            </a:r>
            <a:endParaRPr kumimoji="0" lang="ru-RU" sz="32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1598642"/>
            <a:ext cx="7498080" cy="1143000"/>
          </a:xfrm>
        </p:spPr>
        <p:txBody>
          <a:bodyPr numCol="2"/>
          <a:lstStyle/>
          <a:p>
            <a:pPr algn="ctr"/>
            <a:r>
              <a:rPr lang="be-BY" b="1" dirty="0" smtClean="0"/>
              <a:t>Варыянт І</a:t>
            </a:r>
            <a:br>
              <a:rPr lang="be-BY" b="1" dirty="0" smtClean="0"/>
            </a:br>
            <a:r>
              <a:rPr lang="be-BY" b="1" dirty="0" smtClean="0"/>
              <a:t>Варыянт ІІ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85852" y="2771804"/>
            <a:ext cx="7498080" cy="4800600"/>
          </a:xfrm>
        </p:spPr>
        <p:txBody>
          <a:bodyPr numCol="2"/>
          <a:lstStyle/>
          <a:p>
            <a:pPr marL="596646" indent="-514350">
              <a:buNone/>
            </a:pPr>
            <a:r>
              <a:rPr lang="be-BY" dirty="0" smtClean="0"/>
              <a:t>1. А, Б</a:t>
            </a:r>
          </a:p>
          <a:p>
            <a:pPr marL="596646" indent="-514350">
              <a:buNone/>
            </a:pPr>
            <a:r>
              <a:rPr lang="be-BY" dirty="0" smtClean="0"/>
              <a:t>2. Б</a:t>
            </a:r>
          </a:p>
          <a:p>
            <a:pPr marL="596646" indent="-514350">
              <a:buNone/>
            </a:pPr>
            <a:r>
              <a:rPr lang="be-BY" dirty="0" smtClean="0"/>
              <a:t>3. А4, Б5, В3, Г1, Д3</a:t>
            </a:r>
          </a:p>
          <a:p>
            <a:pPr marL="596646" indent="-514350">
              <a:buFont typeface="+mj-lt"/>
              <a:buAutoNum type="arabicPeriod"/>
            </a:pPr>
            <a:endParaRPr lang="be-BY" dirty="0" smtClean="0"/>
          </a:p>
          <a:p>
            <a:pPr marL="596646" indent="-514350">
              <a:buFont typeface="+mj-lt"/>
              <a:buAutoNum type="arabicPeriod"/>
            </a:pPr>
            <a:endParaRPr lang="be-BY" dirty="0" smtClean="0"/>
          </a:p>
          <a:p>
            <a:pPr marL="596646" indent="-514350">
              <a:buFont typeface="+mj-lt"/>
              <a:buAutoNum type="arabicPeriod"/>
            </a:pPr>
            <a:endParaRPr lang="be-BY" dirty="0" smtClean="0"/>
          </a:p>
          <a:p>
            <a:pPr marL="596646" indent="-514350">
              <a:buFont typeface="+mj-lt"/>
              <a:buAutoNum type="arabicPeriod"/>
            </a:pPr>
            <a:endParaRPr lang="be-BY" dirty="0" smtClean="0"/>
          </a:p>
          <a:p>
            <a:pPr marL="596646" indent="-514350">
              <a:buFont typeface="+mj-lt"/>
              <a:buAutoNum type="arabicPeriod"/>
            </a:pPr>
            <a:endParaRPr lang="be-BY" dirty="0" smtClean="0"/>
          </a:p>
          <a:p>
            <a:pPr marL="596646" indent="-514350">
              <a:buNone/>
            </a:pPr>
            <a:r>
              <a:rPr lang="be-BY" dirty="0" smtClean="0"/>
              <a:t>1. А, Б</a:t>
            </a:r>
          </a:p>
          <a:p>
            <a:pPr marL="596646" indent="-514350">
              <a:buNone/>
            </a:pPr>
            <a:r>
              <a:rPr lang="be-BY" dirty="0" smtClean="0"/>
              <a:t>2. В</a:t>
            </a:r>
          </a:p>
          <a:p>
            <a:pPr marL="596646" indent="-514350">
              <a:buNone/>
            </a:pPr>
            <a:r>
              <a:rPr lang="be-BY" dirty="0" smtClean="0"/>
              <a:t>3. А2, Б4, В1, Г5, Д3</a:t>
            </a:r>
          </a:p>
          <a:p>
            <a:pPr marL="596646" indent="-514350">
              <a:buFont typeface="+mj-lt"/>
              <a:buAutoNum type="arabicPeriod"/>
            </a:pPr>
            <a:endParaRPr lang="be-BY" dirty="0" smtClean="0"/>
          </a:p>
          <a:p>
            <a:pPr marL="596646" indent="-514350">
              <a:buFont typeface="+mj-lt"/>
              <a:buAutoNum type="arabicPeriod"/>
            </a:pPr>
            <a:endParaRPr lang="be-BY" dirty="0" smtClean="0"/>
          </a:p>
          <a:p>
            <a:pPr marL="596646" indent="-514350">
              <a:buFont typeface="+mj-lt"/>
              <a:buAutoNum type="arabicPeriod"/>
            </a:pPr>
            <a:endParaRPr lang="be-BY" dirty="0" smtClean="0"/>
          </a:p>
          <a:p>
            <a:pPr marL="596646" indent="-514350">
              <a:buFont typeface="+mj-lt"/>
              <a:buAutoNum type="arabicPeriod"/>
            </a:pPr>
            <a:endParaRPr lang="be-BY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21</TotalTime>
  <Words>102</Words>
  <Application>Microsoft Office PowerPoint</Application>
  <PresentationFormat>Экран (4:3)</PresentationFormat>
  <Paragraphs>36</Paragraphs>
  <Slides>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Солнцестояние</vt:lpstr>
      <vt:lpstr>Сінтаксічныя прыметы аднасастаўных сказаў,  няпоўных сказаў</vt:lpstr>
      <vt:lpstr>Задачы:</vt:lpstr>
      <vt:lpstr>Презентация PowerPoint</vt:lpstr>
      <vt:lpstr>Презентация PowerPoint</vt:lpstr>
      <vt:lpstr>Кросны</vt:lpstr>
      <vt:lpstr>Варыянт І Варыянт ІІ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Сінтаксічныя прыметы аднасастаўных сказаў,  няпоўных сказаў</dc:title>
  <dc:creator>User</dc:creator>
  <cp:lastModifiedBy>User</cp:lastModifiedBy>
  <cp:revision>4</cp:revision>
  <dcterms:created xsi:type="dcterms:W3CDTF">2019-11-28T05:32:29Z</dcterms:created>
  <dcterms:modified xsi:type="dcterms:W3CDTF">2019-11-29T09:15:21Z</dcterms:modified>
</cp:coreProperties>
</file>