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347D8-61FC-40AD-A960-41A43A1688A8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DAD52A2-C7B8-4D02-82FF-5734AE21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347D8-61FC-40AD-A960-41A43A1688A8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D52A2-C7B8-4D02-82FF-5734AE21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347D8-61FC-40AD-A960-41A43A1688A8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D52A2-C7B8-4D02-82FF-5734AE21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347D8-61FC-40AD-A960-41A43A1688A8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DAD52A2-C7B8-4D02-82FF-5734AE21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347D8-61FC-40AD-A960-41A43A1688A8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D52A2-C7B8-4D02-82FF-5734AE215D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347D8-61FC-40AD-A960-41A43A1688A8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D52A2-C7B8-4D02-82FF-5734AE21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347D8-61FC-40AD-A960-41A43A1688A8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DAD52A2-C7B8-4D02-82FF-5734AE215D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347D8-61FC-40AD-A960-41A43A1688A8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D52A2-C7B8-4D02-82FF-5734AE21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347D8-61FC-40AD-A960-41A43A1688A8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D52A2-C7B8-4D02-82FF-5734AE21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347D8-61FC-40AD-A960-41A43A1688A8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D52A2-C7B8-4D02-82FF-5734AE21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347D8-61FC-40AD-A960-41A43A1688A8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D52A2-C7B8-4D02-82FF-5734AE215D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A1347D8-61FC-40AD-A960-41A43A1688A8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DAD52A2-C7B8-4D02-82FF-5734AE215D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Тлумачэнне</a:t>
            </a:r>
            <a:r>
              <a:rPr lang="ru-RU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сло</a:t>
            </a:r>
            <a:r>
              <a:rPr lang="be-BY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ў</a:t>
            </a:r>
            <a:endParaRPr lang="ru-RU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357298"/>
            <a:ext cx="1785950" cy="7143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be-BY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Бонна -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1357298"/>
            <a:ext cx="72866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 smtClean="0"/>
              <a:t> 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ыхавальніца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малых 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дзяцей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звычайна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іншаземка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 у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дваранскіх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буржуазных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сем'ях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дарэвалюцыйнай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Расіі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2844" y="4357694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Донна - 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28794" y="4357694"/>
            <a:ext cx="707233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слова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якое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далучаецца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да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жаночых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імён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італьянскіх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іспанскіх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дваран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знаці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 Донна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Марыя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Тлумачэнне</a:t>
            </a:r>
            <a:r>
              <a:rPr lang="ru-RU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сло</a:t>
            </a:r>
            <a:r>
              <a:rPr lang="be-BY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ў</a:t>
            </a:r>
            <a:endParaRPr lang="ru-RU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357298"/>
            <a:ext cx="1785950" cy="7143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be-BY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Мецца -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4357694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Дабрата - 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4546" y="4357694"/>
            <a:ext cx="70723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пагадлівасць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чуласць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у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адносінах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да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людзей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00232" y="1357298"/>
            <a:ext cx="68580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ыць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наяўнасці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;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знаходзіцца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;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існаваць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 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 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Адчуваць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сябе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Мець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намер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збірацца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зрабіць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што-небудзь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-1820420"/>
            <a:ext cx="8929718" cy="981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</a:t>
            </a:r>
            <a:endParaRPr kumimoji="0" lang="en-US" sz="4400" b="1" i="0" u="sng" strike="noStrike" kern="700" spc="-10" normalizeH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1" i="0" u="sng" strike="noStrike" normalizeH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4000" b="1" u="sng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1" i="0" u="sng" strike="noStrike" normalizeH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sng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Яблын</a:t>
            </a:r>
            <a:r>
              <a:rPr kumimoji="0" lang="be-BY" sz="4000" b="1" i="0" u="sng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і</a:t>
            </a:r>
            <a:r>
              <a:rPr lang="be-BY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be-BY" sz="4000" b="1" i="0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be-BY" sz="4000" b="1" i="0" u="wavyHeavy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пасаджан</a:t>
            </a:r>
            <a:r>
              <a:rPr lang="ru-RU" sz="4000" b="1" u="wavyHeavy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ы</a:t>
            </a:r>
            <a:r>
              <a:rPr kumimoji="0" lang="be-BY" sz="4000" b="1" i="0" u="wavyHeavy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я чатыры  гады  таму</a:t>
            </a:r>
            <a:r>
              <a:rPr lang="be-BY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,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be-BY" sz="4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дружна </a:t>
            </a:r>
            <a:r>
              <a:rPr kumimoji="0" lang="be-BY" sz="4000" b="1" i="0" u="dbl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зацвілі</a:t>
            </a:r>
            <a:r>
              <a:rPr kumimoji="0" lang="be-BY" sz="4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4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sng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[ </a:t>
            </a:r>
            <a:r>
              <a:rPr kumimoji="0" lang="be-BY" sz="4000" b="1" i="0" u="sng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Яблыні</a:t>
            </a:r>
            <a:r>
              <a:rPr kumimoji="0" lang="be-BY" sz="4000" b="1" i="0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en-US" sz="4000" b="1" i="0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be-BY" sz="4000" b="1" i="0" u="sng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якія </a:t>
            </a:r>
            <a:r>
              <a:rPr kumimoji="0" lang="be-BY" sz="4000" b="1" i="0" u="dbl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былі пасаджаны </a:t>
            </a:r>
            <a:r>
              <a:rPr kumimoji="0" lang="be-BY" sz="4000" b="1" i="0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чатыры  гады  таму</a:t>
            </a:r>
            <a:r>
              <a:rPr kumimoji="0" lang="en-US" sz="4000" b="1" i="0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)</a:t>
            </a:r>
            <a:r>
              <a:rPr kumimoji="0" lang="be-BY" sz="4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en-US" sz="4000" b="1" i="0" u="none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be-BY" sz="4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дружна </a:t>
            </a:r>
            <a:r>
              <a:rPr kumimoji="0" lang="be-BY" sz="4000" b="1" i="0" u="dbl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зацвілі</a:t>
            </a:r>
            <a:r>
              <a:rPr lang="en-US" sz="4000" b="1" u="dbl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]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[ </a:t>
            </a:r>
            <a:r>
              <a:rPr kumimoji="0" lang="ru-RU" sz="4000" b="1" i="0" u="sng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наз.,</a:t>
            </a:r>
            <a:r>
              <a:rPr kumimoji="0" lang="ru-RU" sz="4000" b="1" i="0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( </a:t>
            </a:r>
            <a:r>
              <a:rPr kumimoji="0" lang="ru-RU" sz="4000" b="1" i="0" u="sng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як</a:t>
            </a:r>
            <a:r>
              <a:rPr kumimoji="0" lang="be-BY" sz="4000" b="1" i="0" u="sng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ія</a:t>
            </a:r>
            <a:r>
              <a:rPr kumimoji="0" lang="be-BY" sz="4000" b="1" i="0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…)…</a:t>
            </a:r>
            <a:r>
              <a:rPr kumimoji="0" lang="en-US" sz="4000" b="1" i="0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].</a:t>
            </a:r>
            <a:endParaRPr kumimoji="0" lang="be-BY" sz="4000" b="1" i="0" strike="noStrike" normalizeH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be-BY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4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sz="4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be-BY" sz="4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be-BY" sz="4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Снимок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428604"/>
            <a:ext cx="714380" cy="285752"/>
          </a:xfrm>
          <a:prstGeom prst="rect">
            <a:avLst/>
          </a:prstGeom>
        </p:spPr>
      </p:pic>
      <p:pic>
        <p:nvPicPr>
          <p:cNvPr id="6" name="Рисунок 5" descr="Снимок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2214554"/>
            <a:ext cx="714380" cy="285752"/>
          </a:xfrm>
          <a:prstGeom prst="rect">
            <a:avLst/>
          </a:prstGeom>
        </p:spPr>
      </p:pic>
      <p:pic>
        <p:nvPicPr>
          <p:cNvPr id="7" name="Рисунок 6" descr="Снимок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4071942"/>
            <a:ext cx="714380" cy="285752"/>
          </a:xfrm>
          <a:prstGeom prst="rect">
            <a:avLst/>
          </a:prstGeom>
        </p:spPr>
      </p:pic>
      <p:sp>
        <p:nvSpPr>
          <p:cNvPr id="1026" name="Arc 2"/>
          <p:cNvSpPr>
            <a:spLocks/>
          </p:cNvSpPr>
          <p:nvPr/>
        </p:nvSpPr>
        <p:spPr bwMode="auto">
          <a:xfrm rot="13469693" flipV="1">
            <a:off x="1397938" y="3981059"/>
            <a:ext cx="925131" cy="902159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5984" y="1785926"/>
            <a:ext cx="4786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Даданыя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азначальныя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сказы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трелка вправо 2"/>
          <p:cNvSpPr/>
          <p:nvPr/>
        </p:nvSpPr>
        <p:spPr>
          <a:xfrm rot="18797381">
            <a:off x="5908502" y="1786694"/>
            <a:ext cx="8002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 rot="13797710">
            <a:off x="1897611" y="1868413"/>
            <a:ext cx="81449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8114974">
            <a:off x="2184145" y="3173423"/>
            <a:ext cx="89405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3030449">
            <a:off x="5233858" y="3197046"/>
            <a:ext cx="92346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85720" y="285728"/>
            <a:ext cx="3000396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Адказвае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пытанн</a:t>
            </a:r>
            <a:r>
              <a:rPr lang="be-BY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і: які</a:t>
            </a:r>
            <a:r>
              <a:rPr lang="be-BY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 якая? якія? 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3504" y="642918"/>
            <a:ext cx="4000496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be-BY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Характарызуе прадмет або з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r>
              <a:rPr lang="be-BY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яву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44" y="3786190"/>
            <a:ext cx="4143404" cy="206210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be-BY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Адносіцца да назоўніка або іншых слоў у значэнні назоўніка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7686" y="3643314"/>
            <a:ext cx="5000628" cy="25545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be-BY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Длучаецца злучальнымі </a:t>
            </a:r>
            <a:r>
              <a:rPr lang="be-BY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словамі:  </a:t>
            </a:r>
            <a:r>
              <a:rPr lang="be-BY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які, якая, дзе, куды, адкуль, калі </a:t>
            </a:r>
            <a:r>
              <a:rPr lang="be-BY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  злучнікамі:  </a:t>
            </a:r>
            <a:r>
              <a:rPr lang="be-BY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што, каб, як, нібы, быццам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116555"/>
            <a:ext cx="8929718" cy="104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1 </a:t>
            </a:r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варыянт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en-US" sz="4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be-BY" sz="4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1.</a:t>
            </a:r>
            <a:r>
              <a:rPr kumimoji="0" lang="en-US" sz="4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[ </a:t>
            </a:r>
            <a:r>
              <a:rPr kumimoji="0" lang="ru-RU" sz="4000" b="1" i="0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наз., ( </a:t>
            </a:r>
            <a:r>
              <a:rPr kumimoji="0" lang="ru-RU" sz="4000" b="1" i="0" u="dashLong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як</a:t>
            </a:r>
            <a:r>
              <a:rPr lang="be-BY" sz="4000" b="1" u="dashLo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ой</a:t>
            </a:r>
            <a:r>
              <a:rPr kumimoji="0" lang="be-BY" sz="4000" b="1" i="0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…), …</a:t>
            </a:r>
            <a:r>
              <a:rPr kumimoji="0" lang="en-US" sz="4000" b="1" i="0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].</a:t>
            </a:r>
            <a:endParaRPr kumimoji="0" lang="be-BY" sz="4000" b="1" i="0" strike="noStrike" normalizeH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be-BY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[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наз.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]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, ( </a:t>
            </a:r>
            <a:r>
              <a:rPr lang="ru-RU" sz="4000" b="1" u="dashLong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дзе</a:t>
            </a:r>
            <a:r>
              <a:rPr lang="be-BY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…)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3.[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наз.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]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, ( </a:t>
            </a:r>
            <a:r>
              <a:rPr lang="be-BY" sz="4000" b="1" u="dashLo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адкуль</a:t>
            </a:r>
            <a:r>
              <a:rPr lang="be-BY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…)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lang="be-BY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be-BY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be-BY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2 варыянт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be-BY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4.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[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… час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]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, ( </a:t>
            </a:r>
            <a:r>
              <a:rPr lang="ru-RU" sz="4000" b="1" u="dashLong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калі</a:t>
            </a:r>
            <a:r>
              <a:rPr lang="be-BY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…)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lang="be-BY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be-BY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5.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[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…</a:t>
            </a:r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рашучасці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, ( </a:t>
            </a:r>
            <a:r>
              <a:rPr lang="ru-RU" sz="4000" b="1" u="dashLo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якая</a:t>
            </a:r>
            <a:r>
              <a:rPr lang="be-BY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…), …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].</a:t>
            </a:r>
            <a:endParaRPr lang="be-BY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be-BY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6.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[</a:t>
            </a:r>
            <a:r>
              <a:rPr lang="be-BY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… вербаў, (што…) …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]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lang="en-US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be-BY" sz="4000" b="1" i="0" strike="noStrike" normalizeH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be-BY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4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sz="4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be-BY" sz="4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be-BY" sz="4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Снимок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1857364"/>
            <a:ext cx="714380" cy="285752"/>
          </a:xfrm>
          <a:prstGeom prst="rect">
            <a:avLst/>
          </a:prstGeom>
        </p:spPr>
      </p:pic>
      <p:pic>
        <p:nvPicPr>
          <p:cNvPr id="6" name="Рисунок 5" descr="Снимок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1214422"/>
            <a:ext cx="714380" cy="285752"/>
          </a:xfrm>
          <a:prstGeom prst="rect">
            <a:avLst/>
          </a:prstGeom>
        </p:spPr>
      </p:pic>
      <p:pic>
        <p:nvPicPr>
          <p:cNvPr id="7" name="Рисунок 6" descr="Снимок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2428868"/>
            <a:ext cx="714380" cy="285752"/>
          </a:xfrm>
          <a:prstGeom prst="rect">
            <a:avLst/>
          </a:prstGeom>
        </p:spPr>
      </p:pic>
      <p:sp>
        <p:nvSpPr>
          <p:cNvPr id="1026" name="Arc 2"/>
          <p:cNvSpPr>
            <a:spLocks/>
          </p:cNvSpPr>
          <p:nvPr/>
        </p:nvSpPr>
        <p:spPr bwMode="auto">
          <a:xfrm rot="13469693" flipV="1">
            <a:off x="1898006" y="1695042"/>
            <a:ext cx="925131" cy="902159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rc 2"/>
          <p:cNvSpPr>
            <a:spLocks/>
          </p:cNvSpPr>
          <p:nvPr/>
        </p:nvSpPr>
        <p:spPr bwMode="auto">
          <a:xfrm rot="13469693" flipV="1">
            <a:off x="1755128" y="1052102"/>
            <a:ext cx="925131" cy="902159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rc 2"/>
          <p:cNvSpPr>
            <a:spLocks/>
          </p:cNvSpPr>
          <p:nvPr/>
        </p:nvSpPr>
        <p:spPr bwMode="auto">
          <a:xfrm rot="13469693" flipV="1">
            <a:off x="2040882" y="4123935"/>
            <a:ext cx="925131" cy="902159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rc 2"/>
          <p:cNvSpPr>
            <a:spLocks/>
          </p:cNvSpPr>
          <p:nvPr/>
        </p:nvSpPr>
        <p:spPr bwMode="auto">
          <a:xfrm rot="13469693" flipV="1">
            <a:off x="2755262" y="5338380"/>
            <a:ext cx="925131" cy="902159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rc 2"/>
          <p:cNvSpPr>
            <a:spLocks/>
          </p:cNvSpPr>
          <p:nvPr/>
        </p:nvSpPr>
        <p:spPr bwMode="auto">
          <a:xfrm rot="13469693" flipV="1">
            <a:off x="3541080" y="4695439"/>
            <a:ext cx="925131" cy="902159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rc 2"/>
          <p:cNvSpPr>
            <a:spLocks/>
          </p:cNvSpPr>
          <p:nvPr/>
        </p:nvSpPr>
        <p:spPr bwMode="auto">
          <a:xfrm rot="13469693" flipV="1">
            <a:off x="1826567" y="2337984"/>
            <a:ext cx="925131" cy="902159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 descr="Снимок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4286256"/>
            <a:ext cx="714380" cy="285752"/>
          </a:xfrm>
          <a:prstGeom prst="rect">
            <a:avLst/>
          </a:prstGeom>
        </p:spPr>
      </p:pic>
      <p:pic>
        <p:nvPicPr>
          <p:cNvPr id="15" name="Рисунок 14" descr="Снимок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4" y="4929198"/>
            <a:ext cx="714380" cy="285752"/>
          </a:xfrm>
          <a:prstGeom prst="rect">
            <a:avLst/>
          </a:prstGeom>
        </p:spPr>
      </p:pic>
      <p:pic>
        <p:nvPicPr>
          <p:cNvPr id="16" name="Рисунок 15" descr="Снимок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0" y="5500702"/>
            <a:ext cx="714380" cy="285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 dirty="0" smtClean="0"/>
              <a:t>Адказы на тэст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be-BY" dirty="0" smtClean="0"/>
              <a:t>№1 – 2, 3, 4</a:t>
            </a:r>
          </a:p>
          <a:p>
            <a:pPr>
              <a:buNone/>
            </a:pPr>
            <a:r>
              <a:rPr lang="be-BY" dirty="0" smtClean="0"/>
              <a:t>№2 – 2.</a:t>
            </a:r>
            <a:r>
              <a:rPr lang="en-US" dirty="0" smtClean="0"/>
              <a:t>[</a:t>
            </a:r>
            <a:r>
              <a:rPr lang="be-BY" dirty="0" smtClean="0"/>
              <a:t>…акном,(каля якога…),…</a:t>
            </a:r>
            <a:r>
              <a:rPr lang="en-US" dirty="0" smtClean="0"/>
              <a:t>]</a:t>
            </a:r>
            <a:r>
              <a:rPr lang="be-BY" dirty="0" smtClean="0"/>
              <a:t>.</a:t>
            </a:r>
          </a:p>
          <a:p>
            <a:pPr>
              <a:buNone/>
            </a:pPr>
            <a:r>
              <a:rPr lang="be-BY" dirty="0" smtClean="0"/>
              <a:t>         3.</a:t>
            </a:r>
            <a:r>
              <a:rPr lang="en-US" dirty="0" smtClean="0"/>
              <a:t>[</a:t>
            </a:r>
            <a:r>
              <a:rPr lang="be-BY" dirty="0" smtClean="0"/>
              <a:t>Бярозы,(на якіх…),…</a:t>
            </a:r>
            <a:r>
              <a:rPr lang="en-US" dirty="0" smtClean="0"/>
              <a:t>]</a:t>
            </a:r>
            <a:r>
              <a:rPr lang="be-BY" dirty="0" smtClean="0"/>
              <a:t>.</a:t>
            </a:r>
          </a:p>
          <a:p>
            <a:pPr>
              <a:buNone/>
            </a:pPr>
            <a:r>
              <a:rPr lang="be-BY" dirty="0" smtClean="0"/>
              <a:t>         4.</a:t>
            </a:r>
            <a:r>
              <a:rPr lang="en-US" dirty="0" smtClean="0"/>
              <a:t>[</a:t>
            </a:r>
            <a:r>
              <a:rPr lang="be-BY" dirty="0" smtClean="0"/>
              <a:t>…здрады</a:t>
            </a:r>
            <a:r>
              <a:rPr lang="en-US" dirty="0" smtClean="0"/>
              <a:t>]</a:t>
            </a:r>
            <a:r>
              <a:rPr lang="be-BY" dirty="0" smtClean="0"/>
              <a:t>,(як…).</a:t>
            </a:r>
          </a:p>
          <a:p>
            <a:pPr>
              <a:buNone/>
            </a:pPr>
            <a:r>
              <a:rPr lang="be-BY" dirty="0" smtClean="0"/>
              <a:t>№3</a:t>
            </a:r>
          </a:p>
          <a:p>
            <a:pPr>
              <a:buNone/>
            </a:pPr>
            <a:r>
              <a:rPr lang="be-BY" dirty="0" smtClean="0"/>
              <a:t>№4</a:t>
            </a:r>
            <a:endParaRPr lang="ru-RU" dirty="0"/>
          </a:p>
        </p:txBody>
      </p:sp>
      <p:pic>
        <p:nvPicPr>
          <p:cNvPr id="4" name="Рисунок 3" descr="Снимок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2071678"/>
            <a:ext cx="714380" cy="285752"/>
          </a:xfrm>
          <a:prstGeom prst="rect">
            <a:avLst/>
          </a:prstGeom>
        </p:spPr>
      </p:pic>
      <p:pic>
        <p:nvPicPr>
          <p:cNvPr id="5" name="Рисунок 4" descr="Снимок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4" y="2643182"/>
            <a:ext cx="714380" cy="285752"/>
          </a:xfrm>
          <a:prstGeom prst="rect">
            <a:avLst/>
          </a:prstGeom>
        </p:spPr>
      </p:pic>
      <p:pic>
        <p:nvPicPr>
          <p:cNvPr id="6" name="Рисунок 5" descr="Снимок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3214686"/>
            <a:ext cx="714380" cy="285752"/>
          </a:xfrm>
          <a:prstGeom prst="rect">
            <a:avLst/>
          </a:prstGeom>
        </p:spPr>
      </p:pic>
      <p:sp>
        <p:nvSpPr>
          <p:cNvPr id="7" name="Arc 2"/>
          <p:cNvSpPr>
            <a:spLocks/>
          </p:cNvSpPr>
          <p:nvPr/>
        </p:nvSpPr>
        <p:spPr bwMode="auto">
          <a:xfrm rot="13469693" flipV="1">
            <a:off x="3326765" y="1909358"/>
            <a:ext cx="925131" cy="902159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rc 2"/>
          <p:cNvSpPr>
            <a:spLocks/>
          </p:cNvSpPr>
          <p:nvPr/>
        </p:nvSpPr>
        <p:spPr bwMode="auto">
          <a:xfrm rot="13469693" flipV="1">
            <a:off x="3183890" y="3052364"/>
            <a:ext cx="925131" cy="902159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rc 2"/>
          <p:cNvSpPr>
            <a:spLocks/>
          </p:cNvSpPr>
          <p:nvPr/>
        </p:nvSpPr>
        <p:spPr bwMode="auto">
          <a:xfrm rot="13469693" flipV="1">
            <a:off x="3112452" y="2480860"/>
            <a:ext cx="925131" cy="902159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116</TotalTime>
  <Words>261</Words>
  <Application>Microsoft Office PowerPoint</Application>
  <PresentationFormat>Экран (4:3)</PresentationFormat>
  <Paragraphs>49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Трек</vt:lpstr>
      <vt:lpstr>Тлумачэнне слоў</vt:lpstr>
      <vt:lpstr>Тлумачэнне слоў</vt:lpstr>
      <vt:lpstr>Презентация PowerPoint</vt:lpstr>
      <vt:lpstr>Презентация PowerPoint</vt:lpstr>
      <vt:lpstr>Презентация PowerPoint</vt:lpstr>
      <vt:lpstr>Адказы на тэст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Тлумачэнне слоў</dc:title>
  <dc:creator>User</dc:creator>
  <cp:lastModifiedBy>ADMIN</cp:lastModifiedBy>
  <cp:revision>13</cp:revision>
  <dcterms:created xsi:type="dcterms:W3CDTF">2019-11-21T06:58:54Z</dcterms:created>
  <dcterms:modified xsi:type="dcterms:W3CDTF">2019-12-16T15:52:03Z</dcterms:modified>
</cp:coreProperties>
</file>