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8" r:id="rId2"/>
    <p:sldId id="259" r:id="rId3"/>
    <p:sldId id="261" r:id="rId4"/>
    <p:sldId id="262" r:id="rId5"/>
    <p:sldId id="269" r:id="rId6"/>
    <p:sldId id="265" r:id="rId7"/>
    <p:sldId id="268" r:id="rId8"/>
    <p:sldId id="263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221" autoAdjust="0"/>
    <p:restoredTop sz="94660"/>
  </p:normalViewPr>
  <p:slideViewPr>
    <p:cSldViewPr>
      <p:cViewPr varScale="1">
        <p:scale>
          <a:sx n="109" d="100"/>
          <a:sy n="109" d="100"/>
        </p:scale>
        <p:origin x="1698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0B0FF29-F883-43F3-AEAF-FF0DE642C58D}" type="datetimeFigureOut">
              <a:rPr lang="ru-RU" smtClean="0"/>
              <a:t>25.01.2022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74EAA79-7F56-45A4-9A40-68E539A49E69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4EAA79-7F56-45A4-9A40-68E539A49E69}" type="slidenum">
              <a:rPr lang="ru-RU" smtClean="0"/>
              <a:t>3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A69750-30AD-42C4-A6D2-6CA312F961D2}" type="datetimeFigureOut">
              <a:rPr lang="ru-RU" smtClean="0"/>
              <a:pPr/>
              <a:t>25.01.2022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C9BCA3-DAEF-4BE8-9771-76762C64667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A69750-30AD-42C4-A6D2-6CA312F961D2}" type="datetimeFigureOut">
              <a:rPr lang="ru-RU" smtClean="0"/>
              <a:pPr/>
              <a:t>25.01.2022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C9BCA3-DAEF-4BE8-9771-76762C64667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A69750-30AD-42C4-A6D2-6CA312F961D2}" type="datetimeFigureOut">
              <a:rPr lang="ru-RU" smtClean="0"/>
              <a:pPr/>
              <a:t>25.01.2022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C9BCA3-DAEF-4BE8-9771-76762C64667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A69750-30AD-42C4-A6D2-6CA312F961D2}" type="datetimeFigureOut">
              <a:rPr lang="ru-RU" smtClean="0"/>
              <a:pPr/>
              <a:t>25.01.2022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C9BCA3-DAEF-4BE8-9771-76762C64667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A69750-30AD-42C4-A6D2-6CA312F961D2}" type="datetimeFigureOut">
              <a:rPr lang="ru-RU" smtClean="0"/>
              <a:pPr/>
              <a:t>25.01.2022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C9BCA3-DAEF-4BE8-9771-76762C64667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A69750-30AD-42C4-A6D2-6CA312F961D2}" type="datetimeFigureOut">
              <a:rPr lang="ru-RU" smtClean="0"/>
              <a:pPr/>
              <a:t>25.01.2022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C9BCA3-DAEF-4BE8-9771-76762C64667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A69750-30AD-42C4-A6D2-6CA312F961D2}" type="datetimeFigureOut">
              <a:rPr lang="ru-RU" smtClean="0"/>
              <a:pPr/>
              <a:t>25.01.2022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C9BCA3-DAEF-4BE8-9771-76762C64667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A69750-30AD-42C4-A6D2-6CA312F961D2}" type="datetimeFigureOut">
              <a:rPr lang="ru-RU" smtClean="0"/>
              <a:pPr/>
              <a:t>25.01.2022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C9BCA3-DAEF-4BE8-9771-76762C64667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A69750-30AD-42C4-A6D2-6CA312F961D2}" type="datetimeFigureOut">
              <a:rPr lang="ru-RU" smtClean="0"/>
              <a:pPr/>
              <a:t>25.01.2022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C9BCA3-DAEF-4BE8-9771-76762C64667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A69750-30AD-42C4-A6D2-6CA312F961D2}" type="datetimeFigureOut">
              <a:rPr lang="ru-RU" smtClean="0"/>
              <a:pPr/>
              <a:t>25.01.2022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C9BCA3-DAEF-4BE8-9771-76762C64667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A69750-30AD-42C4-A6D2-6CA312F961D2}" type="datetimeFigureOut">
              <a:rPr lang="ru-RU" smtClean="0"/>
              <a:pPr/>
              <a:t>25.01.2022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C9BCA3-DAEF-4BE8-9771-76762C64667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CCCCFF"/>
            </a:gs>
            <a:gs pos="17999">
              <a:srgbClr val="99CCFF"/>
            </a:gs>
            <a:gs pos="36000">
              <a:srgbClr val="9966FF"/>
            </a:gs>
            <a:gs pos="61000">
              <a:srgbClr val="CC99FF"/>
            </a:gs>
            <a:gs pos="82001">
              <a:srgbClr val="99CCFF"/>
            </a:gs>
            <a:gs pos="100000">
              <a:srgbClr val="CCCCFF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A69750-30AD-42C4-A6D2-6CA312F961D2}" type="datetimeFigureOut">
              <a:rPr lang="ru-RU" smtClean="0"/>
              <a:pPr/>
              <a:t>25.01.2022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C9BCA3-DAEF-4BE8-9771-76762C646671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7" Type="http://schemas.openxmlformats.org/officeDocument/2006/relationships/image" Target="../media/image9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jpeg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4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671392" y="260648"/>
            <a:ext cx="5472608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  Юрий </a:t>
            </a:r>
            <a:r>
              <a:rPr lang="ru-RU" sz="3200" b="1" dirty="0">
                <a:latin typeface="Times New Roman" pitchFamily="18" charset="0"/>
                <a:cs typeface="Times New Roman" pitchFamily="18" charset="0"/>
              </a:rPr>
              <a:t>Яковлевич 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Яковлев    родился </a:t>
            </a:r>
            <a:r>
              <a:rPr lang="ru-RU" sz="3200" b="1" dirty="0" smtClean="0">
                <a:ln>
                  <a:solidFill>
                    <a:srgbClr val="FF0000"/>
                  </a:solidFill>
                </a:ln>
                <a:latin typeface="Times New Roman" pitchFamily="18" charset="0"/>
                <a:cs typeface="Times New Roman" pitchFamily="18" charset="0"/>
              </a:rPr>
              <a:t>26 июня 1922 года     в Ленинграде.</a:t>
            </a:r>
          </a:p>
          <a:p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   - Сценарист (автор сценариев игровых и анимационных фильмов)</a:t>
            </a:r>
          </a:p>
          <a:p>
            <a:r>
              <a:rPr lang="ru-RU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  - Член </a:t>
            </a:r>
            <a:r>
              <a:rPr lang="ru-RU" sz="3200" b="1" dirty="0">
                <a:latin typeface="Times New Roman" pitchFamily="18" charset="0"/>
                <a:cs typeface="Times New Roman" pitchFamily="18" charset="0"/>
              </a:rPr>
              <a:t>редколлегии киножурнала «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Фитиль»</a:t>
            </a:r>
          </a:p>
          <a:p>
            <a:r>
              <a:rPr lang="ru-RU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  - Сотрудник     художественного </a:t>
            </a:r>
            <a:r>
              <a:rPr lang="ru-RU" sz="3200" b="1" dirty="0">
                <a:latin typeface="Times New Roman" pitchFamily="18" charset="0"/>
                <a:cs typeface="Times New Roman" pitchFamily="18" charset="0"/>
              </a:rPr>
              <a:t>совета студии 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3200" b="1" dirty="0" err="1">
                <a:latin typeface="Times New Roman" pitchFamily="18" charset="0"/>
                <a:cs typeface="Times New Roman" pitchFamily="18" charset="0"/>
              </a:rPr>
              <a:t>Союзмультфильм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»</a:t>
            </a:r>
          </a:p>
          <a:p>
            <a:r>
              <a:rPr lang="ru-RU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  - Журналист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539552" y="5157192"/>
            <a:ext cx="292618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1922 – 1995 г.г.</a:t>
            </a:r>
            <a:endParaRPr lang="ru-RU" sz="3200" dirty="0"/>
          </a:p>
        </p:txBody>
      </p:sp>
      <p:pic>
        <p:nvPicPr>
          <p:cNvPr id="6145" name="Picture 1" descr="C:\Users\Лебедева Светлана\Desktop\img7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620688"/>
            <a:ext cx="3312369" cy="4464496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211960" y="0"/>
            <a:ext cx="493204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4000" dirty="0" smtClean="0">
              <a:ln>
                <a:solidFill>
                  <a:schemeClr val="tx1"/>
                </a:solidFill>
              </a:ln>
              <a:latin typeface="Times New Roman" pitchFamily="18" charset="0"/>
              <a:cs typeface="Times New Roman" pitchFamily="18" charset="0"/>
            </a:endParaRPr>
          </a:p>
          <a:p>
            <a:r>
              <a:rPr lang="ru-RU" sz="3800" dirty="0" smtClean="0">
                <a:ln>
                  <a:solidFill>
                    <a:schemeClr val="tx1"/>
                  </a:solidFill>
                </a:ln>
                <a:latin typeface="Times New Roman" pitchFamily="18" charset="0"/>
                <a:cs typeface="Times New Roman" pitchFamily="18" charset="0"/>
              </a:rPr>
              <a:t>Призван </a:t>
            </a:r>
            <a:r>
              <a:rPr lang="ru-RU" sz="3800" dirty="0">
                <a:ln>
                  <a:solidFill>
                    <a:schemeClr val="tx1"/>
                  </a:solidFill>
                </a:ln>
                <a:latin typeface="Times New Roman" pitchFamily="18" charset="0"/>
                <a:cs typeface="Times New Roman" pitchFamily="18" charset="0"/>
              </a:rPr>
              <a:t>на военную службу в ноябре 1940 года, участвовал в обороне Москвы, </a:t>
            </a:r>
            <a:r>
              <a:rPr lang="ru-RU" sz="3800" dirty="0" smtClean="0">
                <a:ln>
                  <a:solidFill>
                    <a:schemeClr val="tx1"/>
                  </a:solidFill>
                </a:ln>
                <a:latin typeface="Times New Roman" pitchFamily="18" charset="0"/>
                <a:cs typeface="Times New Roman" pitchFamily="18" charset="0"/>
              </a:rPr>
              <a:t>но был ранен</a:t>
            </a:r>
            <a:r>
              <a:rPr lang="ru-RU" sz="3800" dirty="0">
                <a:ln>
                  <a:solidFill>
                    <a:schemeClr val="tx1"/>
                  </a:solidFill>
                </a:ln>
                <a:latin typeface="Times New Roman" pitchFamily="18" charset="0"/>
                <a:cs typeface="Times New Roman" pitchFamily="18" charset="0"/>
              </a:rPr>
              <a:t>. </a:t>
            </a:r>
            <a:endParaRPr lang="ru-RU" sz="3800" dirty="0" smtClean="0">
              <a:ln>
                <a:solidFill>
                  <a:schemeClr val="tx1"/>
                </a:solidFill>
              </a:ln>
              <a:latin typeface="Times New Roman" pitchFamily="18" charset="0"/>
              <a:cs typeface="Times New Roman" pitchFamily="18" charset="0"/>
            </a:endParaRPr>
          </a:p>
          <a:p>
            <a:r>
              <a:rPr lang="ru-RU" sz="3800" dirty="0" smtClean="0">
                <a:ln>
                  <a:solidFill>
                    <a:schemeClr val="tx1"/>
                  </a:solidFill>
                </a:ln>
                <a:latin typeface="Times New Roman" pitchFamily="18" charset="0"/>
                <a:cs typeface="Times New Roman" pitchFamily="18" charset="0"/>
              </a:rPr>
              <a:t>После войны окончил Литературный институт им. М.Горького в 1952</a:t>
            </a:r>
            <a:r>
              <a:rPr lang="ru-RU" sz="3800" dirty="0">
                <a:ln>
                  <a:solidFill>
                    <a:schemeClr val="tx1"/>
                  </a:solidFill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800" dirty="0" smtClean="0">
                <a:ln>
                  <a:solidFill>
                    <a:schemeClr val="tx1"/>
                  </a:solidFill>
                </a:ln>
                <a:latin typeface="Times New Roman" pitchFamily="18" charset="0"/>
                <a:cs typeface="Times New Roman" pitchFamily="18" charset="0"/>
              </a:rPr>
              <a:t>году. </a:t>
            </a:r>
            <a:endParaRPr lang="ru-RU" sz="3800" dirty="0">
              <a:ln>
                <a:solidFill>
                  <a:schemeClr val="tx1"/>
                </a:solidFill>
              </a:ln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121" name="Picture 1" descr="C:\Users\Лебедева Светлана\Desktop\0_fef37_3f09737e_XL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6375" y="908720"/>
            <a:ext cx="3846035" cy="511901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2060848"/>
            <a:ext cx="525658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dirty="0">
                <a:ln>
                  <a:solidFill>
                    <a:schemeClr val="tx1"/>
                  </a:solidFill>
                </a:ln>
                <a:latin typeface="Times New Roman" pitchFamily="18" charset="0"/>
                <a:cs typeface="Times New Roman" pitchFamily="18" charset="0"/>
              </a:rPr>
              <a:t>Основные темы </a:t>
            </a:r>
            <a:endParaRPr lang="ru-RU" sz="3600" dirty="0" smtClean="0">
              <a:ln>
                <a:solidFill>
                  <a:schemeClr val="tx1"/>
                </a:solidFill>
              </a:ln>
              <a:latin typeface="Times New Roman" pitchFamily="18" charset="0"/>
              <a:cs typeface="Times New Roman" pitchFamily="18" charset="0"/>
            </a:endParaRPr>
          </a:p>
          <a:p>
            <a:r>
              <a:rPr lang="ru-RU" sz="3600" dirty="0" smtClean="0">
                <a:ln>
                  <a:solidFill>
                    <a:schemeClr val="tx1"/>
                  </a:solidFill>
                </a:ln>
                <a:latin typeface="Times New Roman" pitchFamily="18" charset="0"/>
                <a:cs typeface="Times New Roman" pitchFamily="18" charset="0"/>
              </a:rPr>
              <a:t>  прозы </a:t>
            </a:r>
            <a:r>
              <a:rPr lang="ru-RU" sz="3600" dirty="0">
                <a:ln>
                  <a:solidFill>
                    <a:schemeClr val="tx1"/>
                  </a:solidFill>
                </a:ln>
                <a:latin typeface="Times New Roman" pitchFamily="18" charset="0"/>
                <a:cs typeface="Times New Roman" pitchFamily="18" charset="0"/>
              </a:rPr>
              <a:t>Юрия </a:t>
            </a:r>
            <a:endParaRPr lang="ru-RU" sz="3600" dirty="0" smtClean="0">
              <a:ln>
                <a:solidFill>
                  <a:schemeClr val="tx1"/>
                </a:solidFill>
              </a:ln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073" name="Picture 1" descr="C:\Users\Лебедева Светлана\Desktop\artlib_gallery-429640-b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75856" y="332656"/>
            <a:ext cx="5471209" cy="3445346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4" name="Прямоугольник 3"/>
          <p:cNvSpPr/>
          <p:nvPr/>
        </p:nvSpPr>
        <p:spPr>
          <a:xfrm>
            <a:off x="0" y="3140968"/>
            <a:ext cx="914400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dirty="0" smtClean="0">
                <a:ln>
                  <a:solidFill>
                    <a:schemeClr val="tx1"/>
                  </a:solidFill>
                </a:ln>
                <a:latin typeface="Times New Roman" pitchFamily="18" charset="0"/>
                <a:cs typeface="Times New Roman" pitchFamily="18" charset="0"/>
              </a:rPr>
              <a:t>   Яковлевича </a:t>
            </a:r>
          </a:p>
          <a:p>
            <a:r>
              <a:rPr lang="ru-RU" sz="3600" dirty="0" smtClean="0">
                <a:ln>
                  <a:solidFill>
                    <a:schemeClr val="tx1"/>
                  </a:solidFill>
                </a:ln>
                <a:latin typeface="Times New Roman" pitchFamily="18" charset="0"/>
                <a:cs typeface="Times New Roman" pitchFamily="18" charset="0"/>
              </a:rPr>
              <a:t>школьный и пионерский быт, Великая Отечественная война, почитание памяти героев, дружба между человеком и животным, чувство благодарности учителю и вины перед матерью.</a:t>
            </a:r>
            <a:endParaRPr lang="ru-RU" sz="3600" dirty="0">
              <a:ln>
                <a:solidFill>
                  <a:schemeClr val="tx1"/>
                </a:solidFill>
              </a:ln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3528" y="0"/>
            <a:ext cx="8820472" cy="63709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Автор </a:t>
            </a:r>
            <a:r>
              <a:rPr lang="ru-RU" sz="3600" b="1" dirty="0">
                <a:latin typeface="Times New Roman" pitchFamily="18" charset="0"/>
                <a:cs typeface="Times New Roman" pitchFamily="18" charset="0"/>
              </a:rPr>
              <a:t>сценариев игровых и анимационных фильмов: </a:t>
            </a:r>
            <a:endParaRPr lang="ru-RU" sz="36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1969  «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Умка» </a:t>
            </a:r>
            <a:endParaRPr lang="ru-RU" sz="28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1970  «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Умка ищет друга» </a:t>
            </a:r>
            <a:endParaRPr lang="ru-RU" sz="28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1972  «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Зимородок» </a:t>
            </a:r>
            <a:endParaRPr lang="ru-RU" sz="28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1973  «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Был настоящим трубачом» </a:t>
            </a:r>
            <a:endParaRPr lang="ru-RU" sz="28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1974  «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Верный друг </a:t>
            </a:r>
            <a:r>
              <a:rPr lang="ru-RU" sz="2800" b="1" dirty="0" err="1">
                <a:latin typeface="Times New Roman" pitchFamily="18" charset="0"/>
                <a:cs typeface="Times New Roman" pitchFamily="18" charset="0"/>
              </a:rPr>
              <a:t>Санчо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» </a:t>
            </a:r>
            <a:endParaRPr lang="ru-RU" sz="28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1975  «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У меня есть лев» </a:t>
            </a:r>
            <a:endParaRPr lang="ru-RU" sz="28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1976  «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Колыбельная для мужчин» </a:t>
            </a:r>
            <a:endParaRPr lang="ru-RU" sz="28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1977  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«Девочка, хочешь сниматься в кино?» </a:t>
            </a:r>
            <a:endParaRPr lang="ru-RU" sz="28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1980  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«Мы смерти смотрели в лицо» </a:t>
            </a:r>
            <a:endParaRPr lang="ru-RU" sz="28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1982  «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Родился я в Сибири» </a:t>
            </a:r>
            <a:endParaRPr lang="ru-RU" sz="28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1982  «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Семеро солдатиков» </a:t>
            </a:r>
            <a:endParaRPr lang="ru-RU" sz="28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1985  «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Площадь Восстания»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1" name="Picture 3" descr="C:\Users\Лебедева Светлана\Desktop\561857774cd3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372199" y="0"/>
            <a:ext cx="2771801" cy="3717032"/>
          </a:xfrm>
          <a:prstGeom prst="rect">
            <a:avLst/>
          </a:prstGeom>
          <a:noFill/>
        </p:spPr>
      </p:pic>
      <p:pic>
        <p:nvPicPr>
          <p:cNvPr id="22532" name="Picture 4" descr="C:\Users\Лебедева Светлана\Desktop\yakovlev-umka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03848" y="0"/>
            <a:ext cx="2736304" cy="3717032"/>
          </a:xfrm>
          <a:prstGeom prst="rect">
            <a:avLst/>
          </a:prstGeom>
          <a:noFill/>
        </p:spPr>
      </p:pic>
      <p:pic>
        <p:nvPicPr>
          <p:cNvPr id="22535" name="Picture 7" descr="C:\Users\Лебедева Светлана\Desktop\nNelgTrTJv0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0"/>
            <a:ext cx="2779712" cy="3681412"/>
          </a:xfrm>
          <a:prstGeom prst="rect">
            <a:avLst/>
          </a:prstGeom>
          <a:noFill/>
        </p:spPr>
      </p:pic>
      <p:pic>
        <p:nvPicPr>
          <p:cNvPr id="22530" name="Picture 2" descr="C:\Users\Лебедева Светлана\Desktop\7d06722968c249867ad1b395b1b154c9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 rot="255100">
            <a:off x="3275856" y="3068960"/>
            <a:ext cx="2592288" cy="3573016"/>
          </a:xfrm>
          <a:prstGeom prst="rect">
            <a:avLst/>
          </a:prstGeom>
          <a:noFill/>
        </p:spPr>
      </p:pic>
      <p:pic>
        <p:nvPicPr>
          <p:cNvPr id="22533" name="Picture 5" descr="C:\Users\Лебедева Светлана\Desktop\yak-koly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 rot="21285331">
            <a:off x="323528" y="3284984"/>
            <a:ext cx="2664296" cy="3573016"/>
          </a:xfrm>
          <a:prstGeom prst="rect">
            <a:avLst/>
          </a:prstGeom>
          <a:noFill/>
        </p:spPr>
      </p:pic>
      <p:pic>
        <p:nvPicPr>
          <p:cNvPr id="22536" name="Picture 8" descr="C:\Users\Лебедева Светлана\Desktop\KfuphCo4-large.jp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 rot="502557">
            <a:off x="6156176" y="3212976"/>
            <a:ext cx="2664296" cy="364502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9144000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Ю. Яковлев привержен к жанру рассказа. Он владеет умением в небольшом по объему произведении сконцентрировать значительное содержание. Любимый возраст писателя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10-14 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лет, хотя нередко можно встретить героя и младше и старше этого возраста, однако всех их объединяют пробуждающийся интерес к своему "я", поиски своего места среди ровесников и взрослых, осознание своей необходимости для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других.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3554" name="Picture 2" descr="C:\Users\Лебедева Светлана\Desktop\54080_polosataya_palka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75656" y="2708920"/>
            <a:ext cx="2872440" cy="414908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23555" name="Picture 3" descr="C:\Users\Лебедева Светлана\Desktop\002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16016" y="2708920"/>
            <a:ext cx="2949619" cy="414908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914400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dirty="0">
                <a:ln>
                  <a:solidFill>
                    <a:schemeClr val="tx1"/>
                  </a:solidFill>
                </a:ln>
                <a:latin typeface="Times New Roman" pitchFamily="18" charset="0"/>
                <a:cs typeface="Times New Roman" pitchFamily="18" charset="0"/>
              </a:rPr>
              <a:t>Рассказы и повести Юрия Яковлева дают возможность читателю и юному, и взрослому извлечь </a:t>
            </a:r>
            <a:r>
              <a:rPr lang="ru-RU" sz="3600" dirty="0" smtClean="0">
                <a:ln>
                  <a:solidFill>
                    <a:schemeClr val="tx1"/>
                  </a:solidFill>
                </a:ln>
                <a:latin typeface="Times New Roman" pitchFamily="18" charset="0"/>
                <a:cs typeface="Times New Roman" pitchFamily="18" charset="0"/>
              </a:rPr>
              <a:t>хорошие </a:t>
            </a:r>
            <a:r>
              <a:rPr lang="ru-RU" sz="3600" dirty="0">
                <a:ln>
                  <a:solidFill>
                    <a:schemeClr val="tx1"/>
                  </a:solidFill>
                </a:ln>
                <a:latin typeface="Times New Roman" pitchFamily="18" charset="0"/>
                <a:cs typeface="Times New Roman" pitchFamily="18" charset="0"/>
              </a:rPr>
              <a:t>уроки из, казалось бы, обыденных событий в </a:t>
            </a:r>
            <a:r>
              <a:rPr lang="ru-RU" sz="3600" dirty="0" smtClean="0">
                <a:ln>
                  <a:solidFill>
                    <a:schemeClr val="tx1"/>
                  </a:solidFill>
                </a:ln>
                <a:latin typeface="Times New Roman" pitchFamily="18" charset="0"/>
                <a:cs typeface="Times New Roman" pitchFamily="18" charset="0"/>
              </a:rPr>
              <a:t>жизни</a:t>
            </a:r>
          </a:p>
          <a:p>
            <a:pPr algn="ctr"/>
            <a:r>
              <a:rPr lang="ru-RU" sz="3600" dirty="0" smtClean="0">
                <a:ln>
                  <a:solidFill>
                    <a:schemeClr val="tx1"/>
                  </a:solidFill>
                </a:ln>
                <a:latin typeface="Times New Roman" pitchFamily="18" charset="0"/>
                <a:cs typeface="Times New Roman" pitchFamily="18" charset="0"/>
              </a:rPr>
              <a:t> обыкновенных </a:t>
            </a:r>
            <a:r>
              <a:rPr lang="ru-RU" sz="3600" dirty="0">
                <a:ln>
                  <a:solidFill>
                    <a:schemeClr val="tx1"/>
                  </a:solidFill>
                </a:ln>
                <a:latin typeface="Times New Roman" pitchFamily="18" charset="0"/>
                <a:cs typeface="Times New Roman" pitchFamily="18" charset="0"/>
              </a:rPr>
              <a:t>ребят.</a:t>
            </a:r>
          </a:p>
        </p:txBody>
      </p:sp>
      <p:pic>
        <p:nvPicPr>
          <p:cNvPr id="20483" name="Picture 3" descr="C:\Users\Лебедева Светлана\Desktop\8c65681c45424d0b6aa89a51f70aae5da7809abc.jpe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21077619">
            <a:off x="643113" y="3237364"/>
            <a:ext cx="2433315" cy="3456384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20484" name="Picture 4" descr="C:\Users\Лебедева Светлана\Desktop\i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11432">
            <a:off x="5926199" y="3175288"/>
            <a:ext cx="2595736" cy="3540415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20485" name="Picture 5" descr="C:\Users\Лебедева Светлана\Desktop\13338974153193668930.jpe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203848" y="2996952"/>
            <a:ext cx="2592288" cy="3456384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0" y="332656"/>
            <a:ext cx="9144000" cy="80329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8890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rgbClr val="0033CC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 </a:t>
            </a:r>
            <a:r>
              <a:rPr kumimoji="0" lang="ru-RU" sz="3600" i="0" u="none" strike="noStrike" cap="none" normalizeH="0" baseline="0" dirty="0" smtClean="0">
                <a:ln>
                  <a:solidFill>
                    <a:sysClr val="windowText" lastClr="000000"/>
                  </a:solidFill>
                </a:ln>
                <a:solidFill>
                  <a:srgbClr val="000000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«…</a:t>
            </a:r>
            <a:r>
              <a:rPr kumimoji="0" lang="ru-RU" sz="3600" i="0" u="none" strike="noStrike" cap="none" normalizeH="0" baseline="0" dirty="0" smtClean="0">
                <a:ln>
                  <a:solidFill>
                    <a:sysClr val="windowText" lastClr="000000"/>
                  </a:solidFill>
                </a:ln>
                <a:solidFill>
                  <a:srgbClr val="000000"/>
                </a:solidFill>
                <a:effectLst/>
                <a:latin typeface="Cambria" pitchFamily="18" charset="0"/>
                <a:ea typeface="Times New Roman" pitchFamily="18" charset="0"/>
                <a:cs typeface="Times New Roman" pitchFamily="18" charset="0"/>
              </a:rPr>
              <a:t>Мои книги - </a:t>
            </a:r>
            <a:r>
              <a:rPr kumimoji="0" lang="ru-RU" sz="3600" i="0" u="none" strike="noStrike" cap="none" normalizeH="0" baseline="0" dirty="0" smtClean="0">
                <a:ln>
                  <a:solidFill>
                    <a:sysClr val="windowText" lastClr="000000"/>
                  </a:solidFill>
                </a:ln>
                <a:solidFill>
                  <a:srgbClr val="000000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…</a:t>
            </a:r>
            <a:r>
              <a:rPr kumimoji="0" lang="ru-RU" sz="3600" i="0" u="none" strike="noStrike" cap="none" normalizeH="0" baseline="0" dirty="0" smtClean="0">
                <a:ln>
                  <a:solidFill>
                    <a:sysClr val="windowText" lastClr="000000"/>
                  </a:solidFill>
                </a:ln>
                <a:solidFill>
                  <a:srgbClr val="000000"/>
                </a:solidFill>
                <a:effectLst/>
                <a:latin typeface="Cambria" pitchFamily="18" charset="0"/>
                <a:ea typeface="Times New Roman" pitchFamily="18" charset="0"/>
                <a:cs typeface="Times New Roman" pitchFamily="18" charset="0"/>
              </a:rPr>
              <a:t>моя душа. Все, что я пережил, перестрадал сам, - все это оставило след в моем творчестве</a:t>
            </a:r>
            <a:r>
              <a:rPr kumimoji="0" lang="ru-RU" sz="3600" i="0" u="none" strike="noStrike" cap="none" normalizeH="0" baseline="0" dirty="0" smtClean="0">
                <a:ln>
                  <a:solidFill>
                    <a:sysClr val="windowText" lastClr="000000"/>
                  </a:solidFill>
                </a:ln>
                <a:solidFill>
                  <a:srgbClr val="000000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…</a:t>
            </a:r>
            <a:r>
              <a:rPr kumimoji="0" lang="ru-RU" sz="3600" i="0" u="none" strike="noStrike" cap="none" normalizeH="0" baseline="0" dirty="0" smtClean="0">
                <a:ln>
                  <a:solidFill>
                    <a:sysClr val="windowText" lastClr="000000"/>
                  </a:solidFill>
                </a:ln>
                <a:solidFill>
                  <a:srgbClr val="000000"/>
                </a:solidFill>
                <a:effectLst/>
                <a:latin typeface="Cambria" pitchFamily="18" charset="0"/>
                <a:ea typeface="Times New Roman" pitchFamily="18" charset="0"/>
                <a:cs typeface="Times New Roman" pitchFamily="18" charset="0"/>
              </a:rPr>
              <a:t> Я незримо присутствую в каждом рассказе, в мыслях и чувствах своих героев. Они сокровенные, но я открыл их тебе. Может быть, они помогут тебе в жизни</a:t>
            </a:r>
            <a:r>
              <a:rPr kumimoji="0" lang="ru-RU" sz="3600" i="0" u="none" strike="noStrike" cap="none" normalizeH="0" baseline="0" dirty="0" smtClean="0">
                <a:ln>
                  <a:solidFill>
                    <a:sysClr val="windowText" lastClr="000000"/>
                  </a:solidFill>
                </a:ln>
                <a:solidFill>
                  <a:srgbClr val="000000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…»</a:t>
            </a:r>
          </a:p>
          <a:p>
            <a:pPr marL="0" marR="0" lvl="0" indent="8890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800" b="1" dirty="0" smtClean="0">
              <a:solidFill>
                <a:srgbClr val="000000"/>
              </a:solidFill>
              <a:latin typeface="Calibri"/>
              <a:ea typeface="Times New Roman" pitchFamily="18" charset="0"/>
              <a:cs typeface="Times New Roman" pitchFamily="18" charset="0"/>
            </a:endParaRPr>
          </a:p>
          <a:p>
            <a:pPr marL="0" marR="0" lvl="0" indent="8890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800" b="1" dirty="0" smtClean="0">
              <a:solidFill>
                <a:srgbClr val="000000"/>
              </a:solidFill>
              <a:latin typeface="Calibri"/>
              <a:ea typeface="Times New Roman" pitchFamily="18" charset="0"/>
              <a:cs typeface="Times New Roman" pitchFamily="18" charset="0"/>
            </a:endParaRPr>
          </a:p>
          <a:p>
            <a:pPr marL="0" marR="0" lvl="0" indent="8890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4000" dirty="0" smtClean="0">
                <a:ln>
                  <a:solidFill>
                    <a:srgbClr val="FF0000"/>
                  </a:solidFill>
                </a:ln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Юрий Яковлев</a:t>
            </a:r>
            <a:endParaRPr kumimoji="0" lang="ru-RU" sz="4000" i="0" u="none" strike="noStrike" cap="none" normalizeH="0" baseline="0" dirty="0" smtClean="0">
              <a:ln>
                <a:solidFill>
                  <a:srgbClr val="FF0000"/>
                </a:solidFill>
              </a:ln>
              <a:solidFill>
                <a:srgbClr val="FF000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8890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800" b="1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Calibri"/>
              <a:cs typeface="Times New Roman" pitchFamily="18" charset="0"/>
            </a:endParaRPr>
          </a:p>
          <a:p>
            <a:pPr marL="0" marR="0" lvl="0" indent="8890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800" b="1" dirty="0" smtClean="0">
              <a:solidFill>
                <a:srgbClr val="000000"/>
              </a:solidFill>
              <a:latin typeface="Calibri"/>
              <a:cs typeface="Times New Roman" pitchFamily="18" charset="0"/>
            </a:endParaRPr>
          </a:p>
          <a:p>
            <a:pPr marL="0" marR="0" lvl="0" indent="8890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800" b="1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Calibri"/>
              <a:cs typeface="Times New Roman" pitchFamily="18" charset="0"/>
            </a:endParaRPr>
          </a:p>
          <a:p>
            <a:pPr marL="0" marR="0" lvl="0" indent="8890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800" b="1" dirty="0" smtClean="0">
              <a:solidFill>
                <a:srgbClr val="000000"/>
              </a:solidFill>
              <a:latin typeface="Calibri"/>
              <a:cs typeface="Times New Roman" pitchFamily="18" charset="0"/>
            </a:endParaRPr>
          </a:p>
          <a:p>
            <a:pPr marL="0" marR="0" lvl="0" indent="8890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800" b="1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Calibri"/>
              <a:cs typeface="Times New Roman" pitchFamily="18" charset="0"/>
            </a:endParaRPr>
          </a:p>
          <a:p>
            <a:pPr marL="0" marR="0" lvl="0" indent="8890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449</TotalTime>
  <Words>285</Words>
  <Application>Microsoft Office PowerPoint</Application>
  <PresentationFormat>Экран (4:3)</PresentationFormat>
  <Paragraphs>38</Paragraphs>
  <Slides>8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3" baseType="lpstr">
      <vt:lpstr>Arial</vt:lpstr>
      <vt:lpstr>Calibri</vt:lpstr>
      <vt:lpstr>Cambria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Лебедева Светлана</dc:creator>
  <cp:lastModifiedBy>Пользователь Windows</cp:lastModifiedBy>
  <cp:revision>42</cp:revision>
  <dcterms:created xsi:type="dcterms:W3CDTF">2015-11-16T15:12:31Z</dcterms:created>
  <dcterms:modified xsi:type="dcterms:W3CDTF">2022-01-25T20:31:28Z</dcterms:modified>
</cp:coreProperties>
</file>