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Любишь ли ты творог?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2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 очень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20</c:v>
                </c:pt>
                <c:pt idx="2">
                  <c:v>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полезен творог?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</c:dLbls>
          <c:cat>
            <c:strRef>
              <c:f>'Лист1'!$A$2:$A$3</c:f>
              <c:strCache>
                <c:ptCount val="2"/>
                <c:pt idx="0">
                  <c:v>Знают</c:v>
                </c:pt>
                <c:pt idx="1">
                  <c:v>Не знают</c:v>
                </c:pt>
              </c:strCache>
            </c:strRef>
          </c:cat>
          <c:val>
            <c:numRef>
              <c:f>'Лист1'!$B$2:$B$3</c:f>
              <c:numCache>
                <c:formatCode>General</c:formatCode>
                <c:ptCount val="2"/>
                <c:pt idx="0">
                  <c:v>17</c:v>
                </c:pt>
                <c:pt idx="1">
                  <c:v>28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блюда из творога ты предпочитаешь?</a:t>
            </a:r>
          </a:p>
        </c:rich>
      </c:tx>
      <c:layout>
        <c:manualLayout>
          <c:xMode val="edge"/>
          <c:yMode val="edge"/>
          <c:x val="0.1736059897488692"/>
          <c:y val="2.8865462322806026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Творог</c:v>
                </c:pt>
                <c:pt idx="1">
                  <c:v>Творожные сырки</c:v>
                </c:pt>
                <c:pt idx="2">
                  <c:v>Творожная запеканка</c:v>
                </c:pt>
                <c:pt idx="3">
                  <c:v>Сырники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40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D746A21-59BD-4658-81B6-733A7035533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A3811A4-D90F-4A50-8F69-B36EAE70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6A21-59BD-4658-81B6-733A7035533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11A4-D90F-4A50-8F69-B36EAE70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6A21-59BD-4658-81B6-733A7035533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11A4-D90F-4A50-8F69-B36EAE70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D746A21-59BD-4658-81B6-733A7035533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11A4-D90F-4A50-8F69-B36EAE70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D746A21-59BD-4658-81B6-733A7035533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A3811A4-D90F-4A50-8F69-B36EAE70BD7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746A21-59BD-4658-81B6-733A7035533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A3811A4-D90F-4A50-8F69-B36EAE70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D746A21-59BD-4658-81B6-733A7035533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A3811A4-D90F-4A50-8F69-B36EAE70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6A21-59BD-4658-81B6-733A7035533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11A4-D90F-4A50-8F69-B36EAE70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746A21-59BD-4658-81B6-733A7035533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A3811A4-D90F-4A50-8F69-B36EAE70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D746A21-59BD-4658-81B6-733A7035533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A3811A4-D90F-4A50-8F69-B36EAE70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D746A21-59BD-4658-81B6-733A7035533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A3811A4-D90F-4A50-8F69-B36EAE70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D746A21-59BD-4658-81B6-733A7035533B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A3811A4-D90F-4A50-8F69-B36EAE70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36468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Творог-творожок – наш дружок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3056"/>
          </a:xfrm>
        </p:spPr>
        <p:txBody>
          <a:bodyPr anchor="t"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Творог – продукт животного происхождения. Содержит высококачественные белки, витамины и микроэлементы. В твороге содержится в 12 раз больше белка, чем в молоке. Творог содержит в себе фосфор, кальций, цинк, витамин А, витамины группы В. </a:t>
            </a:r>
            <a:endParaRPr lang="ru-RU" sz="2800" dirty="0"/>
          </a:p>
        </p:txBody>
      </p:sp>
      <p:pic>
        <p:nvPicPr>
          <p:cNvPr id="5" name="Содержимое 4" descr="1i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573016"/>
            <a:ext cx="4032448" cy="26882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 anchor="t">
            <a:no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Интересные факты о твороге</a:t>
            </a:r>
            <a:br>
              <a:rPr lang="ru-RU" sz="3200" dirty="0" smtClean="0">
                <a:latin typeface="Arial Black" pitchFamily="34" charset="0"/>
              </a:rPr>
            </a:br>
            <a:endParaRPr lang="ru-RU" sz="32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124744"/>
            <a:ext cx="9144000" cy="5616624"/>
          </a:xfrm>
          <a:prstGeom prst="rect">
            <a:avLst/>
          </a:prstGeom>
        </p:spPr>
        <p:txBody>
          <a:bodyPr vert="horz" anchor="t">
            <a:normAutofit fontScale="40000" lnSpcReduction="2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8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Любопытно</a:t>
            </a:r>
            <a:r>
              <a:rPr lang="ru-RU" sz="8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в древности из творога делали </a:t>
            </a:r>
            <a:r>
              <a:rPr lang="ru-RU" sz="8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пуговицы</a:t>
            </a:r>
            <a:r>
              <a:rPr lang="ru-RU" sz="8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Все дело в том, что когда его прессовали на зиму, он становился твёрдым почти как пластмасса</a:t>
            </a:r>
            <a:r>
              <a:rPr lang="ru-RU" sz="8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/>
            <a:r>
              <a:rPr lang="ru-RU" sz="8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8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8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Сочетание </a:t>
            </a:r>
            <a:r>
              <a:rPr lang="ru-RU" sz="8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творога со сладкими фруктами и ягодами считается идеальным</a:t>
            </a:r>
            <a:r>
              <a:rPr lang="ru-RU" sz="8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8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8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Творог </a:t>
            </a:r>
            <a:r>
              <a:rPr lang="ru-RU" sz="8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полезен при физическом истощении и анемии, его применяют при лечении заболеваний сердечно-сосудистой системы, печени и почек</a:t>
            </a:r>
            <a:r>
              <a:rPr lang="ru-RU" sz="8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8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8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Лучше </a:t>
            </a:r>
            <a:r>
              <a:rPr lang="ru-RU" sz="8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есть творог перед сном.</a:t>
            </a:r>
          </a:p>
          <a:p>
            <a:pPr marL="484632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3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124744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4139952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5148064" y="0"/>
          <a:ext cx="3995936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2339752" y="3284984"/>
          <a:ext cx="42484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204864"/>
            <a:ext cx="4077857" cy="3058393"/>
          </a:xfrm>
        </p:spPr>
      </p:pic>
      <p:pic>
        <p:nvPicPr>
          <p:cNvPr id="5" name="Рисунок 4" descr="IMG_4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3923928" cy="2942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5" y="342900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с медицинским работником школы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9112" y="5445224"/>
            <a:ext cx="3142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</a:t>
            </a:r>
            <a:r>
              <a:rPr lang="ru-RU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школьным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шеф-поваром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_43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2268252" cy="3024336"/>
          </a:xfrm>
        </p:spPr>
      </p:pic>
      <p:pic>
        <p:nvPicPr>
          <p:cNvPr id="8" name="Рисунок 7" descr="IMG_4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3419872" cy="2564904"/>
          </a:xfrm>
          <a:prstGeom prst="rect">
            <a:avLst/>
          </a:prstGeom>
        </p:spPr>
      </p:pic>
      <p:pic>
        <p:nvPicPr>
          <p:cNvPr id="9" name="Рисунок 8" descr="IMG_43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861048"/>
            <a:ext cx="3203848" cy="2402886"/>
          </a:xfrm>
          <a:prstGeom prst="rect">
            <a:avLst/>
          </a:prstGeom>
        </p:spPr>
      </p:pic>
      <p:pic>
        <p:nvPicPr>
          <p:cNvPr id="10" name="Рисунок 9" descr="IMG_43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429000"/>
            <a:ext cx="2448272" cy="3264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43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1930524" cy="2574032"/>
          </a:xfrm>
        </p:spPr>
      </p:pic>
      <p:pic>
        <p:nvPicPr>
          <p:cNvPr id="5" name="Рисунок 4" descr="IMG_4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32656"/>
            <a:ext cx="1923678" cy="2564904"/>
          </a:xfrm>
          <a:prstGeom prst="rect">
            <a:avLst/>
          </a:prstGeom>
        </p:spPr>
      </p:pic>
      <p:pic>
        <p:nvPicPr>
          <p:cNvPr id="6" name="Рисунок 5" descr="IMG_43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212976"/>
            <a:ext cx="2463738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Творог приготовленный в домашних условиях, вкуснее и полезнее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Содержимое 3" descr="IMG_43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3744416" cy="2808312"/>
          </a:xfrm>
          <a:prstGeom prst="rect">
            <a:avLst/>
          </a:prstGeom>
        </p:spPr>
      </p:pic>
      <p:pic>
        <p:nvPicPr>
          <p:cNvPr id="5" name="Рисунок 4" descr="IMG_43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284984"/>
            <a:ext cx="3755910" cy="2816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73</TotalTime>
  <Words>113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Творог-творожок – наш дружок</vt:lpstr>
      <vt:lpstr> Творог – продукт животного происхождения. Содержит высококачественные белки, витамины и микроэлементы. В твороге содержится в 12 раз больше белка, чем в молоке. Творог содержит в себе фосфор, кальций, цинк, витамин А, витамины группы В. </vt:lpstr>
      <vt:lpstr>Интересные факты о твороге </vt:lpstr>
      <vt:lpstr>Слайд 4</vt:lpstr>
      <vt:lpstr>Слайд 5</vt:lpstr>
      <vt:lpstr>Слайд 6</vt:lpstr>
      <vt:lpstr>Слайд 7</vt:lpstr>
      <vt:lpstr>Слайд 8</vt:lpstr>
      <vt:lpstr>Творог приготовленный в домашних условиях, вкуснее и полезнее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Творог-творожок – наш дружок</dc:title>
  <dc:creator>Admin</dc:creator>
  <cp:lastModifiedBy>Admin</cp:lastModifiedBy>
  <cp:revision>14</cp:revision>
  <dcterms:created xsi:type="dcterms:W3CDTF">2014-05-18T17:57:10Z</dcterms:created>
  <dcterms:modified xsi:type="dcterms:W3CDTF">2014-05-18T19:14:16Z</dcterms:modified>
</cp:coreProperties>
</file>