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332656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</a:rPr>
              <a:t>р</a:t>
            </a:r>
            <a:r>
              <a:rPr lang="ru-RU" sz="4000" dirty="0" smtClean="0">
                <a:latin typeface="Book Antiqua" panose="02040602050305030304" pitchFamily="18" charset="0"/>
              </a:rPr>
              <a:t>ебёнок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02" y="1268760"/>
            <a:ext cx="4953000" cy="3810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2882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мороженое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63" y="1124744"/>
            <a:ext cx="6144578" cy="40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672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транспорт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10" y="1196752"/>
            <a:ext cx="6079661" cy="41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0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2821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фломастер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6953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16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141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асфальт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0" y="1556792"/>
            <a:ext cx="7402012" cy="3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22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2063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тарелка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64" y="1340768"/>
            <a:ext cx="6085319" cy="40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15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183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космос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29" y="1052736"/>
            <a:ext cx="5657009" cy="4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06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332656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компьютер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8"/>
            <a:ext cx="5831880" cy="42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83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фонарь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2592288" cy="5221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16832"/>
            <a:ext cx="3706404" cy="24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98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1576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ook Antiqua" panose="02040602050305030304" pitchFamily="18" charset="0"/>
                <a:ea typeface="Calibri" panose="020F0502020204030204" pitchFamily="34" charset="0"/>
              </a:rPr>
              <a:t>олень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4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15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26-11</cp:lastModifiedBy>
  <cp:revision>28</cp:revision>
  <dcterms:created xsi:type="dcterms:W3CDTF">2017-11-12T14:58:58Z</dcterms:created>
  <dcterms:modified xsi:type="dcterms:W3CDTF">2022-04-13T11:13:01Z</dcterms:modified>
</cp:coreProperties>
</file>