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214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70C884-43AE-4FEC-B0BB-74F2679A4CA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CAC2DA-62B9-468E-9D09-3B04035F37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pu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73;&#1079;&#1086;&#1088;\freshness-15706%20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Выставка «Новые книги</a:t>
            </a:r>
            <a:r>
              <a:rPr lang="ru-RU" b="1" dirty="0" smtClean="0">
                <a:latin typeface="Arial Black" pitchFamily="34" charset="0"/>
              </a:rPr>
              <a:t>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Для учителей 1-11 классов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freshness-15706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45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бзор\работа\IMG_20220223_084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4408411" cy="6215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709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зор\работа\IMG_20220223_08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18"/>
            <a:ext cx="3474837" cy="54048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516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бзор\работа\IMG_20220223_08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4502184" cy="57339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87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бзор\работа\IMG_20220223_08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4248093" cy="57350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16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бзор\работа\IMG_20220223_084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4443309" cy="58645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74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бзор\работа\IMG_20220223_084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00462"/>
            <a:ext cx="4231840" cy="5614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238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бзор\работа\IMG_20220223_084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4286280" cy="61150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145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бзор\работа\IMG_20220223_08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3447988" cy="50718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72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бзор\работа\IMG_20220223_084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3633734" cy="53080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538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9</Words>
  <Application>Microsoft Office PowerPoint</Application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Выставка «Новые книги»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«Новые книги»</dc:title>
  <dc:creator>user</dc:creator>
  <cp:lastModifiedBy>user</cp:lastModifiedBy>
  <cp:revision>10</cp:revision>
  <dcterms:created xsi:type="dcterms:W3CDTF">2022-02-25T07:31:54Z</dcterms:created>
  <dcterms:modified xsi:type="dcterms:W3CDTF">2022-02-25T09:08:18Z</dcterms:modified>
</cp:coreProperties>
</file>