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66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9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1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0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6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2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7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5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alpha val="64000"/>
                <a:lumMod val="26000"/>
                <a:lumOff val="74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6B86-E896-4158-8A7B-9CE6FA61CBD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F3BE-8AFB-466B-972B-19BBB181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6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  <a:alpha val="64000"/>
                <a:lumMod val="26000"/>
                <a:lumOff val="74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312368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«МЫ ЗА МИР»</a:t>
            </a:r>
            <a:br>
              <a:rPr lang="ru-RU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272808" cy="237626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аппликации: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плоскостное торцевание</a:t>
            </a:r>
          </a:p>
          <a:p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8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зеленый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вырежем листочки и наклеим на гвоздику.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4460" y="1670074"/>
            <a:ext cx="5184576" cy="4525963"/>
          </a:xfrm>
        </p:spPr>
      </p:pic>
    </p:spTree>
    <p:extLst>
      <p:ext uri="{BB962C8B-B14F-4D97-AF65-F5344CB8AC3E}">
        <p14:creationId xmlns:p14="http://schemas.microsoft.com/office/powerpoint/2010/main" val="10874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53650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9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орцевание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видов бумажного конструирования, искусство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с помощью деревянной палочки происходит накручивание маленького квадрата или треугольника бумаги, получая тем самым трубочку-торцовку. Затем из этих торцовок собираются различные картины. Т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ехника торцевание в аппликации очень увлекательное занятие, развивающее моторику и усидчивость. Результат же всем поднимет настроение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6724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0928"/>
            <a:ext cx="4038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70767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понадобится: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1124744"/>
            <a:ext cx="5759822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арандаш</a:t>
            </a:r>
          </a:p>
          <a:p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теплер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картон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белые, красные салфетки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гофрированная зеленая бумага</a:t>
            </a:r>
          </a:p>
          <a:p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4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берем голубой лист картона. Вырезаем шаблон голубя из белого листа бумаги и крепим его в верхней части слева или справа основы.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606" y="1009582"/>
            <a:ext cx="5184576" cy="5990963"/>
          </a:xfrm>
        </p:spPr>
      </p:pic>
    </p:spTree>
    <p:extLst>
      <p:ext uri="{BB962C8B-B14F-4D97-AF65-F5344CB8AC3E}">
        <p14:creationId xmlns:p14="http://schemas.microsoft.com/office/powerpoint/2010/main" val="17096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голубя покрываем клеем. Далее берем, заранее нарезанные из белых салфеток, квадраты 3*3см. Скручиваем стержнем от ручки и клеим каждый плотно друг к другу на голубя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283" y="2343620"/>
            <a:ext cx="4681464" cy="36819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011" y="2386894"/>
            <a:ext cx="4609627" cy="3523257"/>
          </a:xfrm>
        </p:spPr>
      </p:pic>
    </p:spTree>
    <p:extLst>
      <p:ext uri="{BB962C8B-B14F-4D97-AF65-F5344CB8AC3E}">
        <p14:creationId xmlns:p14="http://schemas.microsoft.com/office/powerpoint/2010/main" val="35666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87" y="620688"/>
            <a:ext cx="6761725" cy="5688630"/>
          </a:xfrm>
        </p:spPr>
      </p:pic>
    </p:spTree>
    <p:extLst>
      <p:ext uri="{BB962C8B-B14F-4D97-AF65-F5344CB8AC3E}">
        <p14:creationId xmlns:p14="http://schemas.microsoft.com/office/powerpoint/2010/main" val="2074661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салфетку складываем 2 раза пополам. Середину скрепляем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3993"/>
            <a:ext cx="7560840" cy="5069160"/>
          </a:xfrm>
        </p:spPr>
      </p:pic>
    </p:spTree>
    <p:extLst>
      <p:ext uri="{BB962C8B-B14F-4D97-AF65-F5344CB8AC3E}">
        <p14:creationId xmlns:p14="http://schemas.microsoft.com/office/powerpoint/2010/main" val="10350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Ножницами, формируем круг. Далее делаем надрезы почти до середины. Расправленную гвоздику прикрепляем внизу под голубем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4464496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2204864"/>
            <a:ext cx="6923112" cy="43204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зеленой гофрированной бумаги вырезаем стебелек и крепим к гвоздике.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4570" y="1621654"/>
            <a:ext cx="5256583" cy="4838836"/>
          </a:xfrm>
        </p:spPr>
      </p:pic>
    </p:spTree>
    <p:extLst>
      <p:ext uri="{BB962C8B-B14F-4D97-AF65-F5344CB8AC3E}">
        <p14:creationId xmlns:p14="http://schemas.microsoft.com/office/powerpoint/2010/main" val="2082648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«МЫ ЗА МИР» </vt:lpstr>
      <vt:lpstr>Описание: торцевание – это один из видов бумажного конструирования, искусство бумагокручения, при котором с помощью деревянной палочки происходит накручивание маленького квадрата или треугольника бумаги, получая тем самым трубочку-торцовку. Затем из этих торцовок собираются различные картины. Техника торцевание в аппликации очень увлекательное занятие, развивающее моторику и усидчивость. Результат же всем поднимет настроение.</vt:lpstr>
      <vt:lpstr>Для работы нам понадобится:</vt:lpstr>
      <vt:lpstr>За основу берем голубой лист картона. Вырезаем шаблон голубя из белого листа бумаги и крепим его в верхней части слева или справа основы.</vt:lpstr>
      <vt:lpstr>Часть голубя покрываем клеем. Далее берем, заранее нарезанные из белых салфеток, квадраты 3*3см. Скручиваем стержнем от ручки и клеим каждый плотно друг к другу на голубя.</vt:lpstr>
      <vt:lpstr>Презентация PowerPoint</vt:lpstr>
      <vt:lpstr>Красную салфетку складываем 2 раза пополам. Середину скрепляем степлером.</vt:lpstr>
      <vt:lpstr>Ножницами, формируем круг. Далее делаем надрезы почти до середины. Расправленную гвоздику прикрепляем внизу под голубем.</vt:lpstr>
      <vt:lpstr>Из зеленой гофрированной бумаги вырезаем стебелек и крепим к гвоздике.</vt:lpstr>
      <vt:lpstr>Возьмем зеленый фоамиран, вырежем листочки и наклеим на гвоздику.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Пользователь Windows</dc:creator>
  <cp:lastModifiedBy>Пользователь Windows</cp:lastModifiedBy>
  <cp:revision>26</cp:revision>
  <dcterms:created xsi:type="dcterms:W3CDTF">2020-10-15T11:01:45Z</dcterms:created>
  <dcterms:modified xsi:type="dcterms:W3CDTF">2020-11-09T07:17:31Z</dcterms:modified>
</cp:coreProperties>
</file>