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72" r:id="rId16"/>
    <p:sldId id="264" r:id="rId17"/>
    <p:sldId id="273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90000"/>
    <a:srgbClr val="E69826"/>
    <a:srgbClr val="006600"/>
    <a:srgbClr val="292929"/>
    <a:srgbClr val="5F5F5F"/>
    <a:srgbClr val="4D4D4D"/>
    <a:srgbClr val="D37B23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7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FBCC-198D-4270-9DC7-FA684A4753F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slide" Target="slide19.xml"/><Relationship Id="rId7" Type="http://schemas.openxmlformats.org/officeDocument/2006/relationships/image" Target="../media/image3.jpeg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image" Target="../media/image12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24" Type="http://schemas.openxmlformats.org/officeDocument/2006/relationships/image" Target="../media/image11.png"/><Relationship Id="rId5" Type="http://schemas.openxmlformats.org/officeDocument/2006/relationships/image" Target="../media/image2.jfif"/><Relationship Id="rId15" Type="http://schemas.openxmlformats.org/officeDocument/2006/relationships/slide" Target="slide15.xml"/><Relationship Id="rId23" Type="http://schemas.microsoft.com/office/2007/relationships/hdphoto" Target="../media/hdphoto3.wdp"/><Relationship Id="rId10" Type="http://schemas.openxmlformats.org/officeDocument/2006/relationships/slide" Target="slide11.xml"/><Relationship Id="rId19" Type="http://schemas.microsoft.com/office/2007/relationships/hdphoto" Target="../media/hdphoto2.wdp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microsoft.com/office/2007/relationships/hdphoto" Target="../media/hdphoto1.wdp"/><Relationship Id="rId22" Type="http://schemas.openxmlformats.org/officeDocument/2006/relationships/image" Target="../media/image10.png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8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fi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2.jfi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2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363531"/>
            <a:ext cx="489654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КАРТА ИДЕЙ И ИНИЦИАТИВ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0007" y="2475708"/>
            <a:ext cx="58080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ШКОЛА АКТИВНОГО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ГРАЖДАНИНА</a:t>
            </a:r>
          </a:p>
          <a:p>
            <a:pPr algn="ctr"/>
            <a:endParaRPr lang="ru-RU" sz="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ВРЕМЯ ВЫБРАЛО НАС, МОЛОДЕЖЬ ВЫБИРАЕТ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БЕЛАРУСЬ!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49039C-F13C-4B48-9121-42C15639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09" y="1268760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D5F216-5F9C-4CBD-A4C8-CCC12DB14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77" y="1392604"/>
            <a:ext cx="720000" cy="720000"/>
          </a:xfrm>
          <a:prstGeom prst="rect">
            <a:avLst/>
          </a:prstGeom>
        </p:spPr>
      </p:pic>
      <p:pic>
        <p:nvPicPr>
          <p:cNvPr id="13" name="Рисуно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145A8E-CFD0-4FC8-892A-6A1A46531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720000" cy="663594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323ED490-BF91-44D0-BFCC-34D1FD8965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8" y="2865672"/>
            <a:ext cx="925658" cy="92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Шляпа выпускника – Бесплатные иконки: образование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1C2BD1F-6299-4D57-B382-896CCBB9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19785" r="4425" b="15657"/>
          <a:stretch/>
        </p:blipFill>
        <p:spPr bwMode="auto">
          <a:xfrm>
            <a:off x="2516196" y="4204417"/>
            <a:ext cx="1085573" cy="817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4776104" y="4622818"/>
            <a:ext cx="1113085" cy="820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E6276631-96DC-424A-9451-56A14FBF7E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67" y="2934214"/>
            <a:ext cx="1261717" cy="788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Утверждены официальные геральдические символы Центральной комиссии |  Новости | Русская версия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16E7F36-DBF3-444C-9F84-EEE9433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3371"/>
            <a:ext cx="933560" cy="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" y="24105"/>
            <a:ext cx="1008104" cy="10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Утвержден логотип 80-летия Победы советского народа в ...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3F9013B-8768-4DF7-A68F-ED9E2B1E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9" y="4488783"/>
            <a:ext cx="1066904" cy="1066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954" y="2023691"/>
            <a:ext cx="25097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здесь и сейчас» </a:t>
            </a:r>
          </a:p>
          <a:p>
            <a:pPr algn="ctr"/>
            <a:endParaRPr lang="ru-RU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142" y="992494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милосердие»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9750" y="1914233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БРСМ?»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98" y="3791330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1296" y="5022234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поступать учиться?»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4260" y="4168480"/>
            <a:ext cx="242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здоровый образ жизни»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9857" y="3768370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Союзное государство»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856" y="5621408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государством»</a:t>
            </a:r>
            <a:endParaRPr lang="ru-RU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00471" y="5621408"/>
            <a:ext cx="18950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</a:t>
            </a: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Наследники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Победы» </a:t>
            </a:r>
          </a:p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2163221" y="1607057"/>
            <a:ext cx="346340" cy="3463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714304" y="1781396"/>
            <a:ext cx="346340" cy="3463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398461" y="1572126"/>
            <a:ext cx="346340" cy="34634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1466126" y="3543475"/>
            <a:ext cx="346340" cy="3463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8385544" y="3535158"/>
            <a:ext cx="346340" cy="3463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1477283" y="5269869"/>
            <a:ext cx="346340" cy="3463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58489" y="99257"/>
            <a:ext cx="7171035" cy="324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Ельский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«Средняя школа №2 </a:t>
            </a:r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г.Ельска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3592345" y="4735414"/>
            <a:ext cx="346340" cy="3463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5578398" y="5204774"/>
            <a:ext cx="346340" cy="34634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8764" y="5119079"/>
            <a:ext cx="346340" cy="3463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A42B439-F726-4E4B-A4FA-998121FD83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8022" y="5687726"/>
            <a:ext cx="1711309" cy="996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31" y="29378"/>
            <a:ext cx="702410" cy="8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99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Куда поступать учиться?»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учреждения профессионального образования, преимущества национальной системы профессионального образования; встречи со студентами и учащимися учреждений профессионального образования)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626" y="3573016"/>
            <a:ext cx="8369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викторины «Мы узнаём» актуализировались знания о национальной системе профессионального образования, об учреждениях профессионального образования. Ребята активно влились в обсуждение данной темы, которая актуальна, интересна и необходима для учащихся. 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стал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первого курса УО МГПУ им. И.П. </a:t>
            </a:r>
            <a:r>
              <a:rPr lang="ru-RU" sz="1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Шамякина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филологического факультета, выпускник нашей школы </a:t>
            </a:r>
            <a:r>
              <a:rPr lang="ru-RU" sz="1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Пюро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Виталий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рассказал о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правилах поступления и обучения, условиях проживания, интересной студенческой жизни.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встречи помогают учащимся осознанно подходить к выбору будущего образовательного пути и профессиональной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78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январь,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9" name="Picture 14" descr="Шляпа выпускника – Бесплатные иконки: образование">
            <a:extLst>
              <a:ext uri="{FF2B5EF4-FFF2-40B4-BE49-F238E27FC236}">
                <a16:creationId xmlns="" xmlns:a16="http://schemas.microsoft.com/office/drawing/2014/main" id="{11C2BD1F-6299-4D57-B382-896CCBB9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19785" r="4425" b="15657"/>
          <a:stretch/>
        </p:blipFill>
        <p:spPr bwMode="auto">
          <a:xfrm>
            <a:off x="8028384" y="54966"/>
            <a:ext cx="1085573" cy="817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0"/>
          <a:stretch/>
        </p:blipFill>
        <p:spPr>
          <a:xfrm>
            <a:off x="1704117" y="817818"/>
            <a:ext cx="5400000" cy="262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99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Куда поступать учиться?»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учреждения профессионального образования, преимущества национальной системы профессионального образования; встречи со студентами и учащимися учреждений профессионального образования)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78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январь,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9" name="Picture 14" descr="Шляпа выпускника – Бесплатные иконки: образование">
            <a:extLst>
              <a:ext uri="{FF2B5EF4-FFF2-40B4-BE49-F238E27FC236}">
                <a16:creationId xmlns="" xmlns:a16="http://schemas.microsoft.com/office/drawing/2014/main" id="{11C2BD1F-6299-4D57-B382-896CCBB9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19785" r="4425" b="15657"/>
          <a:stretch/>
        </p:blipFill>
        <p:spPr bwMode="auto">
          <a:xfrm>
            <a:off x="8028384" y="54966"/>
            <a:ext cx="1085573" cy="817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Green Tree Timeline Diagram Concept Map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17818"/>
            <a:ext cx="7390783" cy="55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9932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здоровый образ жизни»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(здоровый образ жизни; возможности для оздоровления и занятий спортом;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вредных привычек)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3861047"/>
            <a:ext cx="84292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мероприятия стала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инструктор-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 «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Ельскй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гигиены и эпидемиологии» Мазуренко Марина Андреевна.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диалоговой площадки участники обсудили широкий круг вопросов: от правильного питания и физической активности до профилактики вредных привычек и управления стрессом.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Андреевна поделилась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ребятами опытом ведения ЗОЖ, а также ответила на все актуальные вопросы.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374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февраль,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10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8030915" y="124502"/>
            <a:ext cx="1113085" cy="820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0" b="9182"/>
          <a:stretch/>
        </p:blipFill>
        <p:spPr>
          <a:xfrm>
            <a:off x="1699562" y="1061777"/>
            <a:ext cx="5400000" cy="271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9932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здоровый образ жизни»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(здоровый образ жизни; возможности для оздоровления и занятий спортом;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вредных привычек)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374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февраль,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10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<a:extLst>
              <a:ext uri="{FF2B5EF4-FFF2-40B4-BE49-F238E27FC236}">
                <a16:creationId xmlns="" xmlns:a16="http://schemas.microsoft.com/office/drawing/2014/main" id="{78F479FD-DFEE-4F83-9C48-16059276C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1630" r="24861" b="31038"/>
          <a:stretch/>
        </p:blipFill>
        <p:spPr bwMode="auto">
          <a:xfrm>
            <a:off x="8030915" y="124502"/>
            <a:ext cx="1113085" cy="820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Green Tree Timeline Diagram Concept Map (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94" y="968196"/>
            <a:ext cx="7096025" cy="53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466" y="117287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Союзное государство»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 молодежных проектах и инициативах Союзного государства Беларуси и России)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645024"/>
            <a:ext cx="856895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встретился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секретарь РО ОО "БРСМ" </a:t>
            </a:r>
            <a:r>
              <a:rPr lang="ru-RU" sz="1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Засинец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Олегович рассказал учащимся о богатой и плодотворной истории союза братских народов России и Беларуси, о глубокой экономической и культурной интеграции. Учащимся было интересно услышать о том, какие молодежные инициативы уже реализуются в рамках сотрудничества государств, какие совместные проекты могут появиться в ближайшие годы.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Олегович пожелал учащимся активно участвовать в общественной жизни и выразил уверенность, что подобные встречи положительно сказываются на воспитании настоящих патриотов.</a:t>
            </a:r>
          </a:p>
          <a:p>
            <a:endParaRPr lang="ru-RU" sz="11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134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март,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6276631-96DC-424A-9451-56A14FBF7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98" y="0"/>
            <a:ext cx="1261717" cy="788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6"/>
          <a:stretch/>
        </p:blipFill>
        <p:spPr>
          <a:xfrm>
            <a:off x="1759886" y="788573"/>
            <a:ext cx="5400000" cy="261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466" y="117287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Союзное государство»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 молодежных проектах и инициативах Союзного государства Беларуси и России)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134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март,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6276631-96DC-424A-9451-56A14FBF7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98" y="0"/>
            <a:ext cx="1261717" cy="788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User\Downloads\Green Tree Timeline Diagram Concept Map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7" y="820736"/>
            <a:ext cx="7394177" cy="55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728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Управление государством»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молодежи в выборах, праве избирать и быть избранным в государственные органы)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82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апрель,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10" name="Picture 2" descr="Утверждены официальные геральдические символы Центральной комиссии |  Новости | Русская версия">
            <a:extLst>
              <a:ext uri="{FF2B5EF4-FFF2-40B4-BE49-F238E27FC236}">
                <a16:creationId xmlns="" xmlns:a16="http://schemas.microsoft.com/office/drawing/2014/main" id="{516E7F36-DBF3-444C-9F84-EEE9433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68" y="72103"/>
            <a:ext cx="933560" cy="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523" y="2611194"/>
            <a:ext cx="82030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этапе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помощью викторины «Мы узнаем» актуализировали знания об участии молодежи в выборах, праве избирать и быть избранным в государственные органы. Ребята активно влились в обсуждение данной темы, которая актуальна, интересна и необходима для учащихся старших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выступила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</a:t>
            </a:r>
            <a:r>
              <a:rPr lang="ru-RU" sz="1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Совета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Власенко Татьяна Владимировна.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Владимировна поделились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 своим опытом участия в выборах,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роли молодежи в современном политическом процессе, важности и необходимости ее участия в выборах.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диалога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подчеркнула,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забота о молодом поколении, о настоящем и будущем, всегда была и будет одной из главных задач государственной политики Республики Беларусь. Государство предпринимает все меры для того, чтобы каждый молодой человек, проживающий в Беларуси, был уверен, что он нужен своей стране, что именно здесь сможет реализовать свои планы.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активно включились в диалог, задавали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стало создание «Дерево идей и инициатив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photo_2024-11-09_18-39-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37" y="636281"/>
            <a:ext cx="3744416" cy="196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728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Управление государством»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молодежи в выборах, праве избирать и быть избранным в государственные органы)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82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апрель,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9218" name="Picture 2" descr="C:\Users\User\Downloads\Green Tree Timeline Diagram Concept Map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8" y="764704"/>
            <a:ext cx="7398713" cy="55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Утверждены официальные геральдические символы Центральной комиссии |  Новости | Русская версия">
            <a:extLst>
              <a:ext uri="{FF2B5EF4-FFF2-40B4-BE49-F238E27FC236}">
                <a16:creationId xmlns="" xmlns:a16="http://schemas.microsoft.com/office/drawing/2014/main" id="{516E7F36-DBF3-444C-9F84-EEE9433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68" y="72103"/>
            <a:ext cx="933560" cy="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4228" y="93967"/>
            <a:ext cx="7206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Наследники Победы»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военно-патриотических акциях, Вахтах Памяти, деятельности поисковых отрядов,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 (для учащихся 8, 10 классов)</a:t>
            </a:r>
            <a:endParaRPr lang="ru-RU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084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май,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8" name="Picture 4" descr="Утвержден логотип 80-летия Победы советского народа в ...">
            <a:extLst>
              <a:ext uri="{FF2B5EF4-FFF2-40B4-BE49-F238E27FC236}">
                <a16:creationId xmlns="" xmlns:a16="http://schemas.microsoft.com/office/drawing/2014/main" id="{B3F9013B-8768-4DF7-A68F-ED9E2B1E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967"/>
            <a:ext cx="1066904" cy="1066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62" y="839836"/>
            <a:ext cx="4464496" cy="197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60246"/>
            <a:ext cx="3759211" cy="166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5440" y="4602716"/>
            <a:ext cx="8451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Гость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научный сотрудник 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краеведческого музея  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Сугак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Васильевна.</a:t>
            </a:r>
            <a:endParaRPr lang="ru-RU" sz="14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91172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 обсуждений героическая борьба советского народа против фашистских захватчиков, героизм, самоотверженность, преданность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 сохранение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тех, кто сражался с нацизмом, кто отдал жизнь за свободу и независимость нашей страны.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мире, где попытки переписать историю и приуменьшить злодеяния нацизма становятся всё более частыми,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стоит не допустить повторения трагедии. Необходимо чтить память наших предков, отдавших свою жизнь за мир.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Васильевна «Пусть наша земля всегда будет светлой, а люди живут в мире и согласии».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4228" y="93967"/>
            <a:ext cx="7206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Наследники Победы»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военно-патриотических акциях, Вахтах Памяти, деятельности поисковых отрядов,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 (для учащихся 8, 10 классов)</a:t>
            </a:r>
            <a:endParaRPr lang="ru-RU" sz="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084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май, 2025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год</a:t>
            </a:r>
            <a:endParaRPr lang="ru-RU" sz="1200" dirty="0"/>
          </a:p>
        </p:txBody>
      </p:sp>
      <p:pic>
        <p:nvPicPr>
          <p:cNvPr id="10242" name="Picture 2" descr="C:\Users\User\Downloads\Green Tree Timeline Diagram Concept Map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8" y="950128"/>
            <a:ext cx="7228851" cy="54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Утвержден логотип 80-летия Победы советского народа в ...">
            <a:extLst>
              <a:ext uri="{FF2B5EF4-FFF2-40B4-BE49-F238E27FC236}">
                <a16:creationId xmlns="" xmlns:a16="http://schemas.microsoft.com/office/drawing/2014/main" id="{B3F9013B-8768-4DF7-A68F-ED9E2B1E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967"/>
            <a:ext cx="1066904" cy="1066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9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Наши инициативы здесь и сейчас»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деятельности органов ученического самоуправления; молодежный парламент; Совет молодых ученых при Министерстве образования Республики Беларусь, идеи для развития своего региона)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18" y="1228109"/>
            <a:ext cx="47525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стала 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Совета общественного объединения "БРПО" </a:t>
            </a:r>
            <a:r>
              <a:rPr lang="ru-RU" sz="1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Видура</a:t>
            </a:r>
            <a:r>
              <a:rPr lang="ru-R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Алексеевна.</a:t>
            </a: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мероприятии актуализировались знания о деятельности органов ученического самоуправления, чем занимается молодёжный парламент, о совете молодых учёных при Министерстве Образования Республики Беларусь, об идеях для развития своего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Особенный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интерес у подростков вызвал рассказ 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адежды Алексеевны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возможностях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открываются перед членами Детской палаты РС ОО «БРПО»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тех акциях и проектах, в которых может участвовать каждый пионер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A49039C-F13C-4B48-9121-42C15639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06" y="100163"/>
            <a:ext cx="762673" cy="76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5" b="11271"/>
          <a:stretch/>
        </p:blipFill>
        <p:spPr>
          <a:xfrm>
            <a:off x="61693" y="1323855"/>
            <a:ext cx="1832464" cy="2301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6" b="10406"/>
          <a:stretch/>
        </p:blipFill>
        <p:spPr>
          <a:xfrm>
            <a:off x="6948264" y="1251128"/>
            <a:ext cx="1714982" cy="24930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504567"/>
            <a:ext cx="1430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Сентябрь, 2024 год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5349" y="3721442"/>
            <a:ext cx="354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рекомендованного Национальным институтом образования видеоролика «Молодежный парламент при Национальном собрании Республики Беларусь» ребятам было предложено обсудить возможность участия каждого молодого гражданина Республики Беларусь в создании и изменении законов, которые защищают права и интересы молодежи в стране.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8003" y="5155788"/>
            <a:ext cx="3377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пришли к единому мнению, что мы все должны быть причастными к жизни нашего государства, нашего народа, потому что от активной позиции каждого гражданина зависит жизнь страны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мероприятия учащиеся создали виртуальное «Дерево идей и инициатив».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9185" r="20755" b="-1295"/>
          <a:stretch/>
        </p:blipFill>
        <p:spPr>
          <a:xfrm>
            <a:off x="4644008" y="3773585"/>
            <a:ext cx="2843808" cy="145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28999" r="13679"/>
          <a:stretch/>
        </p:blipFill>
        <p:spPr>
          <a:xfrm>
            <a:off x="960073" y="5323361"/>
            <a:ext cx="2888365" cy="114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9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Наши инициативы здесь и сейчас»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 деятельности органов ученического самоуправления; молодежный парламент; Совет молодых ученых при Министерстве образования Республики Беларусь, идеи для развития своего региона)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504567"/>
            <a:ext cx="1430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Сентябрь, 2024 год</a:t>
            </a:r>
            <a:endParaRPr lang="ru-RU" sz="1200" dirty="0"/>
          </a:p>
        </p:txBody>
      </p:sp>
      <p:pic>
        <p:nvPicPr>
          <p:cNvPr id="1026" name="Picture 2" descr="C:\Users\User\Downloads\Green Tree Timeline Diagram Concept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5" y="817818"/>
            <a:ext cx="7582743" cy="56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A49039C-F13C-4B48-9121-42C156398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806" y="100163"/>
            <a:ext cx="762673" cy="762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3" name="Рисунок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932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/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милосердие»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волонтерской деятельности; волонтерские отряды)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2637" y="1205510"/>
            <a:ext cx="58313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встречу с ребятами была приглашена </a:t>
            </a: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Ельской</a:t>
            </a:r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организации Белорусского Красного Креста Мазуренко Марина Андреевна. </a:t>
            </a:r>
          </a:p>
          <a:p>
            <a:pPr algn="just"/>
            <a:endParaRPr lang="ru-RU" sz="1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просто добродетель, а фундамент для создания гармоничного мира, в котором гуманность, любовь и взаимопомощь становятся главными ценностями. Проявляя милосердие, мы придаем жизни больший смысл и делаем мир светлее, а главное, богаче и осмысленнее. Пусть каждый милосердный поступок вдохновляет нас и окружающих на добрые дела.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проекта с помощью интерактивной викторины «Мы узнаём» актуализировались знания ребят о волонтерском движении и благотворительной деятельности в Республике Беларусь, направленных на оказание помощи ветеранам, инвалидам, детям-сиротам. Учащиеся называли основные направления волонтёрской деятельности в Республике Беларусь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D5F216-5F9C-4CBD-A4C8-CCC12DB14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56" y="40358"/>
            <a:ext cx="864008" cy="8640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453336"/>
            <a:ext cx="1343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октябрь,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8633" r="8485" b="20262"/>
          <a:stretch/>
        </p:blipFill>
        <p:spPr>
          <a:xfrm>
            <a:off x="61693" y="1290776"/>
            <a:ext cx="3150946" cy="192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20881" r="13776" b="9182"/>
          <a:stretch/>
        </p:blipFill>
        <p:spPr>
          <a:xfrm>
            <a:off x="5706377" y="3698500"/>
            <a:ext cx="3241889" cy="228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9253" y="4239166"/>
            <a:ext cx="540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включились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Мариной Андреевной. Она рассказала о  деятельности организации Красный Крест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"Мы действуем" были подведены итоги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создано «Дерево идей и инициатив».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сделал для себя вывод  о том, что  волонтерская деятельность - важная составляющая современной молодежи.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9932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/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Молодежь – за милосердие»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волонтерской деятельности; волонтерские отряды)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453336"/>
            <a:ext cx="1343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октябрь,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3" name="Picture 2" descr="C:\Users\User\Downloads\Green Tree Timeline Diagram Concept Map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783643"/>
            <a:ext cx="7560000" cy="56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D5F216-5F9C-4CBD-A4C8-CCC12DB14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56" y="40358"/>
            <a:ext cx="864008" cy="864008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0993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Что может БРСМ?»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развития и самореализации членов ОО «БРСМ»,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совета работающей молодежи)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94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ноябрь,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145A8E-CFD0-4FC8-892A-6A1A46531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36" y="84909"/>
            <a:ext cx="1045099" cy="963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20" y="1044999"/>
            <a:ext cx="5540032" cy="259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7139" y="3861048"/>
            <a:ext cx="8491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учащимися 8-11 классов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комитета ОО «БРСМ» Алексей </a:t>
            </a:r>
            <a:r>
              <a:rPr lang="ru-RU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Засинец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молодежной организации,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 ребят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направлениями работы,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планах по реализации новых проектов на уровне города, об акциях и мероприятиях,  которые проводят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БРСМовцы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привилегиях будущих членов БРСМ.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встречи способствуют в самоопределении и самореализации молодежи, формируют активную гражданскую позицию, уверенность в своих силах и социальную ответственность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завершение мероприятия старшеклассникам было предложено создать «Дерево идей и инициатив», указав идеи, предложения, действия по теме проводимого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0993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Что может БРСМ?»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возможностях развития и самореализации членов ОО «БРСМ»,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совета работающей молодежи)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294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ноябрь,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3074" name="Picture 2" descr="C:\Users\User\Downloads\Green Tree Timeline Diagram Concept Map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5" y="863073"/>
            <a:ext cx="7271968" cy="54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145A8E-CFD0-4FC8-892A-6A1A46531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36" y="84909"/>
            <a:ext cx="1045099" cy="963225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0993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Профессиональное самоопределение»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профессионального выбора;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профессионалами с активной гражданской позицией)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12976"/>
            <a:ext cx="8568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 «Мы узнаем» актуализировались знания о профессиональном самоопределении, основах профессионального выбора, профессиональной ориентации, возможности самореализации обучающихся; о роли волонтерских и студенческих отрядов в профессиональном самоопределении обучающихся; об инициативности, активной жизненной  позиции и гражданской зрелости.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Вячеславовна,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молодежного Совета при Ельском районном Совете депутатов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Дарья Вячеславовна рассказала о своем трудовом пути, общественной деятельности и остановилась на предстоящих выборах Президента Республики Беларусь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заключительном этапе проекта подвели итоги встречи: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Насколько актуальна для вас тема сегодняшнего разговора?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правильно и осознанно выбрать будущую профессию?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было предложено пройти Профи-тест (на сайте Республиканского института профессионального образования), чтобы узнать свои особенности и склонности к сфере профессиональной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было создано  «Дерево идей и инициатив».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475407"/>
            <a:ext cx="1362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декабрь,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3ED490-BF91-44D0-BFCC-34D1FD896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1" y="55070"/>
            <a:ext cx="925658" cy="92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1"/>
          <a:stretch/>
        </p:blipFill>
        <p:spPr>
          <a:xfrm>
            <a:off x="2370533" y="1037478"/>
            <a:ext cx="4407486" cy="223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420732"/>
            <a:ext cx="304762" cy="3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444740" y="6633375"/>
            <a:ext cx="208327" cy="2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" y="0"/>
            <a:ext cx="841713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0993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«Молодость – время выбора. Профессиональное самоопределение»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профессионального выбора;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профессионалами с активной гражданской позицией)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3892872" y="6366068"/>
            <a:ext cx="1362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/>
                <a:ea typeface="Calibri"/>
                <a:cs typeface="Calibri"/>
                <a:sym typeface="Calibri"/>
              </a:rPr>
              <a:t>декабрь, 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23ED490-BF91-44D0-BFCC-34D1FD896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1" y="55070"/>
            <a:ext cx="925658" cy="92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User\Downloads\Green Tree Timeline Diagram Concept Map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879372"/>
            <a:ext cx="7317863" cy="54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" y="6115970"/>
            <a:ext cx="609524" cy="609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7636">
            <a:off x="790068" y="6586362"/>
            <a:ext cx="226674" cy="226674"/>
          </a:xfrm>
          <a:prstGeom prst="rect">
            <a:avLst/>
          </a:prstGeom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34" y="6115970"/>
            <a:ext cx="617473" cy="617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212">
            <a:off x="8016469" y="6510709"/>
            <a:ext cx="226674" cy="2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1207</Words>
  <Application>Microsoft Office PowerPoint</Application>
  <PresentationFormat>Экран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*</cp:lastModifiedBy>
  <cp:revision>94</cp:revision>
  <cp:lastPrinted>2024-01-31T10:19:14Z</cp:lastPrinted>
  <dcterms:created xsi:type="dcterms:W3CDTF">2023-10-13T07:29:49Z</dcterms:created>
  <dcterms:modified xsi:type="dcterms:W3CDTF">2025-05-23T05:42:58Z</dcterms:modified>
</cp:coreProperties>
</file>