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4" r:id="rId4"/>
    <p:sldId id="275" r:id="rId5"/>
    <p:sldId id="267" r:id="rId6"/>
    <p:sldId id="268" r:id="rId7"/>
    <p:sldId id="269" r:id="rId8"/>
    <p:sldId id="272" r:id="rId9"/>
    <p:sldId id="276" r:id="rId10"/>
    <p:sldId id="270" r:id="rId11"/>
    <p:sldId id="277" r:id="rId12"/>
    <p:sldId id="257" r:id="rId13"/>
    <p:sldId id="278" r:id="rId14"/>
    <p:sldId id="279" r:id="rId15"/>
    <p:sldId id="271" r:id="rId16"/>
    <p:sldId id="280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F35944-A0B8-4A1C-BCC3-3A07FF278983}" type="datetime1">
              <a:rPr lang="ru-RU" smtClean="0"/>
              <a:pPr rtl="0"/>
              <a:t>18.07.2020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AEC377-3A8A-4A87-9C1F-E326A8E87E43}" type="datetime1">
              <a:rPr lang="ru-RU" smtClean="0"/>
              <a:pPr rtl="0"/>
              <a:t>18.07.2020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038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18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небо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87CFDF-C653-4754-98E6-9F6D9C892D05}" type="datetime1">
              <a:rPr lang="ru-RU" smtClean="0"/>
              <a:pPr rtl="0"/>
              <a:t>18.07.2020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0C1876-9168-4A26-8D0C-790FE7DECDCD}" type="datetime1">
              <a:rPr lang="ru-RU" smtClean="0"/>
              <a:pPr rtl="0"/>
              <a:t>18.07.2020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AC16B9-6AD0-4B72-B83A-EEBE77B04080}" type="datetime1">
              <a:rPr lang="ru-RU" smtClean="0"/>
              <a:pPr rtl="0"/>
              <a:t>18.07.2020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878EB-3D3D-45B1-902F-BBFD6D84A71A}" type="datetime1">
              <a:rPr lang="ru-RU" smtClean="0"/>
              <a:pPr rtl="0"/>
              <a:t>18.07.2020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DA697B-2EAA-44F6-AC1B-9FFFDB4913AA}" type="datetime1">
              <a:rPr lang="ru-RU" smtClean="0"/>
              <a:pPr rtl="0"/>
              <a:t>18.07.2020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8FBC0B-9D1F-47A4-AB54-B5A29B750DEC}" type="datetime1">
              <a:rPr lang="ru-RU" smtClean="0"/>
              <a:pPr rtl="0"/>
              <a:t>18.07.2020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3F9762-4988-46DF-B407-1D6F983FD222}" type="datetime1">
              <a:rPr lang="ru-RU" smtClean="0"/>
              <a:pPr rtl="0"/>
              <a:t>18.07.2020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CB11BE-8814-4403-B2D8-CFC8D5D61B51}" type="datetime1">
              <a:rPr lang="ru-RU" smtClean="0"/>
              <a:pPr rtl="0"/>
              <a:t>18.07.2020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53F184-FFFE-42EC-8EDA-51D9CD1A405B}" type="datetime1">
              <a:rPr lang="ru-RU" smtClean="0"/>
              <a:pPr rtl="0"/>
              <a:t>18.07.2020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7EA49B-CCF9-48A6-887A-A55AE8A49A03}" type="datetime1">
              <a:rPr lang="ru-RU" smtClean="0"/>
              <a:pPr rtl="0"/>
              <a:t>18.07.2020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ru-RU" dirty="0"/>
          </a:p>
        </p:txBody>
      </p:sp>
      <p:sp>
        <p:nvSpPr>
          <p:cNvPr id="8" name="вода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D5C8BE9-0404-49B6-80C8-97167A2D586E}" type="datetime1">
              <a:rPr lang="ru-RU" smtClean="0"/>
              <a:pPr rtl="0"/>
              <a:t>18.07.2020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9KIuzkAqdE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Растения- обитатели морей и океанов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Учитель-дефектолог Геращенко </a:t>
            </a:r>
            <a:r>
              <a:rPr lang="ru-RU" dirty="0" err="1" smtClean="0"/>
              <a:t>татьяна</a:t>
            </a:r>
            <a:r>
              <a:rPr lang="ru-RU" dirty="0" smtClean="0"/>
              <a:t> </a:t>
            </a:r>
            <a:r>
              <a:rPr lang="ru-RU" dirty="0" err="1" smtClean="0"/>
              <a:t>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390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17" y="265176"/>
            <a:ext cx="11436625" cy="1088136"/>
          </a:xfrm>
        </p:spPr>
        <p:txBody>
          <a:bodyPr>
            <a:noAutofit/>
          </a:bodyPr>
          <a:lstStyle/>
          <a:p>
            <a:pPr algn="just"/>
            <a:r>
              <a:rPr lang="ru-RU" sz="5400" dirty="0" smtClean="0"/>
              <a:t>Водоросли бывают сине-зелёные</a:t>
            </a:r>
            <a:r>
              <a:rPr lang="ru-RU" sz="5400" dirty="0"/>
              <a:t>, зелёные, бурые и </a:t>
            </a:r>
            <a:r>
              <a:rPr lang="ru-RU" sz="5400" dirty="0" smtClean="0"/>
              <a:t>красные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9843" y="1489413"/>
            <a:ext cx="10827027" cy="45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74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 видеофильма  «Растения –обитатели морей и океанов» Зайди по ссылке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>
                <a:hlinkClick r:id="rId2"/>
              </a:rPr>
              <a:t>https://www.youtube.com/watch?v=J9KIuzkAqdE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617" y="6097857"/>
            <a:ext cx="4285008" cy="3764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851" y="259903"/>
            <a:ext cx="3884543" cy="2384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468" y="66171"/>
            <a:ext cx="9509759" cy="1088136"/>
          </a:xfrm>
        </p:spPr>
        <p:txBody>
          <a:bodyPr rtlCol="0">
            <a:normAutofit/>
          </a:bodyPr>
          <a:lstStyle/>
          <a:p>
            <a:r>
              <a:rPr lang="ru-RU" sz="5400" dirty="0" smtClean="0"/>
              <a:t>Значение водорослей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791" y="1572768"/>
            <a:ext cx="7646505" cy="4142232"/>
          </a:xfrm>
        </p:spPr>
        <p:txBody>
          <a:bodyPr rtlCol="0">
            <a:noAutofit/>
          </a:bodyPr>
          <a:lstStyle/>
          <a:p>
            <a:r>
              <a:rPr lang="ru-RU" sz="3200" dirty="0"/>
              <a:t>Морские водоросли выделяют более половины кислорода, </a:t>
            </a:r>
            <a:r>
              <a:rPr lang="ru-RU" sz="3200" dirty="0" smtClean="0"/>
              <a:t>поступающего </a:t>
            </a:r>
            <a:r>
              <a:rPr lang="ru-RU" sz="3200" dirty="0"/>
              <a:t>в воздух Земли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Служат  укрытием  и пищей морским животным </a:t>
            </a:r>
            <a:r>
              <a:rPr lang="ru-RU" sz="3200" dirty="0"/>
              <a:t>. Люди тоже употребляют некоторые водоросли в пищу</a:t>
            </a:r>
            <a:endParaRPr lang="ru-RU" sz="3200" dirty="0" smtClean="0"/>
          </a:p>
          <a:p>
            <a:r>
              <a:rPr lang="ru-RU" sz="3200" dirty="0" smtClean="0"/>
              <a:t>Из бурых </a:t>
            </a:r>
            <a:r>
              <a:rPr lang="ru-RU" sz="3200" dirty="0"/>
              <a:t>водорослей получают вещества, используемые в </a:t>
            </a:r>
            <a:r>
              <a:rPr lang="ru-RU" sz="3200" dirty="0" smtClean="0"/>
              <a:t>производстве </a:t>
            </a:r>
            <a:r>
              <a:rPr lang="ru-RU" sz="3200" dirty="0"/>
              <a:t>пластмасс, красок, лаков, </a:t>
            </a:r>
            <a:r>
              <a:rPr lang="ru-RU" sz="3200" dirty="0" smtClean="0"/>
              <a:t>бумаги</a:t>
            </a:r>
          </a:p>
          <a:p>
            <a:r>
              <a:rPr lang="ru-RU" sz="3200" dirty="0"/>
              <a:t>Из водорослей получают особое вещество — </a:t>
            </a:r>
            <a:r>
              <a:rPr lang="ru-RU" sz="3200" dirty="0" err="1"/>
              <a:t>агар</a:t>
            </a:r>
            <a:r>
              <a:rPr lang="ru-RU" sz="3200" dirty="0"/>
              <a:t>. Его применяют при изготовлении пастилы, мороженого, сырков, </a:t>
            </a:r>
            <a:r>
              <a:rPr lang="ru-RU" sz="3200" dirty="0" smtClean="0"/>
              <a:t>майонеза и др.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475617" y="2059140"/>
            <a:ext cx="1681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ульва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17" y="2953544"/>
            <a:ext cx="4285008" cy="30538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23227" y="5422612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порфира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72849" y="7695409"/>
            <a:ext cx="3219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Ламинария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(морская капуста)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9647906" y="5579164"/>
            <a:ext cx="275321" cy="13583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745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Тест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736979" y="3821373"/>
            <a:ext cx="4353636" cy="259307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2.Водоросли свободно перемещаются в воде и получают всё необходимое через...</a:t>
            </a:r>
          </a:p>
          <a:p>
            <a:r>
              <a:rPr lang="ru-RU" dirty="0" smtClean="0"/>
              <a:t>А.) корни</a:t>
            </a:r>
          </a:p>
          <a:p>
            <a:r>
              <a:rPr lang="ru-RU" dirty="0" smtClean="0"/>
              <a:t>Б.) листья</a:t>
            </a:r>
          </a:p>
          <a:p>
            <a:r>
              <a:rPr lang="ru-RU" dirty="0" smtClean="0"/>
              <a:t>В.) стебли</a:t>
            </a:r>
          </a:p>
          <a:p>
            <a:r>
              <a:rPr lang="ru-RU" dirty="0" smtClean="0"/>
              <a:t>Г.) тело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14149" y="1583140"/>
            <a:ext cx="4640239" cy="181515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1.В толщу морской воды свет проникает…</a:t>
            </a:r>
          </a:p>
          <a:p>
            <a:r>
              <a:rPr lang="ru-RU" dirty="0" smtClean="0"/>
              <a:t>А.) до 20 метров</a:t>
            </a:r>
          </a:p>
          <a:p>
            <a:r>
              <a:rPr lang="ru-RU" dirty="0" smtClean="0"/>
              <a:t>Б.)до 200 метров</a:t>
            </a:r>
          </a:p>
          <a:p>
            <a:r>
              <a:rPr lang="ru-RU" dirty="0" smtClean="0"/>
              <a:t>В.)до 300 метров</a:t>
            </a:r>
          </a:p>
          <a:p>
            <a:r>
              <a:rPr lang="ru-RU" dirty="0" smtClean="0"/>
              <a:t>Г.) более 300 метров</a:t>
            </a:r>
          </a:p>
          <a:p>
            <a:endParaRPr lang="ru-RU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622878" y="1528549"/>
            <a:ext cx="47903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3.Водоросли "готовят" себе пищу из воды и ... с помощью солнечного света.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А.) соли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Б.) рыбок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В.) углекислого газа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Г.) сахара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581934" y="3889612"/>
            <a:ext cx="414891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4.Вещества, используемые в производстве пластмасс, красок, лаков, бумаги, получают из...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А.)зелёных водорослей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Б.) бурых водорослей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В.) красных водорослей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Г.) сине-зелёных водорослей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5. В каких слоях воды самые лучшие условия для обитания водорослей:</a:t>
            </a:r>
          </a:p>
          <a:p>
            <a:r>
              <a:rPr lang="ru-RU" dirty="0" smtClean="0"/>
              <a:t>А.) в верхних</a:t>
            </a:r>
          </a:p>
          <a:p>
            <a:r>
              <a:rPr lang="ru-RU" dirty="0" smtClean="0"/>
              <a:t>Б.) в средних</a:t>
            </a:r>
          </a:p>
          <a:p>
            <a:r>
              <a:rPr lang="ru-RU" dirty="0" smtClean="0"/>
              <a:t>В.) в нижних</a:t>
            </a:r>
          </a:p>
          <a:p>
            <a:r>
              <a:rPr lang="ru-RU" dirty="0" smtClean="0"/>
              <a:t>Г.) во всех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Тест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026" y="-649225"/>
            <a:ext cx="11357112" cy="72090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 на уроке! 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62254" y="5743426"/>
            <a:ext cx="386963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13279" y="266910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Домашнее задание:</a:t>
            </a:r>
          </a:p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с. </a:t>
            </a:r>
            <a:r>
              <a:rPr lang="ru-RU" sz="3000" dirty="0" smtClean="0">
                <a:solidFill>
                  <a:schemeClr val="bg1"/>
                </a:solidFill>
                <a:latin typeface="Arial Narrow" pitchFamily="34" charset="0"/>
              </a:rPr>
              <a:t>87-91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, ответить на вопросы. </a:t>
            </a:r>
          </a:p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* Найти интересные факты о водорослях</a:t>
            </a:r>
            <a:endParaRPr lang="ru-RU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14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Анкета</a:t>
            </a:r>
            <a:endParaRPr lang="ru-RU" dirty="0"/>
          </a:p>
        </p:txBody>
      </p:sp>
      <p:pic>
        <p:nvPicPr>
          <p:cNvPr id="5" name="Содержимое 4" descr="https://pedsovet.su/_pu/56/56564554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06752" y="1436914"/>
            <a:ext cx="10114688" cy="504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Здравствуй, небо </a:t>
            </a:r>
            <a:r>
              <a:rPr lang="ru-RU" dirty="0" err="1" smtClean="0"/>
              <a:t>голубое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Здравствуй, солнце золотое.</a:t>
            </a:r>
          </a:p>
          <a:p>
            <a:pPr>
              <a:buNone/>
            </a:pPr>
            <a:r>
              <a:rPr lang="ru-RU" dirty="0" smtClean="0"/>
              <a:t>Здравствуй, матушка- земля,</a:t>
            </a:r>
          </a:p>
          <a:p>
            <a:pPr>
              <a:buNone/>
            </a:pPr>
            <a:r>
              <a:rPr lang="ru-RU" dirty="0" smtClean="0"/>
              <a:t>Здравствуйте, мои друзья.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(Подарите свое хорошее настроение.</a:t>
            </a:r>
          </a:p>
          <a:p>
            <a:pPr>
              <a:buNone/>
            </a:pPr>
            <a:r>
              <a:rPr lang="ru-RU" dirty="0" smtClean="0"/>
              <a:t>Улыбнитесь)</a:t>
            </a:r>
            <a:endParaRPr lang="ru-RU" dirty="0"/>
          </a:p>
        </p:txBody>
      </p:sp>
      <p:pic>
        <p:nvPicPr>
          <p:cNvPr id="1026" name="Picture 2" descr="https://avatars.mds.yandex.net/get-zen_doc/27036/pub_5c2586ca078c5d00ae8cf0da_5c2597ee078c5d00ae8cf10b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2160" y="444137"/>
            <a:ext cx="6113418" cy="61134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696994" cy="20208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«Найди ошибку»</a:t>
            </a:r>
            <a:br>
              <a:rPr lang="ru-RU" dirty="0" smtClean="0"/>
            </a:br>
            <a:r>
              <a:rPr lang="ru-RU" dirty="0" smtClean="0"/>
              <a:t>тема</a:t>
            </a:r>
            <a:r>
              <a:rPr lang="ru-RU" b="1" dirty="0" smtClean="0"/>
              <a:t> «Растения-обитатели суши»</a:t>
            </a:r>
            <a:r>
              <a:rPr lang="ru-RU" dirty="0" smtClean="0"/>
              <a:t> </a:t>
            </a:r>
            <a:r>
              <a:rPr lang="ru-RU" sz="2800" dirty="0" smtClean="0"/>
              <a:t>(зачеркнуть ошибку, в скобках написать правильные слова)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0344" y="2246812"/>
            <a:ext cx="9144000" cy="3468188"/>
          </a:xfrm>
        </p:spPr>
        <p:txBody>
          <a:bodyPr>
            <a:normAutofit/>
          </a:bodyPr>
          <a:lstStyle/>
          <a:p>
            <a:r>
              <a:rPr lang="ru-RU" dirty="0" smtClean="0"/>
              <a:t>А. Теплолюбивые растения – это чайный куст, банан, морошка.(          )</a:t>
            </a:r>
          </a:p>
          <a:p>
            <a:r>
              <a:rPr lang="ru-RU" dirty="0" smtClean="0"/>
              <a:t>Б. Холодостойкие растения- это берёза карликовая, шоколадное дерево, ива полярная.(                        )</a:t>
            </a:r>
          </a:p>
          <a:p>
            <a:r>
              <a:rPr lang="ru-RU" dirty="0" smtClean="0"/>
              <a:t>В. У засухоустойчивых растений мелкие жёсткие листья или листья-колючки помогают выводить влагу.(                  )</a:t>
            </a:r>
          </a:p>
          <a:p>
            <a:r>
              <a:rPr lang="ru-RU" dirty="0" smtClean="0"/>
              <a:t>Г. Светолюбивые растения нуждаются в обильном поливе.(              )</a:t>
            </a:r>
          </a:p>
          <a:p>
            <a:r>
              <a:rPr lang="ru-RU" dirty="0" smtClean="0"/>
              <a:t>Д. Все растения одинаково приспособились к природным условиям. (  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Загадка: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1120" y="1572768"/>
            <a:ext cx="3283131" cy="20064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Кругом вода,</a:t>
            </a:r>
          </a:p>
          <a:p>
            <a:pPr>
              <a:buNone/>
            </a:pPr>
            <a:r>
              <a:rPr lang="ru-RU" dirty="0" smtClean="0"/>
              <a:t>А с питьём беда </a:t>
            </a:r>
            <a:endParaRPr lang="ru-RU" dirty="0"/>
          </a:p>
        </p:txBody>
      </p:sp>
      <p:pic>
        <p:nvPicPr>
          <p:cNvPr id="45058" name="Picture 2" descr="https://get.wallhere.com/photo/landscape-sea-bay-nature-shore-beach-coast-island-lagoon-cape-Caribbean-vacation-ocean-cove-islet-landform-geographical-feature-148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1082" y="1214651"/>
            <a:ext cx="7658691" cy="43080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64199" y="3581485"/>
            <a:ext cx="2058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море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Океаны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твет на вопрос №9 (океаны и пингвины) | ВКонтакт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437" y="1572768"/>
            <a:ext cx="9632765" cy="43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16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140" y="265176"/>
            <a:ext cx="10002740" cy="217322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Море–это часть океана, </a:t>
            </a:r>
            <a:r>
              <a:rPr lang="ru-RU" dirty="0"/>
              <a:t>вдающаяся в сушу</a:t>
            </a:r>
            <a:br>
              <a:rPr lang="ru-RU" dirty="0"/>
            </a:br>
            <a:r>
              <a:rPr lang="ru-RU" dirty="0"/>
              <a:t>Мировой </a:t>
            </a:r>
            <a:r>
              <a:rPr lang="ru-RU" dirty="0" smtClean="0"/>
              <a:t>океан - все </a:t>
            </a:r>
            <a:r>
              <a:rPr lang="ru-RU" dirty="0"/>
              <a:t>моря и </a:t>
            </a:r>
            <a:r>
              <a:rPr lang="ru-RU" dirty="0" smtClean="0"/>
              <a:t>океаны, соединенные </a:t>
            </a:r>
            <a:r>
              <a:rPr lang="ru-RU" dirty="0"/>
              <a:t>между собой </a:t>
            </a:r>
          </a:p>
        </p:txBody>
      </p:sp>
      <p:pic>
        <p:nvPicPr>
          <p:cNvPr id="2050" name="Picture 2" descr="Море | Пикаб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2686" y="2827407"/>
            <a:ext cx="4617356" cy="341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се Гостиницы Черное Мор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757" y="2827407"/>
            <a:ext cx="4745159" cy="32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67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Растения, обитающие в  </a:t>
            </a:r>
            <a:r>
              <a:rPr lang="ru-RU" dirty="0"/>
              <a:t>водной </a:t>
            </a:r>
            <a:r>
              <a:rPr lang="ru-RU" dirty="0" smtClean="0"/>
              <a:t>среде, называют водоросли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2963" y="1734704"/>
            <a:ext cx="4959122" cy="3738444"/>
          </a:xfrm>
          <a:prstGeom prst="rect">
            <a:avLst/>
          </a:prstGeom>
        </p:spPr>
      </p:pic>
      <p:pic>
        <p:nvPicPr>
          <p:cNvPr id="5" name="Объект 4" descr="Gemüsesorten - gesündeste Gemüse aus dem Meer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464" y="1734704"/>
            <a:ext cx="4968011" cy="3738444"/>
          </a:xfrm>
        </p:spPr>
      </p:pic>
    </p:spTree>
    <p:extLst>
      <p:ext uri="{BB962C8B-B14F-4D97-AF65-F5344CB8AC3E}">
        <p14:creationId xmlns:p14="http://schemas.microsoft.com/office/powerpoint/2010/main" xmlns="" val="386771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32060" y="-1"/>
            <a:ext cx="6209731" cy="6127845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09433" y="0"/>
            <a:ext cx="1178256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Физкультминутка</a:t>
            </a:r>
            <a:r>
              <a:rPr kumimoji="0" lang="ru-RU" sz="50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5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773" y="1178973"/>
            <a:ext cx="72060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 волнами чайки кружат,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Полетим за ними дружно.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Брызги пены, шум прибоя,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над морем - мы с тобою!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(машем руками, словно крыльями.)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теперь плывём по морю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резвимся на просторе.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Веселее загребай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дельфинов догоняй.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(Делаем плавательные движения руками.)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53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Прочитайте текст о водорослях(с. 88-89) и составьте свои вопросы для одноклассников.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Игра «Ты мне, я тебе»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 16 x 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308758_TF02895256.potx" id="{0D5CB4BB-E234-43FC-8270-85436C57C46F}" vid="{643B7369-305E-44FF-9288-DDF9D042A565}"/>
    </a:ext>
  </a:extLst>
</a:theme>
</file>

<file path=ppt/theme/theme2.xml><?xml version="1.0" encoding="utf-8"?>
<a:theme xmlns:a="http://schemas.openxmlformats.org/drawingml/2006/main" name="Тема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оформлении морских волн (широкоэкранный формат)</Template>
  <TotalTime>142</TotalTime>
  <Words>442</Words>
  <Application>Microsoft Office PowerPoint</Application>
  <PresentationFormat>Произвольный</PresentationFormat>
  <Paragraphs>83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Океан 16 x 9</vt:lpstr>
      <vt:lpstr>Растения- обитатели морей и океанов</vt:lpstr>
      <vt:lpstr>Слайд 2</vt:lpstr>
      <vt:lpstr>    Игра «Найди ошибку» тема «Растения-обитатели суши» (зачеркнуть ошибку, в скобках написать правильные слова) </vt:lpstr>
      <vt:lpstr>Загадка:</vt:lpstr>
      <vt:lpstr>Океаны</vt:lpstr>
      <vt:lpstr>Море–это часть океана, вдающаяся в сушу Мировой океан - все моря и океаны, соединенные между собой </vt:lpstr>
      <vt:lpstr>Растения, обитающие в  водной среде, называют водоросли</vt:lpstr>
      <vt:lpstr>Слайд 8</vt:lpstr>
      <vt:lpstr>Прочитайте текст о водорослях(с. 88-89) и составьте свои вопросы для одноклассников. </vt:lpstr>
      <vt:lpstr>Водоросли бывают сине-зелёные, зелёные, бурые и красные</vt:lpstr>
      <vt:lpstr>Просмотр видеофильма  «Растения –обитатели морей и океанов» Зайди по ссылке</vt:lpstr>
      <vt:lpstr>Значение водорослей</vt:lpstr>
      <vt:lpstr>Тест </vt:lpstr>
      <vt:lpstr>Тест </vt:lpstr>
      <vt:lpstr>Спасибо за работу на уроке! </vt:lpstr>
      <vt:lpstr>Анкета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Растения- обитатели морей и океанов</dc:title>
  <dc:creator>Пользователь Windows</dc:creator>
  <cp:lastModifiedBy>Aleks</cp:lastModifiedBy>
  <cp:revision>15</cp:revision>
  <dcterms:created xsi:type="dcterms:W3CDTF">2020-07-17T13:12:54Z</dcterms:created>
  <dcterms:modified xsi:type="dcterms:W3CDTF">2020-07-18T12:45:13Z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