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61" r:id="rId3"/>
    <p:sldId id="265" r:id="rId4"/>
    <p:sldId id="266" r:id="rId5"/>
    <p:sldId id="262" r:id="rId6"/>
    <p:sldId id="263" r:id="rId7"/>
    <p:sldId id="257" r:id="rId8"/>
    <p:sldId id="259" r:id="rId9"/>
    <p:sldId id="256" r:id="rId10"/>
    <p:sldId id="258" r:id="rId11"/>
    <p:sldId id="268" r:id="rId12"/>
    <p:sldId id="269" r:id="rId13"/>
    <p:sldId id="271" r:id="rId14"/>
    <p:sldId id="272" r:id="rId15"/>
    <p:sldId id="270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ABD27-52C1-41F3-897D-78E051328EBF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deouroki.net/filecom.php?fileid=9865726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ама\комп буд\nextgenpc-final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8466" cy="686215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14480" y="2643182"/>
            <a:ext cx="63579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Анимированные ребусы</a:t>
            </a:r>
            <a:endParaRPr lang="ru-RU" sz="5400" b="1" cap="all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6468" b="442"/>
          <a:stretch>
            <a:fillRect/>
          </a:stretch>
        </p:blipFill>
        <p:spPr>
          <a:xfrm>
            <a:off x="214282" y="214290"/>
            <a:ext cx="2143140" cy="214314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3" name="Рисунок 2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587" b="221"/>
          <a:stretch>
            <a:fillRect/>
          </a:stretch>
        </p:blipFill>
        <p:spPr>
          <a:xfrm>
            <a:off x="2428860" y="214290"/>
            <a:ext cx="4052893" cy="2147895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57158" y="2143116"/>
            <a:ext cx="1928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я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00364" y="2285992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/>
              <a:t>чейка</a:t>
            </a:r>
            <a:endParaRPr lang="ru-RU" sz="6000" b="1" dirty="0"/>
          </a:p>
        </p:txBody>
      </p:sp>
      <p:pic>
        <p:nvPicPr>
          <p:cNvPr id="6" name="Рисунок 5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8029" b="-2095"/>
          <a:stretch>
            <a:fillRect/>
          </a:stretch>
        </p:blipFill>
        <p:spPr>
          <a:xfrm>
            <a:off x="2214546" y="3714752"/>
            <a:ext cx="2071702" cy="185738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7" name="Рисунок 6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258" r="29053" b="-2095"/>
          <a:stretch>
            <a:fillRect/>
          </a:stretch>
        </p:blipFill>
        <p:spPr>
          <a:xfrm>
            <a:off x="4357686" y="3714752"/>
            <a:ext cx="2571768" cy="185738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8" name="Рисунок 7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9844" b="-1047"/>
          <a:stretch>
            <a:fillRect/>
          </a:stretch>
        </p:blipFill>
        <p:spPr>
          <a:xfrm>
            <a:off x="7000892" y="3714752"/>
            <a:ext cx="1954061" cy="185738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643174" y="5643578"/>
            <a:ext cx="9925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/>
              <a:t>ки</a:t>
            </a:r>
            <a:endParaRPr lang="ru-RU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5643578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лоб</a:t>
            </a:r>
            <a:endParaRPr lang="ru-RU" sz="6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86644" y="5643578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/>
              <a:t>ит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540" b="-3448"/>
          <a:stretch>
            <a:fillRect/>
          </a:stretch>
        </p:blipFill>
        <p:spPr bwMode="auto">
          <a:xfrm>
            <a:off x="285720" y="214290"/>
            <a:ext cx="2060683" cy="250033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785786" y="2571744"/>
            <a:ext cx="13484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кла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488" y="2500306"/>
            <a:ext cx="15792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виш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2132" y="2571744"/>
            <a:ext cx="564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50" r="31460" b="-575"/>
          <a:stretch>
            <a:fillRect/>
          </a:stretch>
        </p:blipFill>
        <p:spPr bwMode="auto">
          <a:xfrm>
            <a:off x="2428860" y="214290"/>
            <a:ext cx="2357454" cy="250033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8" name="Рисунок 7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22" b="-575"/>
          <a:stretch>
            <a:fillRect/>
          </a:stretch>
        </p:blipFill>
        <p:spPr bwMode="auto">
          <a:xfrm>
            <a:off x="4857752" y="214290"/>
            <a:ext cx="1917806" cy="250033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9" name="Рисунок 8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5936" b="-2823"/>
          <a:stretch>
            <a:fillRect/>
          </a:stretch>
        </p:blipFill>
        <p:spPr>
          <a:xfrm>
            <a:off x="2428860" y="3571876"/>
            <a:ext cx="2214578" cy="2428892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pic>
        <p:nvPicPr>
          <p:cNvPr id="11" name="Рисунок 10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814" r="39011" b="-1412"/>
          <a:stretch>
            <a:fillRect/>
          </a:stretch>
        </p:blipFill>
        <p:spPr>
          <a:xfrm>
            <a:off x="4714876" y="3571876"/>
            <a:ext cx="1571636" cy="2395546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pic>
        <p:nvPicPr>
          <p:cNvPr id="12" name="Рисунок 11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3186" b="-1412"/>
          <a:stretch>
            <a:fillRect/>
          </a:stretch>
        </p:blipFill>
        <p:spPr>
          <a:xfrm>
            <a:off x="6286512" y="3571876"/>
            <a:ext cx="2393336" cy="2395546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2786050" y="5842337"/>
            <a:ext cx="1714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док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628" y="5842337"/>
            <a:ext cx="1500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ум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78" y="5934670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err="1" smtClean="0">
                <a:solidFill>
                  <a:srgbClr val="FF0000"/>
                </a:solidFill>
              </a:rPr>
              <a:t>ент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22" t="-2976" r="61217" b="5357"/>
          <a:stretch>
            <a:fillRect/>
          </a:stretch>
        </p:blipFill>
        <p:spPr bwMode="auto">
          <a:xfrm>
            <a:off x="214282" y="214290"/>
            <a:ext cx="2541547" cy="2343158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000100" y="2500306"/>
            <a:ext cx="10326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ин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2428868"/>
            <a:ext cx="12810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тер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2428868"/>
            <a:ext cx="12904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нет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7" r="28689" b="1785"/>
          <a:stretch>
            <a:fillRect/>
          </a:stretch>
        </p:blipFill>
        <p:spPr bwMode="auto">
          <a:xfrm>
            <a:off x="2786050" y="214290"/>
            <a:ext cx="1928826" cy="2357454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7" name="Рисунок 6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55" b="-596"/>
          <a:stretch>
            <a:fillRect/>
          </a:stretch>
        </p:blipFill>
        <p:spPr bwMode="auto">
          <a:xfrm>
            <a:off x="4786314" y="214290"/>
            <a:ext cx="1684291" cy="2357454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8" name="Рисунок 7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8140" b="-1745"/>
          <a:stretch>
            <a:fillRect/>
          </a:stretch>
        </p:blipFill>
        <p:spPr>
          <a:xfrm>
            <a:off x="2786050" y="3500438"/>
            <a:ext cx="2571768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3341" t="7812" r="3389" b="1041"/>
          <a:stretch>
            <a:fillRect/>
          </a:stretch>
        </p:blipFill>
        <p:spPr>
          <a:xfrm>
            <a:off x="5357818" y="3500438"/>
            <a:ext cx="3429024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3286116" y="5842337"/>
            <a:ext cx="1857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граф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2198" y="5842337"/>
            <a:ext cx="2071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ка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72" b="2940"/>
          <a:stretch>
            <a:fillRect/>
          </a:stretch>
        </p:blipFill>
        <p:spPr bwMode="auto">
          <a:xfrm>
            <a:off x="214282" y="142852"/>
            <a:ext cx="2714644" cy="235745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071538" y="2214554"/>
            <a:ext cx="12506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гра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6116" y="2214554"/>
            <a:ext cx="1132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фи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4" y="2214554"/>
            <a:ext cx="9347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ка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28" r="28710" b="2940"/>
          <a:stretch>
            <a:fillRect/>
          </a:stretch>
        </p:blipFill>
        <p:spPr bwMode="auto">
          <a:xfrm>
            <a:off x="2928926" y="142852"/>
            <a:ext cx="1857388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62" b="-1"/>
          <a:stretch>
            <a:fillRect/>
          </a:stretch>
        </p:blipFill>
        <p:spPr bwMode="auto">
          <a:xfrm>
            <a:off x="4643438" y="142852"/>
            <a:ext cx="1984166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8468" b="-1986"/>
          <a:stretch>
            <a:fillRect/>
          </a:stretch>
        </p:blipFill>
        <p:spPr>
          <a:xfrm>
            <a:off x="2571736" y="3357562"/>
            <a:ext cx="2000264" cy="2143140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pic>
        <p:nvPicPr>
          <p:cNvPr id="10" name="Рисунок 9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532" r="42567" b="-1986"/>
          <a:stretch>
            <a:fillRect/>
          </a:stretch>
        </p:blipFill>
        <p:spPr>
          <a:xfrm>
            <a:off x="4572000" y="3357562"/>
            <a:ext cx="1643074" cy="2143140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pic>
        <p:nvPicPr>
          <p:cNvPr id="11" name="Рисунок 10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8559" b="-1986"/>
          <a:stretch>
            <a:fillRect/>
          </a:stretch>
        </p:blipFill>
        <p:spPr>
          <a:xfrm>
            <a:off x="6286512" y="3357562"/>
            <a:ext cx="2628874" cy="2143140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3000364" y="5429264"/>
            <a:ext cx="135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ми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4" y="5357826"/>
            <a:ext cx="1500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кро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16" y="5429264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фон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126" b="5134"/>
          <a:stretch>
            <a:fillRect/>
          </a:stretch>
        </p:blipFill>
        <p:spPr>
          <a:xfrm>
            <a:off x="0" y="0"/>
            <a:ext cx="2454270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857224" y="2000240"/>
            <a:ext cx="11176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фр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2071678"/>
            <a:ext cx="8370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аг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9058" y="2071678"/>
            <a:ext cx="18405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мент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74" r="47795" b="7938"/>
          <a:stretch>
            <a:fillRect/>
          </a:stretch>
        </p:blipFill>
        <p:spPr>
          <a:xfrm>
            <a:off x="2357422" y="0"/>
            <a:ext cx="1143008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/>
          <p:nvPr/>
        </p:nvPicPr>
        <p:blipFill>
          <a:blip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b="1856"/>
          <a:stretch>
            <a:fillRect/>
          </a:stretch>
        </p:blipFill>
        <p:spPr>
          <a:xfrm>
            <a:off x="3286116" y="0"/>
            <a:ext cx="2908275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5225" b="-2797"/>
          <a:stretch>
            <a:fillRect/>
          </a:stretch>
        </p:blipFill>
        <p:spPr>
          <a:xfrm>
            <a:off x="2643174" y="3214686"/>
            <a:ext cx="1571636" cy="1857388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786050" y="5072074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про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5000636"/>
            <a:ext cx="1857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вайд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15206" y="5072074"/>
            <a:ext cx="142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ер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027" r="39189" b="-2797"/>
          <a:stretch>
            <a:fillRect/>
          </a:stretch>
        </p:blipFill>
        <p:spPr>
          <a:xfrm>
            <a:off x="4357686" y="3214686"/>
            <a:ext cx="2143140" cy="1857388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14" name="Рисунок 1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1937" b="-2797"/>
          <a:stretch>
            <a:fillRect/>
          </a:stretch>
        </p:blipFill>
        <p:spPr>
          <a:xfrm>
            <a:off x="6572264" y="3214686"/>
            <a:ext cx="2414560" cy="1857388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14" b="-2539"/>
          <a:stretch>
            <a:fillRect/>
          </a:stretch>
        </p:blipFill>
        <p:spPr bwMode="auto">
          <a:xfrm>
            <a:off x="214282" y="214290"/>
            <a:ext cx="2714644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857224" y="2571744"/>
            <a:ext cx="10230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678" y="2500306"/>
            <a:ext cx="8754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кс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2500306"/>
            <a:ext cx="13440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ель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35" r="33233" b="-2539"/>
          <a:stretch>
            <a:fillRect/>
          </a:stretch>
        </p:blipFill>
        <p:spPr bwMode="auto">
          <a:xfrm>
            <a:off x="2643174" y="214290"/>
            <a:ext cx="185738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/>
          <p:nvPr/>
        </p:nvPicPr>
        <p:blipFill>
          <a:blip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80" b="-5468"/>
          <a:stretch>
            <a:fillRect/>
          </a:stretch>
        </p:blipFill>
        <p:spPr bwMode="auto">
          <a:xfrm>
            <a:off x="4214810" y="214290"/>
            <a:ext cx="200026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4844" b="-3961"/>
          <a:stretch>
            <a:fillRect/>
          </a:stretch>
        </p:blipFill>
        <p:spPr>
          <a:xfrm>
            <a:off x="2428860" y="3500438"/>
            <a:ext cx="1643074" cy="2000264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9" name="Рисунок 8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249" r="38752" b="-3961"/>
          <a:stretch>
            <a:fillRect/>
          </a:stretch>
        </p:blipFill>
        <p:spPr>
          <a:xfrm>
            <a:off x="4143372" y="3500438"/>
            <a:ext cx="2286016" cy="2000264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10" name="Рисунок 9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2342" r="20158" b="-3961"/>
          <a:stretch>
            <a:fillRect/>
          </a:stretch>
        </p:blipFill>
        <p:spPr>
          <a:xfrm>
            <a:off x="6500826" y="3500438"/>
            <a:ext cx="1143008" cy="2000264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11" name="Рисунок 10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0935" b="-3961"/>
          <a:stretch>
            <a:fillRect/>
          </a:stretch>
        </p:blipFill>
        <p:spPr>
          <a:xfrm>
            <a:off x="7715272" y="3500438"/>
            <a:ext cx="1245231" cy="2000264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1571604" y="5357826"/>
            <a:ext cx="26432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форма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6248" y="5286388"/>
            <a:ext cx="2071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ти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00826" y="5286388"/>
            <a:ext cx="135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ро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00892" y="5500702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</a:rPr>
              <a:t>вание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мама\комп буд\posfrogra3626.jpg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0" y="0"/>
            <a:ext cx="9148327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142852"/>
            <a:ext cx="37147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Ссылки: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/>
              </a:rPr>
              <a:t>http://www.videouroki.net/filecom.php?fileid=98657267</a:t>
            </a:r>
            <a:endParaRPr lang="ru-RU" sz="1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ru-RU" sz="1600" b="1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ru-RU" sz="1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http://www.metod-kopilka.ru/page-5-1-12.html</a:t>
            </a:r>
            <a:endParaRPr lang="ru-RU" sz="1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ru-RU" sz="7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ru-RU" sz="7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ru-RU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2" r="54087" b="-2540"/>
          <a:stretch>
            <a:fillRect/>
          </a:stretch>
        </p:blipFill>
        <p:spPr bwMode="auto">
          <a:xfrm>
            <a:off x="142844" y="142852"/>
            <a:ext cx="2500330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41" r="29230" b="-2540"/>
          <a:stretch>
            <a:fillRect/>
          </a:stretch>
        </p:blipFill>
        <p:spPr bwMode="auto">
          <a:xfrm>
            <a:off x="2643174" y="142852"/>
            <a:ext cx="1785950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70" b="-2540"/>
          <a:stretch>
            <a:fillRect/>
          </a:stretch>
        </p:blipFill>
        <p:spPr bwMode="auto">
          <a:xfrm>
            <a:off x="4429124" y="142852"/>
            <a:ext cx="1910134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28596" y="2428868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пере</a:t>
            </a:r>
            <a:endParaRPr lang="ru-RU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2428868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да</a:t>
            </a:r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00562" y="2428868"/>
            <a:ext cx="1928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/>
              <a:t>ча</a:t>
            </a:r>
            <a:endParaRPr lang="ru-RU" sz="6000" b="1" dirty="0"/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319" b="1162"/>
          <a:stretch>
            <a:fillRect/>
          </a:stretch>
        </p:blipFill>
        <p:spPr bwMode="auto">
          <a:xfrm>
            <a:off x="2357422" y="3571876"/>
            <a:ext cx="2071702" cy="2428892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9" name="Рисунок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06" r="34706" b="581"/>
          <a:stretch>
            <a:fillRect/>
          </a:stretch>
        </p:blipFill>
        <p:spPr bwMode="auto">
          <a:xfrm>
            <a:off x="4500562" y="3571876"/>
            <a:ext cx="2000264" cy="2443171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10" name="Рисунок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09" b="581"/>
          <a:stretch>
            <a:fillRect/>
          </a:stretch>
        </p:blipFill>
        <p:spPr bwMode="auto">
          <a:xfrm>
            <a:off x="6572264" y="3571876"/>
            <a:ext cx="2412402" cy="2443171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428860" y="5842337"/>
            <a:ext cx="1928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/>
              <a:t>обра</a:t>
            </a:r>
            <a:endParaRPr lang="ru-RU" sz="6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86314" y="5842337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бот</a:t>
            </a:r>
            <a:endParaRPr lang="ru-RU" sz="6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215206" y="5842337"/>
            <a:ext cx="135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/>
              <a:t>ка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428" b="2298"/>
          <a:stretch>
            <a:fillRect/>
          </a:stretch>
        </p:blipFill>
        <p:spPr bwMode="auto">
          <a:xfrm>
            <a:off x="142844" y="142852"/>
            <a:ext cx="1785950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000100" y="2357430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т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1428736"/>
            <a:ext cx="13532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6000" b="1" dirty="0" smtClean="0"/>
          </a:p>
          <a:p>
            <a:r>
              <a:rPr lang="ru-RU" sz="6000" b="1" dirty="0" err="1" smtClean="0">
                <a:solidFill>
                  <a:srgbClr val="FF0000"/>
                </a:solidFill>
              </a:rPr>
              <a:t>очк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6" y="2285992"/>
            <a:ext cx="5533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а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9" r="31622" b="2298"/>
          <a:stretch>
            <a:fillRect/>
          </a:stretch>
        </p:blipFill>
        <p:spPr bwMode="auto">
          <a:xfrm>
            <a:off x="1928794" y="142852"/>
            <a:ext cx="2714644" cy="2428892"/>
          </a:xfrm>
          <a:prstGeom prst="rect">
            <a:avLst/>
          </a:prstGeom>
          <a:ln>
            <a:solidFill>
              <a:srgbClr val="7030A0"/>
            </a:solidFill>
          </a:ln>
          <a:effectLst>
            <a:softEdge rad="112500"/>
          </a:effectLst>
        </p:spPr>
      </p:pic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78" b="2299"/>
          <a:stretch>
            <a:fillRect/>
          </a:stretch>
        </p:blipFill>
        <p:spPr bwMode="auto">
          <a:xfrm>
            <a:off x="4643438" y="142852"/>
            <a:ext cx="2048320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00" b="-575"/>
          <a:stretch>
            <a:fillRect/>
          </a:stretch>
        </p:blipFill>
        <p:spPr bwMode="auto">
          <a:xfrm>
            <a:off x="2214546" y="3286124"/>
            <a:ext cx="2286016" cy="250033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31" r="18372" b="-575"/>
          <a:stretch>
            <a:fillRect/>
          </a:stretch>
        </p:blipFill>
        <p:spPr bwMode="auto">
          <a:xfrm>
            <a:off x="4572000" y="3286124"/>
            <a:ext cx="3071834" cy="250033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12" name="Рисунок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37" b="-575"/>
          <a:stretch>
            <a:fillRect/>
          </a:stretch>
        </p:blipFill>
        <p:spPr bwMode="auto">
          <a:xfrm>
            <a:off x="7715272" y="3286124"/>
            <a:ext cx="1274864" cy="250033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2571736" y="5572140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па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2066" y="5643578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мят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86710" y="5643578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ь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27" b="189"/>
          <a:stretch>
            <a:fillRect/>
          </a:stretch>
        </p:blipFill>
        <p:spPr bwMode="auto">
          <a:xfrm>
            <a:off x="142844" y="142852"/>
            <a:ext cx="2857520" cy="250033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785786" y="2428868"/>
            <a:ext cx="19236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комп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2428868"/>
            <a:ext cx="12810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тер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0" r="31997" b="189"/>
          <a:stretch>
            <a:fillRect/>
          </a:stretch>
        </p:blipFill>
        <p:spPr bwMode="auto">
          <a:xfrm>
            <a:off x="3071802" y="142852"/>
            <a:ext cx="1500198" cy="250033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00" b="189"/>
          <a:stretch>
            <a:fillRect/>
          </a:stretch>
        </p:blipFill>
        <p:spPr bwMode="auto">
          <a:xfrm>
            <a:off x="4643438" y="142852"/>
            <a:ext cx="2012601" cy="250033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3214678" y="2428868"/>
            <a:ext cx="142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ью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982" b="-191"/>
          <a:stretch>
            <a:fillRect/>
          </a:stretch>
        </p:blipFill>
        <p:spPr bwMode="auto">
          <a:xfrm>
            <a:off x="214282" y="214290"/>
            <a:ext cx="2428892" cy="2500306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6" r="34757" b="-4389"/>
          <a:stretch>
            <a:fillRect/>
          </a:stretch>
        </p:blipFill>
        <p:spPr bwMode="auto">
          <a:xfrm>
            <a:off x="2714612" y="214290"/>
            <a:ext cx="1857388" cy="250033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43" b="-1527"/>
          <a:stretch>
            <a:fillRect/>
          </a:stretch>
        </p:blipFill>
        <p:spPr bwMode="auto">
          <a:xfrm>
            <a:off x="4643438" y="214291"/>
            <a:ext cx="2351973" cy="250033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57158" y="2571744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/>
              <a:t>кла</a:t>
            </a:r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2643182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/>
              <a:t>виа</a:t>
            </a:r>
            <a:endParaRPr lang="ru-RU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2500306"/>
            <a:ext cx="2000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тура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6" b="-961"/>
          <a:stretch>
            <a:fillRect/>
          </a:stretch>
        </p:blipFill>
        <p:spPr bwMode="auto">
          <a:xfrm>
            <a:off x="214282" y="214290"/>
            <a:ext cx="2286016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83" r="48905" b="-961"/>
          <a:stretch>
            <a:fillRect/>
          </a:stretch>
        </p:blipFill>
        <p:spPr bwMode="auto">
          <a:xfrm>
            <a:off x="2428860" y="214290"/>
            <a:ext cx="1214446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05" r="19345" b="-962"/>
          <a:stretch>
            <a:fillRect/>
          </a:stretch>
        </p:blipFill>
        <p:spPr bwMode="auto">
          <a:xfrm>
            <a:off x="3500430" y="214290"/>
            <a:ext cx="2071702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60" b="-1923"/>
          <a:stretch>
            <a:fillRect/>
          </a:stretch>
        </p:blipFill>
        <p:spPr bwMode="auto">
          <a:xfrm>
            <a:off x="5572132" y="214290"/>
            <a:ext cx="1333754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142844" y="2428868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проце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298" y="2428868"/>
            <a:ext cx="114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с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2357430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со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3570" y="2285992"/>
            <a:ext cx="1214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р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0" r="50817" b="2299"/>
          <a:stretch>
            <a:fillRect/>
          </a:stretch>
        </p:blipFill>
        <p:spPr bwMode="auto">
          <a:xfrm>
            <a:off x="4143372" y="3357562"/>
            <a:ext cx="2500330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93" r="15026" b="1149"/>
          <a:stretch>
            <a:fillRect/>
          </a:stretch>
        </p:blipFill>
        <p:spPr bwMode="auto">
          <a:xfrm>
            <a:off x="6715140" y="3357562"/>
            <a:ext cx="2214578" cy="2457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4572000" y="5286388"/>
            <a:ext cx="1714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кур</a:t>
            </a:r>
            <a:endParaRPr lang="ru-RU" sz="6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16" y="5357826"/>
            <a:ext cx="1928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сор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29" t="2534" r="57978" b="8783"/>
          <a:stretch>
            <a:fillRect/>
          </a:stretch>
        </p:blipFill>
        <p:spPr>
          <a:xfrm>
            <a:off x="214282" y="142852"/>
            <a:ext cx="2357454" cy="250033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7788" t="7602" r="3554" b="3716"/>
          <a:stretch>
            <a:fillRect/>
          </a:stretch>
        </p:blipFill>
        <p:spPr>
          <a:xfrm>
            <a:off x="2643174" y="142852"/>
            <a:ext cx="3143272" cy="250033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00034" y="2428868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/>
              <a:t>ок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00364" y="2428868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но</a:t>
            </a:r>
            <a:endParaRPr lang="ru-RU" sz="6000" b="1" dirty="0"/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716" t="8272" r="52988" b="6250"/>
          <a:stretch>
            <a:fillRect/>
          </a:stretch>
        </p:blipFill>
        <p:spPr>
          <a:xfrm>
            <a:off x="3571868" y="3571876"/>
            <a:ext cx="2571768" cy="221457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119" t="2757" r="5227" b="11763"/>
          <a:stretch>
            <a:fillRect/>
          </a:stretch>
        </p:blipFill>
        <p:spPr>
          <a:xfrm>
            <a:off x="6215074" y="3571876"/>
            <a:ext cx="2786050" cy="221457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143372" y="5842337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/>
              <a:t>шаб</a:t>
            </a:r>
            <a:endParaRPr lang="ru-RU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29454" y="5715016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лон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547" t="10308" r="48904" b="9794"/>
          <a:stretch>
            <a:fillRect/>
          </a:stretch>
        </p:blipFill>
        <p:spPr>
          <a:xfrm>
            <a:off x="571472" y="285728"/>
            <a:ext cx="2643206" cy="221457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8767" t="5155" b="14947"/>
          <a:stretch>
            <a:fillRect/>
          </a:stretch>
        </p:blipFill>
        <p:spPr>
          <a:xfrm>
            <a:off x="3286116" y="285728"/>
            <a:ext cx="2687769" cy="221457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071538" y="2357430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мод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57620" y="2357430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ем</a:t>
            </a:r>
            <a:endParaRPr lang="ru-RU" sz="6000" b="1" dirty="0"/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325" r="52345" b="3999"/>
          <a:stretch>
            <a:fillRect/>
          </a:stretch>
        </p:blipFill>
        <p:spPr>
          <a:xfrm>
            <a:off x="3571868" y="3500438"/>
            <a:ext cx="2857520" cy="2286016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758" r="5670" b="4000"/>
          <a:stretch>
            <a:fillRect/>
          </a:stretch>
        </p:blipFill>
        <p:spPr>
          <a:xfrm>
            <a:off x="6500826" y="3500438"/>
            <a:ext cx="2357454" cy="2286016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214810" y="5842337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ката</a:t>
            </a:r>
            <a:endParaRPr lang="ru-RU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29454" y="5842337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лог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3744" b="437"/>
          <a:stretch>
            <a:fillRect/>
          </a:stretch>
        </p:blipFill>
        <p:spPr>
          <a:xfrm>
            <a:off x="1571604" y="285728"/>
            <a:ext cx="1643074" cy="142876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5" name="Рисунок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169" r="51142" b="218"/>
          <a:stretch>
            <a:fillRect/>
          </a:stretch>
        </p:blipFill>
        <p:spPr>
          <a:xfrm>
            <a:off x="3286116" y="285728"/>
            <a:ext cx="1357322" cy="1431895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6" name="Рисунок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8858" r="29452" b="218"/>
          <a:stretch>
            <a:fillRect/>
          </a:stretch>
        </p:blipFill>
        <p:spPr>
          <a:xfrm>
            <a:off x="4643438" y="285728"/>
            <a:ext cx="1357322" cy="1431895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7" name="Рисунок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1690" b="218"/>
          <a:stretch>
            <a:fillRect/>
          </a:stretch>
        </p:blipFill>
        <p:spPr>
          <a:xfrm>
            <a:off x="6000760" y="285728"/>
            <a:ext cx="1771640" cy="1431895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714480" y="1785926"/>
            <a:ext cx="1285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/>
              <a:t>алг</a:t>
            </a:r>
            <a:endParaRPr lang="ru-RU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1785926"/>
            <a:ext cx="10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о</a:t>
            </a:r>
            <a:endParaRPr lang="ru-RU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43438" y="1785926"/>
            <a:ext cx="114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/>
              <a:t>ри</a:t>
            </a:r>
            <a:endParaRPr lang="ru-RU" sz="6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1785926"/>
            <a:ext cx="1285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/>
              <a:t>тм</a:t>
            </a:r>
            <a:endParaRPr lang="ru-RU" sz="6000" b="1" dirty="0"/>
          </a:p>
        </p:txBody>
      </p:sp>
      <p:pic>
        <p:nvPicPr>
          <p:cNvPr id="12" name="Рисунок 11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9194" b="-1361"/>
          <a:stretch>
            <a:fillRect/>
          </a:stretch>
        </p:blipFill>
        <p:spPr>
          <a:xfrm>
            <a:off x="1785918" y="2928934"/>
            <a:ext cx="1857388" cy="242889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13" name="Рисунок 12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043" r="44075" b="-1361"/>
          <a:stretch>
            <a:fillRect/>
          </a:stretch>
        </p:blipFill>
        <p:spPr>
          <a:xfrm>
            <a:off x="3643306" y="2928934"/>
            <a:ext cx="1500198" cy="242889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14" name="Рисунок 13"/>
          <p:cNvPicPr/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109" r="3791" b="-1362"/>
          <a:stretch>
            <a:fillRect/>
          </a:stretch>
        </p:blipFill>
        <p:spPr>
          <a:xfrm>
            <a:off x="5214942" y="2928934"/>
            <a:ext cx="2357454" cy="242889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1928794" y="5572140"/>
            <a:ext cx="135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/>
              <a:t>арх</a:t>
            </a:r>
            <a:endParaRPr lang="ru-RU" sz="6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714744" y="5572140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ива</a:t>
            </a:r>
            <a:endParaRPr lang="ru-RU" sz="6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08" y="5572140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/>
              <a:t>ция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modified xsi:type="dcterms:W3CDTF">2017-06-16T09:56:05Z</dcterms:modified>
</cp:coreProperties>
</file>