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574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76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9887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695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01683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030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580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82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521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693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37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17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231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437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623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82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07122-4F0D-4F93-A309-5F425DD37478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A467987-FBEC-49A8-9407-161E710C240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95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Беларуская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мова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300" b="1" dirty="0" smtClean="0"/>
              <a:t>  </a:t>
            </a:r>
            <a:r>
              <a:rPr lang="ru-RU" sz="3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Рабкова</a:t>
            </a:r>
            <a:r>
              <a:rPr lang="ru-RU" sz="33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Алена  </a:t>
            </a:r>
            <a:r>
              <a:rPr lang="ru-RU" sz="33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Сяргее</a:t>
            </a:r>
            <a:r>
              <a:rPr lang="be-BY" sz="33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ўна,</a:t>
            </a:r>
          </a:p>
          <a:p>
            <a:r>
              <a:rPr lang="be-BY" sz="33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be-BY" sz="33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астаўніца  пачатковых  класаў СШ №21 г. Оршы</a:t>
            </a:r>
            <a:br>
              <a:rPr lang="be-BY" sz="33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e-BY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60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e-BY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      …         старонцы   не  так  свеціць  сонца.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9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be-BY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  </a:t>
            </a:r>
            <a:r>
              <a:rPr lang="be-BY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чужой   </a:t>
            </a:r>
            <a:r>
              <a:rPr lang="be-BY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старонцы   не  так  свеціць  сонца.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14372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e-BY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     </a:t>
            </a:r>
            <a:r>
              <a:rPr lang="be-BY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Прыметнікі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200400" lvl="7" indent="0">
              <a:buNone/>
            </a:pPr>
            <a:r>
              <a:rPr lang="be-BY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План</a:t>
            </a:r>
          </a:p>
          <a:p>
            <a:pPr marL="0" indent="0">
              <a:buNone/>
            </a:pPr>
            <a:r>
              <a:rPr lang="be-BY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1.Што  гэта?</a:t>
            </a:r>
          </a:p>
          <a:p>
            <a:pPr marL="0" indent="0">
              <a:buNone/>
            </a:pPr>
            <a:r>
              <a:rPr lang="be-BY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e-BY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2.Што  абазначаюць?</a:t>
            </a:r>
          </a:p>
          <a:p>
            <a:pPr marL="0" indent="0">
              <a:buNone/>
            </a:pPr>
            <a:r>
              <a:rPr lang="be-BY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3.На якія пытанні  адказваюць?</a:t>
            </a:r>
            <a:endParaRPr lang="be-BY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4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3326" y="528033"/>
            <a:ext cx="5133395" cy="5692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6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5400" b="1" dirty="0" err="1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Тэма</a:t>
            </a: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5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Змяненне</a:t>
            </a: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5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прымет</a:t>
            </a:r>
            <a:r>
              <a:rPr lang="be-BY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нікаў </a:t>
            </a:r>
          </a:p>
          <a:p>
            <a:pPr marL="0" indent="0">
              <a:buNone/>
            </a:pPr>
            <a:r>
              <a:rPr lang="be-BY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be-BY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  </a:t>
            </a:r>
            <a:r>
              <a:rPr lang="be-BY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родах  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1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6827" y="0"/>
            <a:ext cx="7765961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be-BY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be-BY" sz="32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Алгарытм </a:t>
            </a:r>
            <a:r>
              <a:rPr lang="be-BY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вызначэння  роду </a:t>
            </a:r>
            <a:endParaRPr lang="be-BY" sz="3200" u="sng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    </a:t>
            </a:r>
            <a:r>
              <a:rPr lang="be-BY" sz="32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прыметнікаў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be-BY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Знайдзі назоўнік, ад якога залежыць  прыметнік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be-BY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Вызнач род </a:t>
            </a:r>
            <a:r>
              <a:rPr lang="be-BY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назоўніка</a:t>
            </a:r>
          </a:p>
          <a:p>
            <a:r>
              <a:rPr lang="be-BY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Вызнач род прыметніка (які род у назоўніка, такі ж род у </a:t>
            </a:r>
            <a:r>
              <a:rPr lang="be-BY" sz="36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прыметніка</a:t>
            </a:r>
            <a:r>
              <a:rPr lang="be-BY" sz="36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endParaRPr lang="be-BY" sz="36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be-BY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be-BY" sz="2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Канчаткі  прыметнікаў</a:t>
            </a:r>
          </a:p>
          <a:p>
            <a:endParaRPr lang="be-BY" sz="2800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endParaRPr lang="ru-RU" sz="2800" dirty="0">
              <a:latin typeface="Arial" panose="020B0604020202020204" pitchFamily="34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938111"/>
              </p:ext>
            </p:extLst>
          </p:nvPr>
        </p:nvGraphicFramePr>
        <p:xfrm>
          <a:off x="2073499" y="4881092"/>
          <a:ext cx="6065950" cy="1108837"/>
        </p:xfrm>
        <a:graphic>
          <a:graphicData uri="http://schemas.openxmlformats.org/drawingml/2006/table">
            <a:tbl>
              <a:tblPr/>
              <a:tblGrid>
                <a:gridCol w="2255454"/>
                <a:gridCol w="1685481"/>
                <a:gridCol w="2125015"/>
              </a:tblGrid>
              <a:tr h="41412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Жаночы 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род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Мужчынскі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род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Ніякі  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род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54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800" u="none" strike="noStrik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800" u="none" strike="noStrike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be-BY" sz="2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-</a:t>
                      </a:r>
                      <a:r>
                        <a:rPr lang="be-BY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ая, -яя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800" u="none" strike="noStrik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be-BY" sz="2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be-BY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-ы, -і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e-BY" sz="2800" u="none" strike="noStrike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be-BY" sz="2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be-BY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ое, -ае, -яе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00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3340" y="1534613"/>
            <a:ext cx="844854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be-BY" sz="3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be-BY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Нізка  </a:t>
            </a:r>
            <a:r>
              <a:rPr lang="be-BY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  зямлёй  праляцела </a:t>
            </a:r>
            <a:r>
              <a:rPr lang="be-BY" sz="4000" u="wavy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імклівая</a:t>
            </a:r>
            <a:r>
              <a:rPr lang="be-BY" sz="4000" dirty="0"/>
              <a:t> </a:t>
            </a:r>
            <a:r>
              <a:rPr lang="be-BY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(ж.р.) </a:t>
            </a:r>
            <a:r>
              <a:rPr lang="be-BY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ластаўка. Зазвінеў  у  </a:t>
            </a:r>
            <a:r>
              <a:rPr lang="be-BY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небе  </a:t>
            </a:r>
            <a:r>
              <a:rPr lang="be-BY" sz="4000" u="wavy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вясёлы</a:t>
            </a:r>
            <a:r>
              <a:rPr lang="be-BY" sz="4000" u="wavy" dirty="0" smtClean="0"/>
              <a:t> </a:t>
            </a:r>
            <a:r>
              <a:rPr lang="be-BY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(м. р.)   жаваранак</a:t>
            </a:r>
            <a:r>
              <a:rPr lang="be-BY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8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1672" y="381025"/>
            <a:ext cx="974930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be-BY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Тэст</a:t>
            </a:r>
          </a:p>
          <a:p>
            <a:pPr>
              <a:spcAft>
                <a:spcPts val="0"/>
              </a:spcAft>
            </a:pPr>
            <a:endParaRPr lang="be-BY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1. б</a:t>
            </a:r>
          </a:p>
          <a:p>
            <a:pPr>
              <a:spcAft>
                <a:spcPts val="0"/>
              </a:spcAft>
            </a:pPr>
            <a:r>
              <a:rPr lang="be-BY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2. а</a:t>
            </a:r>
            <a:r>
              <a:rPr lang="be-BY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be-BY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3. а</a:t>
            </a:r>
          </a:p>
          <a:p>
            <a:pPr>
              <a:spcAft>
                <a:spcPts val="0"/>
              </a:spcAft>
            </a:pPr>
            <a:r>
              <a:rPr lang="be-BY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4. Залат</a:t>
            </a:r>
            <a:r>
              <a:rPr lang="be-BY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ое  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пяро, залат</a:t>
            </a:r>
            <a:r>
              <a:rPr lang="be-BY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ая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рыбка.</a:t>
            </a:r>
          </a:p>
          <a:p>
            <a:pPr>
              <a:spcAft>
                <a:spcPts val="0"/>
              </a:spcAft>
            </a:pPr>
            <a:r>
              <a:rPr lang="be-BY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5.Зл</a:t>
            </a:r>
            <a:r>
              <a:rPr lang="be-BY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ы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сабака, бел</a:t>
            </a:r>
            <a:r>
              <a:rPr lang="be-BY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ая </a:t>
            </a:r>
            <a:r>
              <a:rPr lang="be-BY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гусь.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be-BY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9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</TotalTime>
  <Words>82</Words>
  <Application>Microsoft Office PowerPoint</Application>
  <PresentationFormat>Широкоэкранный</PresentationFormat>
  <Paragraphs>42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Грань</vt:lpstr>
      <vt:lpstr>Беларуская  мова  </vt:lpstr>
      <vt:lpstr>Презентация PowerPoint</vt:lpstr>
      <vt:lpstr>Презентация PowerPoint</vt:lpstr>
      <vt:lpstr>         Прыметнікі</vt:lpstr>
      <vt:lpstr>Презентация PowerPoint</vt:lpstr>
      <vt:lpstr>       Тэма.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elena</dc:creator>
  <cp:lastModifiedBy>elena</cp:lastModifiedBy>
  <cp:revision>15</cp:revision>
  <dcterms:created xsi:type="dcterms:W3CDTF">2015-03-29T13:05:41Z</dcterms:created>
  <dcterms:modified xsi:type="dcterms:W3CDTF">2015-03-29T18:02:45Z</dcterms:modified>
</cp:coreProperties>
</file>