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59" r:id="rId19"/>
    <p:sldId id="260" r:id="rId20"/>
    <p:sldId id="261" r:id="rId21"/>
    <p:sldId id="262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28FB1-D529-45D1-8755-89B70B555FA7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20B61-9DC0-445A-BFC9-BCBB743FA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36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6A19FB8-A3B5-4FA0-8137-5BE6DB8A67F1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37D6E47-9FDB-42D5-8462-C50CC1530D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500" y="2438400"/>
            <a:ext cx="629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u="sng" dirty="0" smtClean="0">
                <a:solidFill>
                  <a:srgbClr val="00B050"/>
                </a:solidFill>
                <a:latin typeface="Cooper Black" panose="0208090404030B020404" pitchFamily="18" charset="0"/>
              </a:rPr>
              <a:t>About myself</a:t>
            </a:r>
            <a:endParaRPr lang="ru-RU" sz="6000" u="sng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49" y="3822529"/>
            <a:ext cx="2095627" cy="27941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3957552"/>
            <a:ext cx="3810000" cy="2524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49" y="3957552"/>
            <a:ext cx="3368895" cy="2290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450" y="418763"/>
            <a:ext cx="3003550" cy="23588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" y="798512"/>
            <a:ext cx="2705100" cy="2466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548811"/>
            <a:ext cx="2952751" cy="10493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08" y="548811"/>
            <a:ext cx="2437892" cy="131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435100"/>
            <a:ext cx="806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She…nice.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32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412" y="1866900"/>
            <a:ext cx="8445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9.Lions aren’t blue. They…brown.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5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0" y="573900"/>
            <a:ext cx="2235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is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2-are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3-is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4-are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5-am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6-is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7-are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8-is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9-are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15300" y="296902"/>
            <a:ext cx="3124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 point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 point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7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41398"/>
            <a:ext cx="1146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Now, let’s revise our active words!</a:t>
            </a:r>
            <a:endParaRPr lang="ru-RU" sz="6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397" y="2835274"/>
            <a:ext cx="6918106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0259" y="824753"/>
            <a:ext cx="1048870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диван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кровать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кресло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7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9906" y="610136"/>
            <a:ext cx="711797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дождливо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11)лето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12)тепло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13)играть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волейбол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14)играть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теннис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3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188" y="1362635"/>
            <a:ext cx="88571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15)волосы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6)глаза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17)нос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18)уши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19)маленький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20)большой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14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188" y="1021976"/>
            <a:ext cx="971774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21)хомяк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22)попугай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23)собака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24)кот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25)морская свинка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26)длинный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27)короткий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16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00" y="2168524"/>
            <a:ext cx="7153682" cy="43592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3700" y="1257300"/>
            <a:ext cx="979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Speak about your favourite pet</a:t>
            </a:r>
            <a:endParaRPr lang="ru-RU" sz="4800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554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15" y="368300"/>
            <a:ext cx="11605053" cy="6134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0500" y="1638300"/>
            <a:ext cx="939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Speak about your favourite season</a:t>
            </a:r>
            <a:endParaRPr lang="ru-RU" sz="4000" dirty="0">
              <a:solidFill>
                <a:srgbClr val="C000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215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000" y="644435"/>
            <a:ext cx="477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Test</a:t>
            </a:r>
            <a:endParaRPr lang="ru-RU" sz="7200" dirty="0"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95" y="393700"/>
            <a:ext cx="3111205" cy="53512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25" y="2317750"/>
            <a:ext cx="4565275" cy="319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7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68665"/>
            <a:ext cx="10439399" cy="6392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7100" y="5867400"/>
            <a:ext cx="820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Tell to classmates about your room</a:t>
            </a:r>
            <a:endParaRPr lang="ru-RU" sz="3600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0255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22" y="512231"/>
            <a:ext cx="7055178" cy="58793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3376" y="977900"/>
            <a:ext cx="2019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eyes</a:t>
            </a:r>
            <a:endParaRPr lang="ru-RU" sz="6000" dirty="0">
              <a:solidFill>
                <a:srgbClr val="00B050"/>
              </a:solidFill>
              <a:cs typeface="Aharoni" panose="02010803020104030203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3500" y="758274"/>
            <a:ext cx="1943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B0F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ears</a:t>
            </a:r>
            <a:endParaRPr lang="ru-RU" sz="6000" dirty="0">
              <a:solidFill>
                <a:srgbClr val="00B0F0"/>
              </a:solidFill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676" y="3345921"/>
            <a:ext cx="276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mouth</a:t>
            </a:r>
            <a:endParaRPr lang="ru-RU" sz="6000" dirty="0">
              <a:solidFill>
                <a:srgbClr val="7030A0"/>
              </a:solidFill>
              <a:latin typeface="+mj-lt"/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83800" y="3556168"/>
            <a:ext cx="199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nose</a:t>
            </a:r>
            <a:endParaRPr lang="ru-RU" sz="60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4231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9906" y="1326776"/>
            <a:ext cx="905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for your work!</a:t>
            </a:r>
            <a:endParaRPr lang="ru-RU" sz="66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76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200" y="1651000"/>
            <a:ext cx="8877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 … sunny today.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26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200" y="1810266"/>
            <a:ext cx="817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2.Monkeys …brown.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1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400" y="1778000"/>
            <a:ext cx="751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3.She…beautiful.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4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100" y="20193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4.We…pupils.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18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3600" y="1600200"/>
            <a:ext cx="590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5.I…a teacher.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9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700" y="1676400"/>
            <a:ext cx="10933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6.I like summer. It…warm and sunny.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2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397000"/>
            <a:ext cx="881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Elephants 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 grass. They…grey and big.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8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242</TotalTime>
  <Words>158</Words>
  <Application>Microsoft Office PowerPoint</Application>
  <PresentationFormat>Широкоэкранный</PresentationFormat>
  <Paragraphs>66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Aharoni</vt:lpstr>
      <vt:lpstr>Arial</vt:lpstr>
      <vt:lpstr>Calibri</vt:lpstr>
      <vt:lpstr>Cooper Black</vt:lpstr>
      <vt:lpstr>Times New Roman</vt:lpstr>
      <vt:lpstr>Ясность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Pasha</dc:creator>
  <cp:lastModifiedBy>User</cp:lastModifiedBy>
  <cp:revision>31</cp:revision>
  <dcterms:created xsi:type="dcterms:W3CDTF">2018-05-10T20:12:43Z</dcterms:created>
  <dcterms:modified xsi:type="dcterms:W3CDTF">2018-05-17T07:51:27Z</dcterms:modified>
</cp:coreProperties>
</file>