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AD0F7C"/>
    <a:srgbClr val="CC3300"/>
    <a:srgbClr val="006600"/>
    <a:srgbClr val="FEF4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9CE5-EE97-4861-84A4-42A86126E107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7241-B778-41FB-BDF4-F49A511B6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D7474C-ACD1-49A5-8A36-F1AB05A385D3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A80F2C-EE37-4639-820A-D16568ACE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Грибы\%d0%bb%d0%b5%d1%81+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sz="6600" b="1" dirty="0" smtClean="0">
                <a:solidFill>
                  <a:srgbClr val="CC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ПОДОСИНОВИК</a:t>
            </a:r>
            <a:endParaRPr lang="ru-RU" sz="6600" b="1" dirty="0">
              <a:solidFill>
                <a:srgbClr val="CC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8" name="Содержимое 17" descr="podosinovik-zh-buryj-fot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9"/>
            <a:ext cx="8964487" cy="551723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едная_поганка_в_Кры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БЛЕДНАЯ ПОГАНКА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470270_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ЛИСИЧКИ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>
                <a:solidFill>
                  <a:schemeClr val="accent1"/>
                </a:solidFill>
              </a:rPr>
              <a:t>    </a:t>
            </a:r>
            <a:r>
              <a:rPr lang="ru-RU" sz="7200" b="1" dirty="0" smtClean="0">
                <a:solidFill>
                  <a:schemeClr val="accent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СЫРОЕЖКИ</a:t>
            </a:r>
            <a:endParaRPr lang="ru-RU" sz="7200" b="1" dirty="0">
              <a:solidFill>
                <a:schemeClr val="accent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6" name="Содержимое 5" descr="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75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boletus-eduli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5456"/>
            <a:ext cx="9144000" cy="8253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penok-osen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(7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07771671_120762954482_611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80920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        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МУХОМОР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276872"/>
            <a:ext cx="8305800" cy="43204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Цель: умение различать наиболее распространённые грибы по их характерным признакам, осознание необходимости соблюдения мер безопасности и природоохранных мер при сборе и употреблении грибов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94421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Грибы. Съедобные и ядовитые грибы</a:t>
            </a:r>
            <a:endParaRPr lang="ru-RU" sz="5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ednaya poga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БЛЕДНАЯ ПОГАНКА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6600" b="1" dirty="0" smtClean="0">
                <a:solidFill>
                  <a:schemeClr val="accent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ПОГАНКА БЕЛАЯ</a:t>
            </a:r>
            <a:endParaRPr lang="ru-RU" sz="6600" b="1" dirty="0">
              <a:solidFill>
                <a:schemeClr val="accent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2" name="Содержимое 11" descr="15f90dbe1e0267ad73f2f7bdb8b808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6600" b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ЛОЖНЫЕ ОПЯТА</a:t>
            </a:r>
            <a:endParaRPr lang="ru-RU" sz="6600" b="1" dirty="0"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Содержимое 5" descr="hypholoma_fascicula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9408"/>
            <a:ext cx="9144000" cy="53285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ЛОЖНЫЕ ЛИСИЧКИ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6" name="Содержимое 5" descr="lozhnye_lisi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.Ru_borovik_nastoyasch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3999" cy="533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ЛОЖНЫЙ БОРОВИК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5400" b="1" dirty="0" smtClean="0">
                <a:solidFill>
                  <a:srgbClr val="FF0066"/>
                </a:solidFill>
              </a:rPr>
              <a:t>Правила сбора грибов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Собирайте  грибы  только  со  взрослыми.</a:t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Собирайте  только  знакомые  грибы.</a:t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Грибы  нельзя  выдёргивать  –  их  срезают  ножом.</a:t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Место  среза  надо  прикрыть  мхом  или листьями,  чтобы  не  высохла  грибница.</a:t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  сбивайте  ядовитые  и  незнакомые грибы.  Многие  животные  лечатся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ими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6516960"/>
          </a:xfrm>
          <a:ln>
            <a:solidFill>
              <a:srgbClr val="AD0F7C"/>
            </a:solidFill>
          </a:ln>
        </p:spPr>
        <p:txBody>
          <a:bodyPr>
            <a:normAutofit/>
          </a:bodyPr>
          <a:lstStyle/>
          <a:p>
            <a:r>
              <a:rPr lang="ru-RU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ru-RU" sz="48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ПОСЛОВИЦЫ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Лисички всех грибов хитрее – под жёлтые листья прячутся.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Не 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поклонясь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до земли, и грибка не подымешь.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4400" spc="0" dirty="0" smtClean="0">
                <a:ln w="18415" cmpd="sng">
                  <a:solidFill>
                    <a:srgbClr val="FF3399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Всякий грибок знает свой срок.</a:t>
            </a:r>
            <a:endParaRPr lang="ru-RU" sz="4400" b="1" dirty="0">
              <a:ln w="18415" cmpd="sng">
                <a:solidFill>
                  <a:srgbClr val="FF3399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46805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   Игра «Верно ли ?»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   </a:t>
            </a:r>
            <a:r>
              <a:rPr lang="ru-RU" sz="9600" b="1" dirty="0" smtClean="0">
                <a:solidFill>
                  <a:schemeClr val="bg1"/>
                </a:solidFill>
              </a:rPr>
              <a:t>+    -    +    +    -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305800" cy="122413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работу </a:t>
            </a:r>
            <a:endParaRPr lang="ru-RU" sz="66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meshannyj_les_foto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1"/>
            <a:ext cx="9144000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Грибы\14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Грибы\iokt3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Грибы\89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73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user\Рабочий стол\Грибы\18082750006a4a0c398d4fa4b2f81ab61bc467e5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ПОДБЕРЁЗОВИК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user\Рабочий стол\Грибы\mush1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              </a:t>
            </a:r>
            <a:r>
              <a:rPr lang="ru-RU" sz="6600" b="1" dirty="0" smtClean="0">
                <a:solidFill>
                  <a:schemeClr val="accent1"/>
                </a:solidFill>
              </a:rPr>
              <a:t>МУХОМОР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Amanita_muscar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24936" cy="55892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8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6600" b="1" dirty="0" smtClean="0">
                <a:solidFill>
                  <a:schemeClr val="accent1"/>
                </a:solidFill>
              </a:rPr>
              <a:t>             </a:t>
            </a:r>
            <a:r>
              <a:rPr lang="ru-RU" sz="6600" b="1" dirty="0" smtClean="0">
                <a:solidFill>
                  <a:srgbClr val="FF0066"/>
                </a:solidFill>
              </a:rPr>
              <a:t>ОПЯТА</a:t>
            </a:r>
            <a:endParaRPr lang="ru-RU" sz="6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</TotalTime>
  <Words>82</Words>
  <Application>Microsoft Office PowerPoint</Application>
  <PresentationFormat>Экран (4:3)</PresentationFormat>
  <Paragraphs>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Тема. Грибы. Съедобные и ядовитые грибы</vt:lpstr>
      <vt:lpstr>Слайд 3</vt:lpstr>
      <vt:lpstr>Слайд 4</vt:lpstr>
      <vt:lpstr>Слайд 5</vt:lpstr>
      <vt:lpstr>               БОРОВИК</vt:lpstr>
      <vt:lpstr>   ПОДБЕРЁЗОВИК</vt:lpstr>
      <vt:lpstr>              МУХОМОР</vt:lpstr>
      <vt:lpstr>             ОПЯТА</vt:lpstr>
      <vt:lpstr>    ПОДОСИНОВИК</vt:lpstr>
      <vt:lpstr>   БЛЕДНАЯ ПОГАНКА</vt:lpstr>
      <vt:lpstr>           ЛИСИЧКИ</vt:lpstr>
      <vt:lpstr>      СЫРОЕЖКИ</vt:lpstr>
      <vt:lpstr>Слайд 14</vt:lpstr>
      <vt:lpstr>Слайд 15</vt:lpstr>
      <vt:lpstr>Слайд 16</vt:lpstr>
      <vt:lpstr>Слайд 17</vt:lpstr>
      <vt:lpstr>Слайд 18</vt:lpstr>
      <vt:lpstr>               МУХОМОР</vt:lpstr>
      <vt:lpstr>   БЛЕДНАЯ ПОГАНКА</vt:lpstr>
      <vt:lpstr>   ПОГАНКА БЕЛАЯ</vt:lpstr>
      <vt:lpstr>  ЛОЖНЫЕ ОПЯТА</vt:lpstr>
      <vt:lpstr>   ЛОЖНЫЕ ЛИСИЧКИ</vt:lpstr>
      <vt:lpstr>    ЛОЖНЫЙ БОРОВИК</vt:lpstr>
      <vt:lpstr>    Правила сбора грибов  - Собирайте  грибы  только  со  взрослыми. - Собирайте  только  знакомые  грибы. - Грибы  нельзя  выдёргивать  –  их  срезают  ножом. - Место  среза  надо  прикрыть  мхом  или листьями,  чтобы  не  высохла  грибница. - Не  сбивайте  ядовитые  и  незнакомые грибы.  Многие  животные  лечатся  ими. </vt:lpstr>
      <vt:lpstr>              ПОСЛОВИЦЫ Лисички всех грибов хитрее – под жёлтые листья прячутся.  Не  поклонясь до земли, и грибка не подымешь.  Всякий грибок знает свой срок.</vt:lpstr>
      <vt:lpstr>      Игра «Верно ли ?»      +    -    +    +    -</vt:lpstr>
      <vt:lpstr>Слайд 28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2012-11-16T15:11:42Z</dcterms:created>
  <dcterms:modified xsi:type="dcterms:W3CDTF">2012-11-16T19:41:40Z</dcterms:modified>
</cp:coreProperties>
</file>