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88" r:id="rId2"/>
    <p:sldId id="271" r:id="rId3"/>
    <p:sldId id="262" r:id="rId4"/>
    <p:sldId id="286" r:id="rId5"/>
    <p:sldId id="274" r:id="rId6"/>
    <p:sldId id="273" r:id="rId7"/>
    <p:sldId id="275" r:id="rId8"/>
    <p:sldId id="276" r:id="rId9"/>
    <p:sldId id="279" r:id="rId10"/>
    <p:sldId id="287" r:id="rId11"/>
    <p:sldId id="280" r:id="rId12"/>
    <p:sldId id="281" r:id="rId13"/>
    <p:sldId id="284" r:id="rId14"/>
    <p:sldId id="282" r:id="rId15"/>
    <p:sldId id="285" r:id="rId16"/>
    <p:sldId id="289" r:id="rId17"/>
    <p:sldId id="29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FE6671-5A11-4246-9721-AB49374B9E37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</dgm:pt>
    <dgm:pt modelId="{32E7AE4A-C3D3-4627-84FD-2F897648B31C}">
      <dgm:prSet phldrT="[Текст]" custT="1"/>
      <dgm:spPr/>
      <dgm:t>
        <a:bodyPr/>
        <a:lstStyle/>
        <a:p>
          <a:r>
            <a:rPr lang="ru-RU" sz="3200" b="1" dirty="0" smtClean="0">
              <a:solidFill>
                <a:srgbClr val="FF0000"/>
              </a:solidFill>
            </a:rPr>
            <a:t>ЭНЕРГО</a:t>
          </a:r>
        </a:p>
        <a:p>
          <a:r>
            <a:rPr lang="ru-RU" sz="3200" b="1" dirty="0" smtClean="0">
              <a:solidFill>
                <a:srgbClr val="FF0000"/>
              </a:solidFill>
            </a:rPr>
            <a:t>МИНУТКИ</a:t>
          </a:r>
          <a:endParaRPr lang="ru-RU" sz="3200" b="1" dirty="0">
            <a:solidFill>
              <a:srgbClr val="FF0000"/>
            </a:solidFill>
          </a:endParaRPr>
        </a:p>
      </dgm:t>
    </dgm:pt>
    <dgm:pt modelId="{56D55A01-1285-4630-9708-749FB1524B9E}" type="parTrans" cxnId="{B70A1841-3C9D-4926-AA3F-8F9C9AAF5B49}">
      <dgm:prSet/>
      <dgm:spPr/>
      <dgm:t>
        <a:bodyPr/>
        <a:lstStyle/>
        <a:p>
          <a:endParaRPr lang="ru-RU"/>
        </a:p>
      </dgm:t>
    </dgm:pt>
    <dgm:pt modelId="{B86360DF-0232-4111-8457-B4604C1426B6}" type="sibTrans" cxnId="{B70A1841-3C9D-4926-AA3F-8F9C9AAF5B49}">
      <dgm:prSet/>
      <dgm:spPr/>
      <dgm:t>
        <a:bodyPr/>
        <a:lstStyle/>
        <a:p>
          <a:endParaRPr lang="ru-RU"/>
        </a:p>
      </dgm:t>
    </dgm:pt>
    <dgm:pt modelId="{BAB93D15-84D2-4429-B226-A7659E65628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9-11 классы</a:t>
          </a:r>
          <a:endParaRPr lang="ru-RU" sz="1800" b="1" dirty="0">
            <a:solidFill>
              <a:schemeClr val="tx1"/>
            </a:solidFill>
          </a:endParaRPr>
        </a:p>
      </dgm:t>
    </dgm:pt>
    <dgm:pt modelId="{A4C06A6C-9ACE-4ED3-9E47-FB660E70004E}" type="parTrans" cxnId="{F8AF3056-83E1-4338-A84A-21B16EEBE5B9}">
      <dgm:prSet/>
      <dgm:spPr/>
      <dgm:t>
        <a:bodyPr/>
        <a:lstStyle/>
        <a:p>
          <a:endParaRPr lang="ru-RU"/>
        </a:p>
      </dgm:t>
    </dgm:pt>
    <dgm:pt modelId="{B82A423B-88B7-4793-9032-7398BD572560}" type="sibTrans" cxnId="{F8AF3056-83E1-4338-A84A-21B16EEBE5B9}">
      <dgm:prSet/>
      <dgm:spPr/>
      <dgm:t>
        <a:bodyPr/>
        <a:lstStyle/>
        <a:p>
          <a:endParaRPr lang="ru-RU"/>
        </a:p>
      </dgm:t>
    </dgm:pt>
    <dgm:pt modelId="{C477B790-8F37-4D58-9A2B-2454101C9F1E}">
      <dgm:prSet phldrT="[Текст]" phldr="1"/>
      <dgm:spPr/>
      <dgm:t>
        <a:bodyPr/>
        <a:lstStyle/>
        <a:p>
          <a:endParaRPr lang="ru-RU"/>
        </a:p>
      </dgm:t>
    </dgm:pt>
    <dgm:pt modelId="{B9DAD33E-3A01-4C5D-9FC8-5A1AE088CDEA}" type="parTrans" cxnId="{175100F4-6B75-4048-A98A-45DAAF4612D3}">
      <dgm:prSet/>
      <dgm:spPr/>
      <dgm:t>
        <a:bodyPr/>
        <a:lstStyle/>
        <a:p>
          <a:endParaRPr lang="ru-RU"/>
        </a:p>
      </dgm:t>
    </dgm:pt>
    <dgm:pt modelId="{61F03224-7800-4065-82DA-A245834E0A70}" type="sibTrans" cxnId="{175100F4-6B75-4048-A98A-45DAAF4612D3}">
      <dgm:prSet/>
      <dgm:spPr/>
      <dgm:t>
        <a:bodyPr/>
        <a:lstStyle/>
        <a:p>
          <a:endParaRPr lang="ru-RU"/>
        </a:p>
      </dgm:t>
    </dgm:pt>
    <dgm:pt modelId="{6401EA92-5832-4B88-9159-12909B62FCCE}" type="pres">
      <dgm:prSet presAssocID="{E8FE6671-5A11-4246-9721-AB49374B9E37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8D6B10B-143F-4ABA-AE72-EA6B65700C2D}" type="pres">
      <dgm:prSet presAssocID="{32E7AE4A-C3D3-4627-84FD-2F897648B31C}" presName="gear1" presStyleLbl="node1" presStyleIdx="0" presStyleCnt="3" custScaleX="130303" custScaleY="12331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ECD538-5ACB-421E-9A4E-390D8B77C681}" type="pres">
      <dgm:prSet presAssocID="{32E7AE4A-C3D3-4627-84FD-2F897648B31C}" presName="gear1srcNode" presStyleLbl="node1" presStyleIdx="0" presStyleCnt="3"/>
      <dgm:spPr/>
      <dgm:t>
        <a:bodyPr/>
        <a:lstStyle/>
        <a:p>
          <a:endParaRPr lang="ru-RU"/>
        </a:p>
      </dgm:t>
    </dgm:pt>
    <dgm:pt modelId="{72D26020-9E3B-4C95-9B0C-D15549FAEE95}" type="pres">
      <dgm:prSet presAssocID="{32E7AE4A-C3D3-4627-84FD-2F897648B31C}" presName="gear1dstNode" presStyleLbl="node1" presStyleIdx="0" presStyleCnt="3"/>
      <dgm:spPr/>
      <dgm:t>
        <a:bodyPr/>
        <a:lstStyle/>
        <a:p>
          <a:endParaRPr lang="ru-RU"/>
        </a:p>
      </dgm:t>
    </dgm:pt>
    <dgm:pt modelId="{22AE0345-BCB4-4A91-ACDA-E7EFF9EE70CB}" type="pres">
      <dgm:prSet presAssocID="{BAB93D15-84D2-4429-B226-A7659E656289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63D5F-6418-4E42-A528-A018FCB040BB}" type="pres">
      <dgm:prSet presAssocID="{BAB93D15-84D2-4429-B226-A7659E656289}" presName="gear2srcNode" presStyleLbl="node1" presStyleIdx="1" presStyleCnt="3"/>
      <dgm:spPr/>
      <dgm:t>
        <a:bodyPr/>
        <a:lstStyle/>
        <a:p>
          <a:endParaRPr lang="ru-RU"/>
        </a:p>
      </dgm:t>
    </dgm:pt>
    <dgm:pt modelId="{839CA39B-2523-429A-89A7-1ACC4F9A2D60}" type="pres">
      <dgm:prSet presAssocID="{BAB93D15-84D2-4429-B226-A7659E656289}" presName="gear2dstNode" presStyleLbl="node1" presStyleIdx="1" presStyleCnt="3"/>
      <dgm:spPr/>
      <dgm:t>
        <a:bodyPr/>
        <a:lstStyle/>
        <a:p>
          <a:endParaRPr lang="ru-RU"/>
        </a:p>
      </dgm:t>
    </dgm:pt>
    <dgm:pt modelId="{7461735E-869F-4744-8496-45F4B26C4596}" type="pres">
      <dgm:prSet presAssocID="{C477B790-8F37-4D58-9A2B-2454101C9F1E}" presName="gear3" presStyleLbl="node1" presStyleIdx="2" presStyleCnt="3"/>
      <dgm:spPr/>
      <dgm:t>
        <a:bodyPr/>
        <a:lstStyle/>
        <a:p>
          <a:endParaRPr lang="ru-RU"/>
        </a:p>
      </dgm:t>
    </dgm:pt>
    <dgm:pt modelId="{5FFEA0A0-9BFD-44B2-9BCA-57239A2207C0}" type="pres">
      <dgm:prSet presAssocID="{C477B790-8F37-4D58-9A2B-2454101C9F1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79689-4F9B-4D79-80C6-F90E7356E89A}" type="pres">
      <dgm:prSet presAssocID="{C477B790-8F37-4D58-9A2B-2454101C9F1E}" presName="gear3srcNode" presStyleLbl="node1" presStyleIdx="2" presStyleCnt="3"/>
      <dgm:spPr/>
      <dgm:t>
        <a:bodyPr/>
        <a:lstStyle/>
        <a:p>
          <a:endParaRPr lang="ru-RU"/>
        </a:p>
      </dgm:t>
    </dgm:pt>
    <dgm:pt modelId="{C24C93F2-AF2A-4BF0-A6B5-2EE2206C3CB8}" type="pres">
      <dgm:prSet presAssocID="{C477B790-8F37-4D58-9A2B-2454101C9F1E}" presName="gear3dstNode" presStyleLbl="node1" presStyleIdx="2" presStyleCnt="3"/>
      <dgm:spPr/>
      <dgm:t>
        <a:bodyPr/>
        <a:lstStyle/>
        <a:p>
          <a:endParaRPr lang="ru-RU"/>
        </a:p>
      </dgm:t>
    </dgm:pt>
    <dgm:pt modelId="{8E7DDD40-F6C8-452B-A824-EE9D6FF3FBDB}" type="pres">
      <dgm:prSet presAssocID="{B86360DF-0232-4111-8457-B4604C1426B6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E9BCC9C8-C565-496C-8479-A2025E329787}" type="pres">
      <dgm:prSet presAssocID="{B82A423B-88B7-4793-9032-7398BD572560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F0A10AC7-63BB-452C-9642-ABD976D4B53F}" type="pres">
      <dgm:prSet presAssocID="{61F03224-7800-4065-82DA-A245834E0A70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37E1D83D-E44B-4EC1-B1F6-6C16381D1CC7}" type="presOf" srcId="{32E7AE4A-C3D3-4627-84FD-2F897648B31C}" destId="{68D6B10B-143F-4ABA-AE72-EA6B65700C2D}" srcOrd="0" destOrd="0" presId="urn:microsoft.com/office/officeart/2005/8/layout/gear1"/>
    <dgm:cxn modelId="{50F368B8-48FD-48EA-BFB3-EB374B529DC4}" type="presOf" srcId="{C477B790-8F37-4D58-9A2B-2454101C9F1E}" destId="{C24C93F2-AF2A-4BF0-A6B5-2EE2206C3CB8}" srcOrd="3" destOrd="0" presId="urn:microsoft.com/office/officeart/2005/8/layout/gear1"/>
    <dgm:cxn modelId="{350414C6-56D9-40ED-8793-CC0C677D7317}" type="presOf" srcId="{C477B790-8F37-4D58-9A2B-2454101C9F1E}" destId="{9BF79689-4F9B-4D79-80C6-F90E7356E89A}" srcOrd="2" destOrd="0" presId="urn:microsoft.com/office/officeart/2005/8/layout/gear1"/>
    <dgm:cxn modelId="{B70A1841-3C9D-4926-AA3F-8F9C9AAF5B49}" srcId="{E8FE6671-5A11-4246-9721-AB49374B9E37}" destId="{32E7AE4A-C3D3-4627-84FD-2F897648B31C}" srcOrd="0" destOrd="0" parTransId="{56D55A01-1285-4630-9708-749FB1524B9E}" sibTransId="{B86360DF-0232-4111-8457-B4604C1426B6}"/>
    <dgm:cxn modelId="{67C2B729-31A0-4874-AF20-FAA09E1D8E11}" type="presOf" srcId="{B86360DF-0232-4111-8457-B4604C1426B6}" destId="{8E7DDD40-F6C8-452B-A824-EE9D6FF3FBDB}" srcOrd="0" destOrd="0" presId="urn:microsoft.com/office/officeart/2005/8/layout/gear1"/>
    <dgm:cxn modelId="{3DB288C0-2B1F-476E-85FB-AB263240535B}" type="presOf" srcId="{32E7AE4A-C3D3-4627-84FD-2F897648B31C}" destId="{0AECD538-5ACB-421E-9A4E-390D8B77C681}" srcOrd="1" destOrd="0" presId="urn:microsoft.com/office/officeart/2005/8/layout/gear1"/>
    <dgm:cxn modelId="{29142D35-7D00-4347-92F0-1DFCB9715470}" type="presOf" srcId="{B82A423B-88B7-4793-9032-7398BD572560}" destId="{E9BCC9C8-C565-496C-8479-A2025E329787}" srcOrd="0" destOrd="0" presId="urn:microsoft.com/office/officeart/2005/8/layout/gear1"/>
    <dgm:cxn modelId="{D94C02A6-8F17-4979-A67C-4E4D8A243B91}" type="presOf" srcId="{C477B790-8F37-4D58-9A2B-2454101C9F1E}" destId="{7461735E-869F-4744-8496-45F4B26C4596}" srcOrd="0" destOrd="0" presId="urn:microsoft.com/office/officeart/2005/8/layout/gear1"/>
    <dgm:cxn modelId="{102B7859-15CA-4E64-9350-9511BC5739D6}" type="presOf" srcId="{E8FE6671-5A11-4246-9721-AB49374B9E37}" destId="{6401EA92-5832-4B88-9159-12909B62FCCE}" srcOrd="0" destOrd="0" presId="urn:microsoft.com/office/officeart/2005/8/layout/gear1"/>
    <dgm:cxn modelId="{4EEFABA8-56B3-4303-A2CA-9A8DF5EB7AF2}" type="presOf" srcId="{BAB93D15-84D2-4429-B226-A7659E656289}" destId="{0E963D5F-6418-4E42-A528-A018FCB040BB}" srcOrd="1" destOrd="0" presId="urn:microsoft.com/office/officeart/2005/8/layout/gear1"/>
    <dgm:cxn modelId="{D95991C5-34D8-4209-B66C-1F1362DFA3B5}" type="presOf" srcId="{C477B790-8F37-4D58-9A2B-2454101C9F1E}" destId="{5FFEA0A0-9BFD-44B2-9BCA-57239A2207C0}" srcOrd="1" destOrd="0" presId="urn:microsoft.com/office/officeart/2005/8/layout/gear1"/>
    <dgm:cxn modelId="{CEE1CC4D-BF44-4C4D-807E-4A48D3C518E3}" type="presOf" srcId="{BAB93D15-84D2-4429-B226-A7659E656289}" destId="{22AE0345-BCB4-4A91-ACDA-E7EFF9EE70CB}" srcOrd="0" destOrd="0" presId="urn:microsoft.com/office/officeart/2005/8/layout/gear1"/>
    <dgm:cxn modelId="{64AC33D2-A998-454B-9002-0D2B326FFFBD}" type="presOf" srcId="{BAB93D15-84D2-4429-B226-A7659E656289}" destId="{839CA39B-2523-429A-89A7-1ACC4F9A2D60}" srcOrd="2" destOrd="0" presId="urn:microsoft.com/office/officeart/2005/8/layout/gear1"/>
    <dgm:cxn modelId="{F8AF3056-83E1-4338-A84A-21B16EEBE5B9}" srcId="{E8FE6671-5A11-4246-9721-AB49374B9E37}" destId="{BAB93D15-84D2-4429-B226-A7659E656289}" srcOrd="1" destOrd="0" parTransId="{A4C06A6C-9ACE-4ED3-9E47-FB660E70004E}" sibTransId="{B82A423B-88B7-4793-9032-7398BD572560}"/>
    <dgm:cxn modelId="{175100F4-6B75-4048-A98A-45DAAF4612D3}" srcId="{E8FE6671-5A11-4246-9721-AB49374B9E37}" destId="{C477B790-8F37-4D58-9A2B-2454101C9F1E}" srcOrd="2" destOrd="0" parTransId="{B9DAD33E-3A01-4C5D-9FC8-5A1AE088CDEA}" sibTransId="{61F03224-7800-4065-82DA-A245834E0A70}"/>
    <dgm:cxn modelId="{242AEA9C-2A45-47F1-A88F-A84B69EF5B76}" type="presOf" srcId="{32E7AE4A-C3D3-4627-84FD-2F897648B31C}" destId="{72D26020-9E3B-4C95-9B0C-D15549FAEE95}" srcOrd="2" destOrd="0" presId="urn:microsoft.com/office/officeart/2005/8/layout/gear1"/>
    <dgm:cxn modelId="{03417ADD-91D7-4CA6-9A9D-2C2F1C533D9E}" type="presOf" srcId="{61F03224-7800-4065-82DA-A245834E0A70}" destId="{F0A10AC7-63BB-452C-9642-ABD976D4B53F}" srcOrd="0" destOrd="0" presId="urn:microsoft.com/office/officeart/2005/8/layout/gear1"/>
    <dgm:cxn modelId="{EFFA059C-8BC7-4C36-84B5-056AFF4FE097}" type="presParOf" srcId="{6401EA92-5832-4B88-9159-12909B62FCCE}" destId="{68D6B10B-143F-4ABA-AE72-EA6B65700C2D}" srcOrd="0" destOrd="0" presId="urn:microsoft.com/office/officeart/2005/8/layout/gear1"/>
    <dgm:cxn modelId="{AB5F7CB2-26BD-4C1A-B849-3190F76030CA}" type="presParOf" srcId="{6401EA92-5832-4B88-9159-12909B62FCCE}" destId="{0AECD538-5ACB-421E-9A4E-390D8B77C681}" srcOrd="1" destOrd="0" presId="urn:microsoft.com/office/officeart/2005/8/layout/gear1"/>
    <dgm:cxn modelId="{67408047-CEB6-424D-BF14-D90A443F52F2}" type="presParOf" srcId="{6401EA92-5832-4B88-9159-12909B62FCCE}" destId="{72D26020-9E3B-4C95-9B0C-D15549FAEE95}" srcOrd="2" destOrd="0" presId="urn:microsoft.com/office/officeart/2005/8/layout/gear1"/>
    <dgm:cxn modelId="{1A863905-CB68-449B-A918-AC8CE8317940}" type="presParOf" srcId="{6401EA92-5832-4B88-9159-12909B62FCCE}" destId="{22AE0345-BCB4-4A91-ACDA-E7EFF9EE70CB}" srcOrd="3" destOrd="0" presId="urn:microsoft.com/office/officeart/2005/8/layout/gear1"/>
    <dgm:cxn modelId="{6A9DDD14-F46B-4AA7-8AAB-12616025887E}" type="presParOf" srcId="{6401EA92-5832-4B88-9159-12909B62FCCE}" destId="{0E963D5F-6418-4E42-A528-A018FCB040BB}" srcOrd="4" destOrd="0" presId="urn:microsoft.com/office/officeart/2005/8/layout/gear1"/>
    <dgm:cxn modelId="{577F1E8A-D529-4341-8FC0-FA786601ADA5}" type="presParOf" srcId="{6401EA92-5832-4B88-9159-12909B62FCCE}" destId="{839CA39B-2523-429A-89A7-1ACC4F9A2D60}" srcOrd="5" destOrd="0" presId="urn:microsoft.com/office/officeart/2005/8/layout/gear1"/>
    <dgm:cxn modelId="{EB7ECC0C-E127-46D2-AFD8-49BBE114865C}" type="presParOf" srcId="{6401EA92-5832-4B88-9159-12909B62FCCE}" destId="{7461735E-869F-4744-8496-45F4B26C4596}" srcOrd="6" destOrd="0" presId="urn:microsoft.com/office/officeart/2005/8/layout/gear1"/>
    <dgm:cxn modelId="{1812E1FB-2296-4FF6-83F3-48FB0034FFF3}" type="presParOf" srcId="{6401EA92-5832-4B88-9159-12909B62FCCE}" destId="{5FFEA0A0-9BFD-44B2-9BCA-57239A2207C0}" srcOrd="7" destOrd="0" presId="urn:microsoft.com/office/officeart/2005/8/layout/gear1"/>
    <dgm:cxn modelId="{DCE4BBA3-E4A1-4446-8629-05C5FFCEBD65}" type="presParOf" srcId="{6401EA92-5832-4B88-9159-12909B62FCCE}" destId="{9BF79689-4F9B-4D79-80C6-F90E7356E89A}" srcOrd="8" destOrd="0" presId="urn:microsoft.com/office/officeart/2005/8/layout/gear1"/>
    <dgm:cxn modelId="{7CC13161-ABB2-43A5-81AD-239780D35C08}" type="presParOf" srcId="{6401EA92-5832-4B88-9159-12909B62FCCE}" destId="{C24C93F2-AF2A-4BF0-A6B5-2EE2206C3CB8}" srcOrd="9" destOrd="0" presId="urn:microsoft.com/office/officeart/2005/8/layout/gear1"/>
    <dgm:cxn modelId="{60C3A52E-0BA8-4DBA-9457-66E92D217F4E}" type="presParOf" srcId="{6401EA92-5832-4B88-9159-12909B62FCCE}" destId="{8E7DDD40-F6C8-452B-A824-EE9D6FF3FBDB}" srcOrd="10" destOrd="0" presId="urn:microsoft.com/office/officeart/2005/8/layout/gear1"/>
    <dgm:cxn modelId="{5463DD92-E008-4604-8D54-D463B780C4A3}" type="presParOf" srcId="{6401EA92-5832-4B88-9159-12909B62FCCE}" destId="{E9BCC9C8-C565-496C-8479-A2025E329787}" srcOrd="11" destOrd="0" presId="urn:microsoft.com/office/officeart/2005/8/layout/gear1"/>
    <dgm:cxn modelId="{CF98916E-6434-4A39-8879-0C1291EA8E96}" type="presParOf" srcId="{6401EA92-5832-4B88-9159-12909B62FCCE}" destId="{F0A10AC7-63BB-452C-9642-ABD976D4B53F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268E05-A02C-4A8F-9773-B5FE6AC3996D}" type="doc">
      <dgm:prSet loTypeId="urn:microsoft.com/office/officeart/2005/8/layout/targe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7D50F45-0C3A-408B-970D-5D8F4C5DFFCE}">
      <dgm:prSet phldrT="[Текст]" custT="1"/>
      <dgm:spPr/>
      <dgm:t>
        <a:bodyPr/>
        <a:lstStyle/>
        <a:p>
          <a:pPr algn="just"/>
          <a:r>
            <a:rPr lang="ru-RU" sz="2400" dirty="0" smtClean="0"/>
            <a:t>Не устанавливайте холодильник рядом с газовой плитой или радиатором отопления. Это увеличивает расход энергии холодильником на 20-30%.</a:t>
          </a:r>
          <a:endParaRPr lang="ru-RU" sz="2400" dirty="0"/>
        </a:p>
      </dgm:t>
    </dgm:pt>
    <dgm:pt modelId="{53DD43D5-707C-45B8-A1DE-0F92307F5BD8}" type="parTrans" cxnId="{C6C0D165-B8CA-4877-81D1-0FC45A107047}">
      <dgm:prSet/>
      <dgm:spPr/>
      <dgm:t>
        <a:bodyPr/>
        <a:lstStyle/>
        <a:p>
          <a:endParaRPr lang="ru-RU"/>
        </a:p>
      </dgm:t>
    </dgm:pt>
    <dgm:pt modelId="{E617E902-C7D1-4346-BCA5-F9612EC4325D}" type="sibTrans" cxnId="{C6C0D165-B8CA-4877-81D1-0FC45A107047}">
      <dgm:prSet/>
      <dgm:spPr/>
      <dgm:t>
        <a:bodyPr/>
        <a:lstStyle/>
        <a:p>
          <a:endParaRPr lang="ru-RU"/>
        </a:p>
      </dgm:t>
    </dgm:pt>
    <dgm:pt modelId="{761C1B1E-B60A-4F6A-864A-65537C016DA6}">
      <dgm:prSet phldrT="[Текст]"/>
      <dgm:spPr/>
      <dgm:t>
        <a:bodyPr/>
        <a:lstStyle/>
        <a:p>
          <a:r>
            <a:rPr lang="ru-RU" dirty="0" smtClean="0"/>
            <a:t>На сколько за год увеличится потребление электроэнергии холодильником, который потребляет в среднем 1 кВт в сутки, если поставить его рядом с плитой?</a:t>
          </a:r>
          <a:endParaRPr lang="ru-RU" dirty="0"/>
        </a:p>
      </dgm:t>
    </dgm:pt>
    <dgm:pt modelId="{61153526-3C39-4F4E-BAD2-B546E8A7AF20}" type="sibTrans" cxnId="{793196F8-ED01-417D-9B32-C8F067C0C7B6}">
      <dgm:prSet/>
      <dgm:spPr/>
      <dgm:t>
        <a:bodyPr/>
        <a:lstStyle/>
        <a:p>
          <a:endParaRPr lang="ru-RU"/>
        </a:p>
      </dgm:t>
    </dgm:pt>
    <dgm:pt modelId="{6081838C-3363-42A6-80C5-4ED9F8DDF7C8}" type="parTrans" cxnId="{793196F8-ED01-417D-9B32-C8F067C0C7B6}">
      <dgm:prSet/>
      <dgm:spPr/>
      <dgm:t>
        <a:bodyPr/>
        <a:lstStyle/>
        <a:p>
          <a:endParaRPr lang="ru-RU"/>
        </a:p>
      </dgm:t>
    </dgm:pt>
    <dgm:pt modelId="{CFB573A4-2D65-48E9-8BF8-B557CB32E308}" type="pres">
      <dgm:prSet presAssocID="{A8268E05-A02C-4A8F-9773-B5FE6AC3996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9BCECD-DDDB-4023-B83B-C3C9D589EC74}" type="pres">
      <dgm:prSet presAssocID="{27D50F45-0C3A-408B-970D-5D8F4C5DFFCE}" presName="circle1" presStyleLbl="node1" presStyleIdx="0" presStyleCnt="2"/>
      <dgm:spPr/>
    </dgm:pt>
    <dgm:pt modelId="{15275A75-4AD9-412C-9613-49B3630F4FDB}" type="pres">
      <dgm:prSet presAssocID="{27D50F45-0C3A-408B-970D-5D8F4C5DFFCE}" presName="space" presStyleCnt="0"/>
      <dgm:spPr/>
    </dgm:pt>
    <dgm:pt modelId="{5E91FC91-5EC1-4DF2-89C5-F901A3B5E143}" type="pres">
      <dgm:prSet presAssocID="{27D50F45-0C3A-408B-970D-5D8F4C5DFFCE}" presName="rect1" presStyleLbl="alignAcc1" presStyleIdx="0" presStyleCnt="2"/>
      <dgm:spPr/>
      <dgm:t>
        <a:bodyPr/>
        <a:lstStyle/>
        <a:p>
          <a:endParaRPr lang="ru-RU"/>
        </a:p>
      </dgm:t>
    </dgm:pt>
    <dgm:pt modelId="{D85A5E70-4DFF-4EAC-A7D3-BE0263665EC6}" type="pres">
      <dgm:prSet presAssocID="{761C1B1E-B60A-4F6A-864A-65537C016DA6}" presName="vertSpace2" presStyleLbl="node1" presStyleIdx="0" presStyleCnt="2"/>
      <dgm:spPr/>
    </dgm:pt>
    <dgm:pt modelId="{EDC624C7-29F8-4B18-BA27-5354C814C27C}" type="pres">
      <dgm:prSet presAssocID="{761C1B1E-B60A-4F6A-864A-65537C016DA6}" presName="circle2" presStyleLbl="node1" presStyleIdx="1" presStyleCnt="2"/>
      <dgm:spPr/>
    </dgm:pt>
    <dgm:pt modelId="{7F2E471A-ED63-4246-A5A6-07C96B257143}" type="pres">
      <dgm:prSet presAssocID="{761C1B1E-B60A-4F6A-864A-65537C016DA6}" presName="rect2" presStyleLbl="alignAcc1" presStyleIdx="1" presStyleCnt="2"/>
      <dgm:spPr/>
      <dgm:t>
        <a:bodyPr/>
        <a:lstStyle/>
        <a:p>
          <a:endParaRPr lang="ru-RU"/>
        </a:p>
      </dgm:t>
    </dgm:pt>
    <dgm:pt modelId="{AB1B7038-830B-4EA1-8F24-6A576EA93228}" type="pres">
      <dgm:prSet presAssocID="{27D50F45-0C3A-408B-970D-5D8F4C5DFFCE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165903-CC7B-4E1B-BF87-090BDDB73D69}" type="pres">
      <dgm:prSet presAssocID="{761C1B1E-B60A-4F6A-864A-65537C016DA6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973DF4-FD73-4B4E-8A6C-F443A36B98B8}" type="presOf" srcId="{A8268E05-A02C-4A8F-9773-B5FE6AC3996D}" destId="{CFB573A4-2D65-48E9-8BF8-B557CB32E308}" srcOrd="0" destOrd="0" presId="urn:microsoft.com/office/officeart/2005/8/layout/target3"/>
    <dgm:cxn modelId="{DE496C4C-8EFD-43CC-8CB3-68D1B210286A}" type="presOf" srcId="{761C1B1E-B60A-4F6A-864A-65537C016DA6}" destId="{7F2E471A-ED63-4246-A5A6-07C96B257143}" srcOrd="0" destOrd="0" presId="urn:microsoft.com/office/officeart/2005/8/layout/target3"/>
    <dgm:cxn modelId="{03CE3E7A-6047-4D0E-A631-D32E83D9E71C}" type="presOf" srcId="{27D50F45-0C3A-408B-970D-5D8F4C5DFFCE}" destId="{5E91FC91-5EC1-4DF2-89C5-F901A3B5E143}" srcOrd="0" destOrd="0" presId="urn:microsoft.com/office/officeart/2005/8/layout/target3"/>
    <dgm:cxn modelId="{E810CF7C-E130-4C02-8A3C-8DC6F5333B4F}" type="presOf" srcId="{27D50F45-0C3A-408B-970D-5D8F4C5DFFCE}" destId="{AB1B7038-830B-4EA1-8F24-6A576EA93228}" srcOrd="1" destOrd="0" presId="urn:microsoft.com/office/officeart/2005/8/layout/target3"/>
    <dgm:cxn modelId="{C6C0D165-B8CA-4877-81D1-0FC45A107047}" srcId="{A8268E05-A02C-4A8F-9773-B5FE6AC3996D}" destId="{27D50F45-0C3A-408B-970D-5D8F4C5DFFCE}" srcOrd="0" destOrd="0" parTransId="{53DD43D5-707C-45B8-A1DE-0F92307F5BD8}" sibTransId="{E617E902-C7D1-4346-BCA5-F9612EC4325D}"/>
    <dgm:cxn modelId="{023D0CAC-7E1F-42CF-B648-632B36420095}" type="presOf" srcId="{761C1B1E-B60A-4F6A-864A-65537C016DA6}" destId="{4F165903-CC7B-4E1B-BF87-090BDDB73D69}" srcOrd="1" destOrd="0" presId="urn:microsoft.com/office/officeart/2005/8/layout/target3"/>
    <dgm:cxn modelId="{793196F8-ED01-417D-9B32-C8F067C0C7B6}" srcId="{A8268E05-A02C-4A8F-9773-B5FE6AC3996D}" destId="{761C1B1E-B60A-4F6A-864A-65537C016DA6}" srcOrd="1" destOrd="0" parTransId="{6081838C-3363-42A6-80C5-4ED9F8DDF7C8}" sibTransId="{61153526-3C39-4F4E-BAD2-B546E8A7AF20}"/>
    <dgm:cxn modelId="{4C1C1053-3F4C-4A61-BE2A-A1A451E55A51}" type="presParOf" srcId="{CFB573A4-2D65-48E9-8BF8-B557CB32E308}" destId="{CD9BCECD-DDDB-4023-B83B-C3C9D589EC74}" srcOrd="0" destOrd="0" presId="urn:microsoft.com/office/officeart/2005/8/layout/target3"/>
    <dgm:cxn modelId="{1F724850-717D-4989-B293-70D907FDBC99}" type="presParOf" srcId="{CFB573A4-2D65-48E9-8BF8-B557CB32E308}" destId="{15275A75-4AD9-412C-9613-49B3630F4FDB}" srcOrd="1" destOrd="0" presId="urn:microsoft.com/office/officeart/2005/8/layout/target3"/>
    <dgm:cxn modelId="{16657F06-6A53-4DF0-B850-4DD82869E317}" type="presParOf" srcId="{CFB573A4-2D65-48E9-8BF8-B557CB32E308}" destId="{5E91FC91-5EC1-4DF2-89C5-F901A3B5E143}" srcOrd="2" destOrd="0" presId="urn:microsoft.com/office/officeart/2005/8/layout/target3"/>
    <dgm:cxn modelId="{B277343E-6493-4B17-8051-D7D2147D53F4}" type="presParOf" srcId="{CFB573A4-2D65-48E9-8BF8-B557CB32E308}" destId="{D85A5E70-4DFF-4EAC-A7D3-BE0263665EC6}" srcOrd="3" destOrd="0" presId="urn:microsoft.com/office/officeart/2005/8/layout/target3"/>
    <dgm:cxn modelId="{6BBE3184-0694-4366-BBD1-996341FA6436}" type="presParOf" srcId="{CFB573A4-2D65-48E9-8BF8-B557CB32E308}" destId="{EDC624C7-29F8-4B18-BA27-5354C814C27C}" srcOrd="4" destOrd="0" presId="urn:microsoft.com/office/officeart/2005/8/layout/target3"/>
    <dgm:cxn modelId="{B75FDF4E-3938-4FA0-A634-FEBD6A196C87}" type="presParOf" srcId="{CFB573A4-2D65-48E9-8BF8-B557CB32E308}" destId="{7F2E471A-ED63-4246-A5A6-07C96B257143}" srcOrd="5" destOrd="0" presId="urn:microsoft.com/office/officeart/2005/8/layout/target3"/>
    <dgm:cxn modelId="{E54E280B-93E7-4802-9F95-4762B9558BC6}" type="presParOf" srcId="{CFB573A4-2D65-48E9-8BF8-B557CB32E308}" destId="{AB1B7038-830B-4EA1-8F24-6A576EA93228}" srcOrd="6" destOrd="0" presId="urn:microsoft.com/office/officeart/2005/8/layout/target3"/>
    <dgm:cxn modelId="{B6CE0D96-0DED-414E-A5FD-DED6E1883089}" type="presParOf" srcId="{CFB573A4-2D65-48E9-8BF8-B557CB32E308}" destId="{4F165903-CC7B-4E1B-BF87-090BDDB73D69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E6F170-05F5-4B45-8775-9CFAE1D7FB7B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C182491-151F-4DEF-886E-207E7E294D0C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</a:rPr>
            <a:t>Можно почистить зубы, используя стакан с водой (0.2 л). </a:t>
          </a:r>
        </a:p>
        <a:p>
          <a:r>
            <a:rPr lang="ru-RU" sz="2000" dirty="0" smtClean="0">
              <a:solidFill>
                <a:schemeClr val="tx2">
                  <a:lumMod val="75000"/>
                </a:schemeClr>
              </a:solidFill>
            </a:rPr>
            <a:t>При открытом кране человек затрачивает 5 л воды. </a:t>
          </a:r>
          <a:endParaRPr lang="ru-RU" sz="2000" dirty="0">
            <a:solidFill>
              <a:schemeClr val="tx2">
                <a:lumMod val="75000"/>
              </a:schemeClr>
            </a:solidFill>
          </a:endParaRPr>
        </a:p>
      </dgm:t>
    </dgm:pt>
    <dgm:pt modelId="{C1766C95-C7BF-4D34-AAD0-5872AB4A7FF2}" type="parTrans" cxnId="{FBB56E24-D4E0-4694-93A6-6570D565C6F4}">
      <dgm:prSet/>
      <dgm:spPr/>
      <dgm:t>
        <a:bodyPr/>
        <a:lstStyle/>
        <a:p>
          <a:endParaRPr lang="ru-RU"/>
        </a:p>
      </dgm:t>
    </dgm:pt>
    <dgm:pt modelId="{0EA4FF99-D616-4467-A89B-73BC29DDD4DC}" type="sibTrans" cxnId="{FBB56E24-D4E0-4694-93A6-6570D565C6F4}">
      <dgm:prSet/>
      <dgm:spPr/>
      <dgm:t>
        <a:bodyPr/>
        <a:lstStyle/>
        <a:p>
          <a:endParaRPr lang="ru-RU"/>
        </a:p>
      </dgm:t>
    </dgm:pt>
    <dgm:pt modelId="{F39600B3-529F-447B-8058-B1969CAB918D}">
      <dgm:prSet phldrT="[Текст]"/>
      <dgm:spPr/>
      <dgm:t>
        <a:bodyPr/>
        <a:lstStyle/>
        <a:p>
          <a:endParaRPr lang="ru-RU" dirty="0"/>
        </a:p>
      </dgm:t>
    </dgm:pt>
    <dgm:pt modelId="{B659E11F-434A-4B9B-9510-1AA9E10E5304}" type="parTrans" cxnId="{91630D1E-9BC2-4F00-853C-962663B5E2DA}">
      <dgm:prSet/>
      <dgm:spPr/>
      <dgm:t>
        <a:bodyPr/>
        <a:lstStyle/>
        <a:p>
          <a:endParaRPr lang="ru-RU"/>
        </a:p>
      </dgm:t>
    </dgm:pt>
    <dgm:pt modelId="{2FC70D19-3CFE-4EDB-BE21-61BB38A8483A}" type="sibTrans" cxnId="{91630D1E-9BC2-4F00-853C-962663B5E2DA}">
      <dgm:prSet/>
      <dgm:spPr/>
      <dgm:t>
        <a:bodyPr/>
        <a:lstStyle/>
        <a:p>
          <a:endParaRPr lang="ru-RU"/>
        </a:p>
      </dgm:t>
    </dgm:pt>
    <dgm:pt modelId="{6084D4E1-DC22-4DC8-A9E4-AD3B272A4327}">
      <dgm:prSet phldrT="[Текст]"/>
      <dgm:spPr/>
      <dgm:t>
        <a:bodyPr/>
        <a:lstStyle/>
        <a:p>
          <a:r>
            <a:rPr lang="ru-RU" dirty="0" smtClean="0">
              <a:solidFill>
                <a:srgbClr val="00B050"/>
              </a:solidFill>
            </a:rPr>
            <a:t>Сколько можно сэкономить воды за месяц, используя для чистки зубов стакан?</a:t>
          </a:r>
          <a:endParaRPr lang="ru-RU" dirty="0"/>
        </a:p>
      </dgm:t>
    </dgm:pt>
    <dgm:pt modelId="{A484F2CE-8754-49FB-824F-A6A9569F6E00}" type="parTrans" cxnId="{AD13B80C-9A36-4905-9091-DC03D364AE8B}">
      <dgm:prSet/>
      <dgm:spPr/>
      <dgm:t>
        <a:bodyPr/>
        <a:lstStyle/>
        <a:p>
          <a:endParaRPr lang="ru-RU"/>
        </a:p>
      </dgm:t>
    </dgm:pt>
    <dgm:pt modelId="{B5E86E4C-7EA7-4F5C-94A1-C5DD3BF90051}" type="sibTrans" cxnId="{AD13B80C-9A36-4905-9091-DC03D364AE8B}">
      <dgm:prSet/>
      <dgm:spPr/>
      <dgm:t>
        <a:bodyPr/>
        <a:lstStyle/>
        <a:p>
          <a:endParaRPr lang="ru-RU"/>
        </a:p>
      </dgm:t>
    </dgm:pt>
    <dgm:pt modelId="{A0F71BB7-EBA5-445F-BF44-E7CE5EF87C67}" type="pres">
      <dgm:prSet presAssocID="{26E6F170-05F5-4B45-8775-9CFAE1D7FB7B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E4AD0B6-9D71-4D90-9320-F5C0847FFA2E}" type="pres">
      <dgm:prSet presAssocID="{FC182491-151F-4DEF-886E-207E7E294D0C}" presName="chaos" presStyleCnt="0"/>
      <dgm:spPr/>
    </dgm:pt>
    <dgm:pt modelId="{369A69CF-7B79-49F2-91F9-57F0BFD70BD9}" type="pres">
      <dgm:prSet presAssocID="{FC182491-151F-4DEF-886E-207E7E294D0C}" presName="parTx1" presStyleLbl="revTx" presStyleIdx="0" presStyleCnt="2" custScaleX="149417" custScaleY="256015" custLinFactNeighborX="11467" custLinFactNeighborY="20103"/>
      <dgm:spPr/>
      <dgm:t>
        <a:bodyPr/>
        <a:lstStyle/>
        <a:p>
          <a:endParaRPr lang="ru-RU"/>
        </a:p>
      </dgm:t>
    </dgm:pt>
    <dgm:pt modelId="{8A81B936-BC95-46CC-BDC5-1FB77BE1D716}" type="pres">
      <dgm:prSet presAssocID="{FC182491-151F-4DEF-886E-207E7E294D0C}" presName="c1" presStyleLbl="node1" presStyleIdx="0" presStyleCnt="19" custLinFactY="-173305" custLinFactNeighborX="-16257" custLinFactNeighborY="-200000"/>
      <dgm:spPr/>
    </dgm:pt>
    <dgm:pt modelId="{487CD4D3-4C9B-4261-B6A1-16E2C597B4F2}" type="pres">
      <dgm:prSet presAssocID="{FC182491-151F-4DEF-886E-207E7E294D0C}" presName="c2" presStyleLbl="node1" presStyleIdx="1" presStyleCnt="19" custLinFactY="-200000" custLinFactNeighborX="95665" custLinFactNeighborY="-215227"/>
      <dgm:spPr/>
    </dgm:pt>
    <dgm:pt modelId="{ECDA65FA-EE1F-4014-9CC2-13411E013F33}" type="pres">
      <dgm:prSet presAssocID="{FC182491-151F-4DEF-886E-207E7E294D0C}" presName="c3" presStyleLbl="node1" presStyleIdx="2" presStyleCnt="19" custLinFactY="-100000" custLinFactNeighborX="40796" custLinFactNeighborY="-124169"/>
      <dgm:spPr/>
    </dgm:pt>
    <dgm:pt modelId="{03CE587F-736F-4887-89C7-8CB823E3FF1F}" type="pres">
      <dgm:prSet presAssocID="{FC182491-151F-4DEF-886E-207E7E294D0C}" presName="c4" presStyleLbl="node1" presStyleIdx="3" presStyleCnt="19" custLinFactX="51511" custLinFactY="-134708" custLinFactNeighborX="100000" custLinFactNeighborY="-200000"/>
      <dgm:spPr/>
    </dgm:pt>
    <dgm:pt modelId="{5C3A3E4F-0702-425C-BAF5-ABDD4B062B2F}" type="pres">
      <dgm:prSet presAssocID="{FC182491-151F-4DEF-886E-207E7E294D0C}" presName="c5" presStyleLbl="node1" presStyleIdx="4" presStyleCnt="19" custLinFactX="100000" custLinFactY="-133240" custLinFactNeighborX="157427" custLinFactNeighborY="-200000"/>
      <dgm:spPr/>
    </dgm:pt>
    <dgm:pt modelId="{23F5C559-DD92-4032-8652-2F32D48538F1}" type="pres">
      <dgm:prSet presAssocID="{FC182491-151F-4DEF-886E-207E7E294D0C}" presName="c6" presStyleLbl="node1" presStyleIdx="5" presStyleCnt="19" custLinFactX="100000" custLinFactY="-133240" custLinFactNeighborX="157427" custLinFactNeighborY="-200000"/>
      <dgm:spPr/>
    </dgm:pt>
    <dgm:pt modelId="{022AF2C8-D712-42B8-8CB6-7D4DB41D8167}" type="pres">
      <dgm:prSet presAssocID="{FC182491-151F-4DEF-886E-207E7E294D0C}" presName="c7" presStyleLbl="node1" presStyleIdx="6" presStyleCnt="19" custLinFactX="63819" custLinFactY="-100000" custLinFactNeighborX="100000" custLinFactNeighborY="-112062"/>
      <dgm:spPr/>
    </dgm:pt>
    <dgm:pt modelId="{22C3D274-54D6-451B-A7B5-4883453E677D}" type="pres">
      <dgm:prSet presAssocID="{FC182491-151F-4DEF-886E-207E7E294D0C}" presName="c8" presStyleLbl="node1" presStyleIdx="7" presStyleCnt="19" custLinFactX="100000" custLinFactY="-133240" custLinFactNeighborX="157427" custLinFactNeighborY="-200000"/>
      <dgm:spPr/>
    </dgm:pt>
    <dgm:pt modelId="{E49FB1E7-F5F4-440C-B189-7BB60A99D6F1}" type="pres">
      <dgm:prSet presAssocID="{FC182491-151F-4DEF-886E-207E7E294D0C}" presName="c9" presStyleLbl="node1" presStyleIdx="8" presStyleCnt="19" custLinFactX="171565" custLinFactY="-190863" custLinFactNeighborX="200000" custLinFactNeighborY="-200000"/>
      <dgm:spPr/>
    </dgm:pt>
    <dgm:pt modelId="{D050B697-C98A-4B51-B79F-720C8E0F223A}" type="pres">
      <dgm:prSet presAssocID="{FC182491-151F-4DEF-886E-207E7E294D0C}" presName="c10" presStyleLbl="node1" presStyleIdx="9" presStyleCnt="19" custLinFactY="-26103" custLinFactNeighborX="38497" custLinFactNeighborY="-100000"/>
      <dgm:spPr/>
    </dgm:pt>
    <dgm:pt modelId="{15D31D83-6EEB-452E-AA99-092CEAA9F94A}" type="pres">
      <dgm:prSet presAssocID="{FC182491-151F-4DEF-886E-207E7E294D0C}" presName="c11" presStyleLbl="node1" presStyleIdx="10" presStyleCnt="19" custLinFactX="72998" custLinFactY="200000" custLinFactNeighborX="100000" custLinFactNeighborY="259239"/>
      <dgm:spPr/>
    </dgm:pt>
    <dgm:pt modelId="{FD6DA096-8929-47A7-A533-BF85AFE48D1B}" type="pres">
      <dgm:prSet presAssocID="{FC182491-151F-4DEF-886E-207E7E294D0C}" presName="c12" presStyleLbl="node1" presStyleIdx="11" presStyleCnt="19" custLinFactX="10090" custLinFactY="100000" custLinFactNeighborX="100000" custLinFactNeighborY="192246"/>
      <dgm:spPr/>
    </dgm:pt>
    <dgm:pt modelId="{CF69C2B9-59A0-4569-B8F7-123619B63986}" type="pres">
      <dgm:prSet presAssocID="{FC182491-151F-4DEF-886E-207E7E294D0C}" presName="c13" presStyleLbl="node1" presStyleIdx="12" presStyleCnt="19" custLinFactY="100000" custLinFactNeighborX="75687" custLinFactNeighborY="100920"/>
      <dgm:spPr/>
    </dgm:pt>
    <dgm:pt modelId="{032BD7C7-228C-415E-8ECA-51485036B6BD}" type="pres">
      <dgm:prSet presAssocID="{FC182491-151F-4DEF-886E-207E7E294D0C}" presName="c14" presStyleLbl="node1" presStyleIdx="13" presStyleCnt="19" custLinFactX="72998" custLinFactY="200000" custLinFactNeighborX="100000" custLinFactNeighborY="259239"/>
      <dgm:spPr/>
    </dgm:pt>
    <dgm:pt modelId="{02778FC3-3E9F-4E12-B1A3-61D8C5D67E4F}" type="pres">
      <dgm:prSet presAssocID="{FC182491-151F-4DEF-886E-207E7E294D0C}" presName="c15" presStyleLbl="node1" presStyleIdx="14" presStyleCnt="19" custLinFactX="10090" custLinFactY="100000" custLinFactNeighborX="100000" custLinFactNeighborY="192246"/>
      <dgm:spPr/>
    </dgm:pt>
    <dgm:pt modelId="{F12CD054-E72A-404B-B544-29B49E355796}" type="pres">
      <dgm:prSet presAssocID="{FC182491-151F-4DEF-886E-207E7E294D0C}" presName="c16" presStyleLbl="node1" presStyleIdx="15" presStyleCnt="19" custLinFactX="72998" custLinFactY="200000" custLinFactNeighborX="100000" custLinFactNeighborY="259239"/>
      <dgm:spPr/>
    </dgm:pt>
    <dgm:pt modelId="{895ACB00-9AEE-496C-BBA5-1611CD1274A7}" type="pres">
      <dgm:prSet presAssocID="{FC182491-151F-4DEF-886E-207E7E294D0C}" presName="c17" presStyleLbl="node1" presStyleIdx="16" presStyleCnt="19" custLinFactY="100000" custLinFactNeighborX="75687" custLinFactNeighborY="100920"/>
      <dgm:spPr/>
    </dgm:pt>
    <dgm:pt modelId="{484D2146-8FA9-4233-92D4-64E1BEE79ED1}" type="pres">
      <dgm:prSet presAssocID="{FC182491-151F-4DEF-886E-207E7E294D0C}" presName="c18" presStyleLbl="node1" presStyleIdx="17" presStyleCnt="19" custLinFactX="10090" custLinFactY="100000" custLinFactNeighborX="100000" custLinFactNeighborY="192246"/>
      <dgm:spPr/>
    </dgm:pt>
    <dgm:pt modelId="{CC78E905-568C-478C-B08C-B234B22954C8}" type="pres">
      <dgm:prSet presAssocID="{0EA4FF99-D616-4467-A89B-73BC29DDD4DC}" presName="chevronComposite1" presStyleCnt="0"/>
      <dgm:spPr/>
    </dgm:pt>
    <dgm:pt modelId="{603DB795-37DE-411F-B144-62F97B9E7B66}" type="pres">
      <dgm:prSet presAssocID="{0EA4FF99-D616-4467-A89B-73BC29DDD4DC}" presName="chevron1" presStyleLbl="sibTrans2D1" presStyleIdx="0" presStyleCnt="2" custLinFactNeighborX="72833"/>
      <dgm:spPr/>
    </dgm:pt>
    <dgm:pt modelId="{29C9759C-3DA7-4E3A-AB29-8F67F629020A}" type="pres">
      <dgm:prSet presAssocID="{0EA4FF99-D616-4467-A89B-73BC29DDD4DC}" presName="spChevron1" presStyleCnt="0"/>
      <dgm:spPr/>
    </dgm:pt>
    <dgm:pt modelId="{BDC83AE2-0D32-472F-8E07-A9B47224F05A}" type="pres">
      <dgm:prSet presAssocID="{0EA4FF99-D616-4467-A89B-73BC29DDD4DC}" presName="overlap" presStyleCnt="0"/>
      <dgm:spPr/>
    </dgm:pt>
    <dgm:pt modelId="{F58FC356-DBDB-448C-B44E-9E16D9A07EAD}" type="pres">
      <dgm:prSet presAssocID="{0EA4FF99-D616-4467-A89B-73BC29DDD4DC}" presName="chevronComposite2" presStyleCnt="0"/>
      <dgm:spPr/>
    </dgm:pt>
    <dgm:pt modelId="{122AD406-BE28-405F-9002-A46ECA8A803F}" type="pres">
      <dgm:prSet presAssocID="{0EA4FF99-D616-4467-A89B-73BC29DDD4DC}" presName="chevron2" presStyleLbl="sibTrans2D1" presStyleIdx="1" presStyleCnt="2" custLinFactNeighborX="63200"/>
      <dgm:spPr/>
    </dgm:pt>
    <dgm:pt modelId="{96860253-E1F1-4D19-ACDB-90FFE3F6F79F}" type="pres">
      <dgm:prSet presAssocID="{0EA4FF99-D616-4467-A89B-73BC29DDD4DC}" presName="spChevron2" presStyleCnt="0"/>
      <dgm:spPr/>
    </dgm:pt>
    <dgm:pt modelId="{5897DEF4-238D-4170-9D97-C3D1D91D9769}" type="pres">
      <dgm:prSet presAssocID="{F39600B3-529F-447B-8058-B1969CAB918D}" presName="last" presStyleCnt="0"/>
      <dgm:spPr/>
    </dgm:pt>
    <dgm:pt modelId="{74F6A6F1-6738-4EDB-B286-B1848901D0FC}" type="pres">
      <dgm:prSet presAssocID="{F39600B3-529F-447B-8058-B1969CAB918D}" presName="circleTx" presStyleLbl="node1" presStyleIdx="18" presStyleCnt="19"/>
      <dgm:spPr/>
      <dgm:t>
        <a:bodyPr/>
        <a:lstStyle/>
        <a:p>
          <a:endParaRPr lang="ru-RU"/>
        </a:p>
      </dgm:t>
    </dgm:pt>
    <dgm:pt modelId="{A08971AC-DA53-4044-8F30-AB93CA68C566}" type="pres">
      <dgm:prSet presAssocID="{F39600B3-529F-447B-8058-B1969CAB918D}" presName="desTxN" presStyleLbl="revTx" presStyleIdx="1" presStyleCnt="2" custScaleX="237180" custLinFactNeighborX="-22799" custLinFactNeighborY="22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07774D-B0C2-4D24-B694-261D0EFE5A8F}" type="pres">
      <dgm:prSet presAssocID="{F39600B3-529F-447B-8058-B1969CAB918D}" presName="spN" presStyleCnt="0"/>
      <dgm:spPr/>
    </dgm:pt>
  </dgm:ptLst>
  <dgm:cxnLst>
    <dgm:cxn modelId="{BF9730A6-4A43-40A3-8368-DAD3FDECC1D6}" type="presOf" srcId="{6084D4E1-DC22-4DC8-A9E4-AD3B272A4327}" destId="{A08971AC-DA53-4044-8F30-AB93CA68C566}" srcOrd="0" destOrd="0" presId="urn:microsoft.com/office/officeart/2009/3/layout/RandomtoResultProcess"/>
    <dgm:cxn modelId="{5BF104D6-6C2A-4019-A87F-8C98CBE2F5EA}" type="presOf" srcId="{FC182491-151F-4DEF-886E-207E7E294D0C}" destId="{369A69CF-7B79-49F2-91F9-57F0BFD70BD9}" srcOrd="0" destOrd="0" presId="urn:microsoft.com/office/officeart/2009/3/layout/RandomtoResultProcess"/>
    <dgm:cxn modelId="{AD13B80C-9A36-4905-9091-DC03D364AE8B}" srcId="{F39600B3-529F-447B-8058-B1969CAB918D}" destId="{6084D4E1-DC22-4DC8-A9E4-AD3B272A4327}" srcOrd="0" destOrd="0" parTransId="{A484F2CE-8754-49FB-824F-A6A9569F6E00}" sibTransId="{B5E86E4C-7EA7-4F5C-94A1-C5DD3BF90051}"/>
    <dgm:cxn modelId="{91630D1E-9BC2-4F00-853C-962663B5E2DA}" srcId="{26E6F170-05F5-4B45-8775-9CFAE1D7FB7B}" destId="{F39600B3-529F-447B-8058-B1969CAB918D}" srcOrd="1" destOrd="0" parTransId="{B659E11F-434A-4B9B-9510-1AA9E10E5304}" sibTransId="{2FC70D19-3CFE-4EDB-BE21-61BB38A8483A}"/>
    <dgm:cxn modelId="{B4E8F701-AB7F-4E1C-9E84-F96300DBA055}" type="presOf" srcId="{F39600B3-529F-447B-8058-B1969CAB918D}" destId="{74F6A6F1-6738-4EDB-B286-B1848901D0FC}" srcOrd="0" destOrd="0" presId="urn:microsoft.com/office/officeart/2009/3/layout/RandomtoResultProcess"/>
    <dgm:cxn modelId="{6E41B416-A194-4E6D-BE00-627DB2CC08FE}" type="presOf" srcId="{26E6F170-05F5-4B45-8775-9CFAE1D7FB7B}" destId="{A0F71BB7-EBA5-445F-BF44-E7CE5EF87C67}" srcOrd="0" destOrd="0" presId="urn:microsoft.com/office/officeart/2009/3/layout/RandomtoResultProcess"/>
    <dgm:cxn modelId="{FBB56E24-D4E0-4694-93A6-6570D565C6F4}" srcId="{26E6F170-05F5-4B45-8775-9CFAE1D7FB7B}" destId="{FC182491-151F-4DEF-886E-207E7E294D0C}" srcOrd="0" destOrd="0" parTransId="{C1766C95-C7BF-4D34-AAD0-5872AB4A7FF2}" sibTransId="{0EA4FF99-D616-4467-A89B-73BC29DDD4DC}"/>
    <dgm:cxn modelId="{EC7BC542-FF23-442D-9306-359964ADFA27}" type="presParOf" srcId="{A0F71BB7-EBA5-445F-BF44-E7CE5EF87C67}" destId="{5E4AD0B6-9D71-4D90-9320-F5C0847FFA2E}" srcOrd="0" destOrd="0" presId="urn:microsoft.com/office/officeart/2009/3/layout/RandomtoResultProcess"/>
    <dgm:cxn modelId="{ED6A98C6-3D41-4316-9954-E6D5DFF2D85B}" type="presParOf" srcId="{5E4AD0B6-9D71-4D90-9320-F5C0847FFA2E}" destId="{369A69CF-7B79-49F2-91F9-57F0BFD70BD9}" srcOrd="0" destOrd="0" presId="urn:microsoft.com/office/officeart/2009/3/layout/RandomtoResultProcess"/>
    <dgm:cxn modelId="{5AAE79A3-CEF4-4510-B082-16B258A9BF80}" type="presParOf" srcId="{5E4AD0B6-9D71-4D90-9320-F5C0847FFA2E}" destId="{8A81B936-BC95-46CC-BDC5-1FB77BE1D716}" srcOrd="1" destOrd="0" presId="urn:microsoft.com/office/officeart/2009/3/layout/RandomtoResultProcess"/>
    <dgm:cxn modelId="{D6199008-3FA9-40CE-80AE-B1CF26813D79}" type="presParOf" srcId="{5E4AD0B6-9D71-4D90-9320-F5C0847FFA2E}" destId="{487CD4D3-4C9B-4261-B6A1-16E2C597B4F2}" srcOrd="2" destOrd="0" presId="urn:microsoft.com/office/officeart/2009/3/layout/RandomtoResultProcess"/>
    <dgm:cxn modelId="{9F8BAFCF-6F59-4412-B95F-6D9F0B91E0B5}" type="presParOf" srcId="{5E4AD0B6-9D71-4D90-9320-F5C0847FFA2E}" destId="{ECDA65FA-EE1F-4014-9CC2-13411E013F33}" srcOrd="3" destOrd="0" presId="urn:microsoft.com/office/officeart/2009/3/layout/RandomtoResultProcess"/>
    <dgm:cxn modelId="{22479B51-D07C-4F67-B6FF-A540CC145342}" type="presParOf" srcId="{5E4AD0B6-9D71-4D90-9320-F5C0847FFA2E}" destId="{03CE587F-736F-4887-89C7-8CB823E3FF1F}" srcOrd="4" destOrd="0" presId="urn:microsoft.com/office/officeart/2009/3/layout/RandomtoResultProcess"/>
    <dgm:cxn modelId="{FA8BB05A-E680-4F54-8F6A-68022CF27ED1}" type="presParOf" srcId="{5E4AD0B6-9D71-4D90-9320-F5C0847FFA2E}" destId="{5C3A3E4F-0702-425C-BAF5-ABDD4B062B2F}" srcOrd="5" destOrd="0" presId="urn:microsoft.com/office/officeart/2009/3/layout/RandomtoResultProcess"/>
    <dgm:cxn modelId="{E57AA66C-4002-453A-B06C-2DEF4EBFDC60}" type="presParOf" srcId="{5E4AD0B6-9D71-4D90-9320-F5C0847FFA2E}" destId="{23F5C559-DD92-4032-8652-2F32D48538F1}" srcOrd="6" destOrd="0" presId="urn:microsoft.com/office/officeart/2009/3/layout/RandomtoResultProcess"/>
    <dgm:cxn modelId="{300A3781-FAC1-40B3-A1D3-3760E5C021D6}" type="presParOf" srcId="{5E4AD0B6-9D71-4D90-9320-F5C0847FFA2E}" destId="{022AF2C8-D712-42B8-8CB6-7D4DB41D8167}" srcOrd="7" destOrd="0" presId="urn:microsoft.com/office/officeart/2009/3/layout/RandomtoResultProcess"/>
    <dgm:cxn modelId="{3A47CEEA-22F2-492E-8A21-15A9B14B8848}" type="presParOf" srcId="{5E4AD0B6-9D71-4D90-9320-F5C0847FFA2E}" destId="{22C3D274-54D6-451B-A7B5-4883453E677D}" srcOrd="8" destOrd="0" presId="urn:microsoft.com/office/officeart/2009/3/layout/RandomtoResultProcess"/>
    <dgm:cxn modelId="{010594E1-8AB2-45EC-940F-0ED5A8901C43}" type="presParOf" srcId="{5E4AD0B6-9D71-4D90-9320-F5C0847FFA2E}" destId="{E49FB1E7-F5F4-440C-B189-7BB60A99D6F1}" srcOrd="9" destOrd="0" presId="urn:microsoft.com/office/officeart/2009/3/layout/RandomtoResultProcess"/>
    <dgm:cxn modelId="{43225168-45BC-4CDE-98B1-8CEE7E49B09C}" type="presParOf" srcId="{5E4AD0B6-9D71-4D90-9320-F5C0847FFA2E}" destId="{D050B697-C98A-4B51-B79F-720C8E0F223A}" srcOrd="10" destOrd="0" presId="urn:microsoft.com/office/officeart/2009/3/layout/RandomtoResultProcess"/>
    <dgm:cxn modelId="{F294DD41-233C-4ED9-A8D7-F49FCB2349F4}" type="presParOf" srcId="{5E4AD0B6-9D71-4D90-9320-F5C0847FFA2E}" destId="{15D31D83-6EEB-452E-AA99-092CEAA9F94A}" srcOrd="11" destOrd="0" presId="urn:microsoft.com/office/officeart/2009/3/layout/RandomtoResultProcess"/>
    <dgm:cxn modelId="{45F3B893-E4B1-45EA-8B7B-E957EFF49D9E}" type="presParOf" srcId="{5E4AD0B6-9D71-4D90-9320-F5C0847FFA2E}" destId="{FD6DA096-8929-47A7-A533-BF85AFE48D1B}" srcOrd="12" destOrd="0" presId="urn:microsoft.com/office/officeart/2009/3/layout/RandomtoResultProcess"/>
    <dgm:cxn modelId="{F77736F5-D5FB-4914-A786-A9167B60DCA4}" type="presParOf" srcId="{5E4AD0B6-9D71-4D90-9320-F5C0847FFA2E}" destId="{CF69C2B9-59A0-4569-B8F7-123619B63986}" srcOrd="13" destOrd="0" presId="urn:microsoft.com/office/officeart/2009/3/layout/RandomtoResultProcess"/>
    <dgm:cxn modelId="{04353024-1EFA-4F4F-9C72-2131FC937841}" type="presParOf" srcId="{5E4AD0B6-9D71-4D90-9320-F5C0847FFA2E}" destId="{032BD7C7-228C-415E-8ECA-51485036B6BD}" srcOrd="14" destOrd="0" presId="urn:microsoft.com/office/officeart/2009/3/layout/RandomtoResultProcess"/>
    <dgm:cxn modelId="{4240118C-6D08-47AB-8925-D548E7625DF7}" type="presParOf" srcId="{5E4AD0B6-9D71-4D90-9320-F5C0847FFA2E}" destId="{02778FC3-3E9F-4E12-B1A3-61D8C5D67E4F}" srcOrd="15" destOrd="0" presId="urn:microsoft.com/office/officeart/2009/3/layout/RandomtoResultProcess"/>
    <dgm:cxn modelId="{5705F34B-6CFA-476B-B762-768141132C58}" type="presParOf" srcId="{5E4AD0B6-9D71-4D90-9320-F5C0847FFA2E}" destId="{F12CD054-E72A-404B-B544-29B49E355796}" srcOrd="16" destOrd="0" presId="urn:microsoft.com/office/officeart/2009/3/layout/RandomtoResultProcess"/>
    <dgm:cxn modelId="{8E7D9C7D-F962-4E3E-8592-0533C7B20352}" type="presParOf" srcId="{5E4AD0B6-9D71-4D90-9320-F5C0847FFA2E}" destId="{895ACB00-9AEE-496C-BBA5-1611CD1274A7}" srcOrd="17" destOrd="0" presId="urn:microsoft.com/office/officeart/2009/3/layout/RandomtoResultProcess"/>
    <dgm:cxn modelId="{6D60DABA-5612-4BEA-9222-A07D356E527A}" type="presParOf" srcId="{5E4AD0B6-9D71-4D90-9320-F5C0847FFA2E}" destId="{484D2146-8FA9-4233-92D4-64E1BEE79ED1}" srcOrd="18" destOrd="0" presId="urn:microsoft.com/office/officeart/2009/3/layout/RandomtoResultProcess"/>
    <dgm:cxn modelId="{0EA6439C-0E95-41E4-A259-EE3AF085768A}" type="presParOf" srcId="{A0F71BB7-EBA5-445F-BF44-E7CE5EF87C67}" destId="{CC78E905-568C-478C-B08C-B234B22954C8}" srcOrd="1" destOrd="0" presId="urn:microsoft.com/office/officeart/2009/3/layout/RandomtoResultProcess"/>
    <dgm:cxn modelId="{1AB1207B-53AA-4EE0-8298-C701EEB624F4}" type="presParOf" srcId="{CC78E905-568C-478C-B08C-B234B22954C8}" destId="{603DB795-37DE-411F-B144-62F97B9E7B66}" srcOrd="0" destOrd="0" presId="urn:microsoft.com/office/officeart/2009/3/layout/RandomtoResultProcess"/>
    <dgm:cxn modelId="{D67A5C1F-2721-49D2-BD71-F821E1020378}" type="presParOf" srcId="{CC78E905-568C-478C-B08C-B234B22954C8}" destId="{29C9759C-3DA7-4E3A-AB29-8F67F629020A}" srcOrd="1" destOrd="0" presId="urn:microsoft.com/office/officeart/2009/3/layout/RandomtoResultProcess"/>
    <dgm:cxn modelId="{75F515E4-B6AA-4B35-9BB9-429320EB35C0}" type="presParOf" srcId="{A0F71BB7-EBA5-445F-BF44-E7CE5EF87C67}" destId="{BDC83AE2-0D32-472F-8E07-A9B47224F05A}" srcOrd="2" destOrd="0" presId="urn:microsoft.com/office/officeart/2009/3/layout/RandomtoResultProcess"/>
    <dgm:cxn modelId="{A3CB7F07-AFC2-48FA-8746-1C5442A5A029}" type="presParOf" srcId="{A0F71BB7-EBA5-445F-BF44-E7CE5EF87C67}" destId="{F58FC356-DBDB-448C-B44E-9E16D9A07EAD}" srcOrd="3" destOrd="0" presId="urn:microsoft.com/office/officeart/2009/3/layout/RandomtoResultProcess"/>
    <dgm:cxn modelId="{78245CF2-74F2-4525-A545-1B3B1644D1E9}" type="presParOf" srcId="{F58FC356-DBDB-448C-B44E-9E16D9A07EAD}" destId="{122AD406-BE28-405F-9002-A46ECA8A803F}" srcOrd="0" destOrd="0" presId="urn:microsoft.com/office/officeart/2009/3/layout/RandomtoResultProcess"/>
    <dgm:cxn modelId="{2540B8E3-7193-4C5C-9E76-649F453CBBAE}" type="presParOf" srcId="{F58FC356-DBDB-448C-B44E-9E16D9A07EAD}" destId="{96860253-E1F1-4D19-ACDB-90FFE3F6F79F}" srcOrd="1" destOrd="0" presId="urn:microsoft.com/office/officeart/2009/3/layout/RandomtoResultProcess"/>
    <dgm:cxn modelId="{3296FC5D-B883-49B0-B1C8-23B8496A451E}" type="presParOf" srcId="{A0F71BB7-EBA5-445F-BF44-E7CE5EF87C67}" destId="{5897DEF4-238D-4170-9D97-C3D1D91D9769}" srcOrd="4" destOrd="0" presId="urn:microsoft.com/office/officeart/2009/3/layout/RandomtoResultProcess"/>
    <dgm:cxn modelId="{7782F654-DEC0-4BAC-81A0-4F41F1E21E54}" type="presParOf" srcId="{5897DEF4-238D-4170-9D97-C3D1D91D9769}" destId="{74F6A6F1-6738-4EDB-B286-B1848901D0FC}" srcOrd="0" destOrd="0" presId="urn:microsoft.com/office/officeart/2009/3/layout/RandomtoResultProcess"/>
    <dgm:cxn modelId="{18676076-2929-44CE-A30B-7CD3CE0343B8}" type="presParOf" srcId="{5897DEF4-238D-4170-9D97-C3D1D91D9769}" destId="{A08971AC-DA53-4044-8F30-AB93CA68C566}" srcOrd="1" destOrd="0" presId="urn:microsoft.com/office/officeart/2009/3/layout/RandomtoResultProcess"/>
    <dgm:cxn modelId="{9739DD9F-9585-4EE7-8AEE-55B1B0BA6C6A}" type="presParOf" srcId="{5897DEF4-238D-4170-9D97-C3D1D91D9769}" destId="{DF07774D-B0C2-4D24-B694-261D0EFE5A8F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2BC3D8-7320-494C-8678-A153AADABDDE}" type="doc">
      <dgm:prSet loTypeId="urn:microsoft.com/office/officeart/2009/layout/CircleArrowProcess" loCatId="process" qsTypeId="urn:microsoft.com/office/officeart/2005/8/quickstyle/simple2" qsCatId="simple" csTypeId="urn:microsoft.com/office/officeart/2005/8/colors/accent5_1" csCatId="accent5" phldr="1"/>
      <dgm:spPr/>
      <dgm:t>
        <a:bodyPr/>
        <a:lstStyle/>
        <a:p>
          <a:endParaRPr lang="ru-RU"/>
        </a:p>
      </dgm:t>
    </dgm:pt>
    <dgm:pt modelId="{42A90E31-1D68-46C0-A63A-E399E1412132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Экономия 1000 кВт электроэнергии</a:t>
          </a:r>
        </a:p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 сокращает расход каменного угля на 300 кг.  </a:t>
          </a:r>
          <a:endParaRPr lang="ru-RU" sz="2400" dirty="0"/>
        </a:p>
      </dgm:t>
    </dgm:pt>
    <dgm:pt modelId="{C0B58006-EC86-4057-B7E8-B3B9530EEA2E}" type="parTrans" cxnId="{DC6D8ADE-28AF-4A06-9015-FC4F9EE73D9D}">
      <dgm:prSet/>
      <dgm:spPr/>
      <dgm:t>
        <a:bodyPr/>
        <a:lstStyle/>
        <a:p>
          <a:endParaRPr lang="ru-RU"/>
        </a:p>
      </dgm:t>
    </dgm:pt>
    <dgm:pt modelId="{BC978635-5AC7-446A-98F6-ADF7E26B0CDF}" type="sibTrans" cxnId="{DC6D8ADE-28AF-4A06-9015-FC4F9EE73D9D}">
      <dgm:prSet/>
      <dgm:spPr/>
      <dgm:t>
        <a:bodyPr/>
        <a:lstStyle/>
        <a:p>
          <a:endParaRPr lang="ru-RU"/>
        </a:p>
      </dgm:t>
    </dgm:pt>
    <dgm:pt modelId="{A93EA5C6-08E1-4949-B7C4-069F9A32D333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Узнайте, на сколько уменьшается выброс углекислого газа в атмосферу при экономии 1000 кВт электроэнергии, составив уравнение реакции горения угля массой 300 кг.</a:t>
          </a:r>
          <a:endParaRPr lang="ru-RU" sz="2400" dirty="0"/>
        </a:p>
      </dgm:t>
    </dgm:pt>
    <dgm:pt modelId="{CA36F7D4-FD46-41EC-9EBC-655D2EEB59C6}" type="parTrans" cxnId="{F79FACB1-6C2A-4EDB-9B0C-BD8BC39FC802}">
      <dgm:prSet/>
      <dgm:spPr/>
      <dgm:t>
        <a:bodyPr/>
        <a:lstStyle/>
        <a:p>
          <a:endParaRPr lang="ru-RU"/>
        </a:p>
      </dgm:t>
    </dgm:pt>
    <dgm:pt modelId="{587F91D5-67A6-43C5-A98C-669FACED4AE3}" type="sibTrans" cxnId="{F79FACB1-6C2A-4EDB-9B0C-BD8BC39FC802}">
      <dgm:prSet/>
      <dgm:spPr/>
      <dgm:t>
        <a:bodyPr/>
        <a:lstStyle/>
        <a:p>
          <a:endParaRPr lang="ru-RU"/>
        </a:p>
      </dgm:t>
    </dgm:pt>
    <dgm:pt modelId="{69B7079F-096D-46D0-9280-D9FE9BB5D92B}" type="pres">
      <dgm:prSet presAssocID="{222BC3D8-7320-494C-8678-A153AADABDD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5AE34B7-0535-47F6-8188-149595AAF320}" type="pres">
      <dgm:prSet presAssocID="{42A90E31-1D68-46C0-A63A-E399E1412132}" presName="Accent1" presStyleCnt="0"/>
      <dgm:spPr/>
    </dgm:pt>
    <dgm:pt modelId="{FE39C11C-98F3-4AB8-A8E2-192770DDAD05}" type="pres">
      <dgm:prSet presAssocID="{42A90E31-1D68-46C0-A63A-E399E1412132}" presName="Accent" presStyleLbl="node1" presStyleIdx="0" presStyleCnt="2" custScaleX="220449"/>
      <dgm:spPr>
        <a:solidFill>
          <a:srgbClr val="FFFF00"/>
        </a:solidFill>
      </dgm:spPr>
    </dgm:pt>
    <dgm:pt modelId="{09A70684-2529-4731-9F2E-4F3AB2F21FA3}" type="pres">
      <dgm:prSet presAssocID="{42A90E31-1D68-46C0-A63A-E399E1412132}" presName="Parent1" presStyleLbl="revTx" presStyleIdx="0" presStyleCnt="2" custScaleX="332415" custLinFactNeighborX="-2574" custLinFactNeighborY="-403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088DB9-F004-4110-A827-E5DC16E09EF7}" type="pres">
      <dgm:prSet presAssocID="{A93EA5C6-08E1-4949-B7C4-069F9A32D333}" presName="Accent2" presStyleCnt="0"/>
      <dgm:spPr/>
    </dgm:pt>
    <dgm:pt modelId="{93DE114B-925E-4266-A884-A35C3647A7EA}" type="pres">
      <dgm:prSet presAssocID="{A93EA5C6-08E1-4949-B7C4-069F9A32D333}" presName="Accent" presStyleLbl="node1" presStyleIdx="1" presStyleCnt="2" custScaleX="262112" custScaleY="128950"/>
      <dgm:spPr/>
    </dgm:pt>
    <dgm:pt modelId="{A4091FB4-F116-4281-849D-62C87F3C00C4}" type="pres">
      <dgm:prSet presAssocID="{A93EA5C6-08E1-4949-B7C4-069F9A32D333}" presName="Parent2" presStyleLbl="revTx" presStyleIdx="1" presStyleCnt="2" custScaleX="349239" custLinFactNeighborX="5455" custLinFactNeighborY="216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6E16C0-BE5D-4252-9CC4-2BF01FD9F37D}" type="presOf" srcId="{A93EA5C6-08E1-4949-B7C4-069F9A32D333}" destId="{A4091FB4-F116-4281-849D-62C87F3C00C4}" srcOrd="0" destOrd="0" presId="urn:microsoft.com/office/officeart/2009/layout/CircleArrowProcess"/>
    <dgm:cxn modelId="{0FC75DBE-AC6B-41FC-976B-A323B641A314}" type="presOf" srcId="{42A90E31-1D68-46C0-A63A-E399E1412132}" destId="{09A70684-2529-4731-9F2E-4F3AB2F21FA3}" srcOrd="0" destOrd="0" presId="urn:microsoft.com/office/officeart/2009/layout/CircleArrowProcess"/>
    <dgm:cxn modelId="{DC6D8ADE-28AF-4A06-9015-FC4F9EE73D9D}" srcId="{222BC3D8-7320-494C-8678-A153AADABDDE}" destId="{42A90E31-1D68-46C0-A63A-E399E1412132}" srcOrd="0" destOrd="0" parTransId="{C0B58006-EC86-4057-B7E8-B3B9530EEA2E}" sibTransId="{BC978635-5AC7-446A-98F6-ADF7E26B0CDF}"/>
    <dgm:cxn modelId="{F79FACB1-6C2A-4EDB-9B0C-BD8BC39FC802}" srcId="{222BC3D8-7320-494C-8678-A153AADABDDE}" destId="{A93EA5C6-08E1-4949-B7C4-069F9A32D333}" srcOrd="1" destOrd="0" parTransId="{CA36F7D4-FD46-41EC-9EBC-655D2EEB59C6}" sibTransId="{587F91D5-67A6-43C5-A98C-669FACED4AE3}"/>
    <dgm:cxn modelId="{9FF2C278-751B-4934-AE3E-BA57EE031F91}" type="presOf" srcId="{222BC3D8-7320-494C-8678-A153AADABDDE}" destId="{69B7079F-096D-46D0-9280-D9FE9BB5D92B}" srcOrd="0" destOrd="0" presId="urn:microsoft.com/office/officeart/2009/layout/CircleArrowProcess"/>
    <dgm:cxn modelId="{427CEFA1-A282-4134-BFA0-F7E700F1B74F}" type="presParOf" srcId="{69B7079F-096D-46D0-9280-D9FE9BB5D92B}" destId="{F5AE34B7-0535-47F6-8188-149595AAF320}" srcOrd="0" destOrd="0" presId="urn:microsoft.com/office/officeart/2009/layout/CircleArrowProcess"/>
    <dgm:cxn modelId="{0E3A2965-B1D9-497C-9EF1-5C4DA9D5EE97}" type="presParOf" srcId="{F5AE34B7-0535-47F6-8188-149595AAF320}" destId="{FE39C11C-98F3-4AB8-A8E2-192770DDAD05}" srcOrd="0" destOrd="0" presId="urn:microsoft.com/office/officeart/2009/layout/CircleArrowProcess"/>
    <dgm:cxn modelId="{75626B6D-2224-40E3-A5B8-2C3A4FABE0D9}" type="presParOf" srcId="{69B7079F-096D-46D0-9280-D9FE9BB5D92B}" destId="{09A70684-2529-4731-9F2E-4F3AB2F21FA3}" srcOrd="1" destOrd="0" presId="urn:microsoft.com/office/officeart/2009/layout/CircleArrowProcess"/>
    <dgm:cxn modelId="{0A9117AE-8E55-41E8-AA1A-E22D9A70E5BF}" type="presParOf" srcId="{69B7079F-096D-46D0-9280-D9FE9BB5D92B}" destId="{E1088DB9-F004-4110-A827-E5DC16E09EF7}" srcOrd="2" destOrd="0" presId="urn:microsoft.com/office/officeart/2009/layout/CircleArrowProcess"/>
    <dgm:cxn modelId="{43716E24-E131-422D-A1A3-F3B13745C52C}" type="presParOf" srcId="{E1088DB9-F004-4110-A827-E5DC16E09EF7}" destId="{93DE114B-925E-4266-A884-A35C3647A7EA}" srcOrd="0" destOrd="0" presId="urn:microsoft.com/office/officeart/2009/layout/CircleArrowProcess"/>
    <dgm:cxn modelId="{D48CB3E8-1822-4812-B182-C1E67A68C0C4}" type="presParOf" srcId="{69B7079F-096D-46D0-9280-D9FE9BB5D92B}" destId="{A4091FB4-F116-4281-849D-62C87F3C00C4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3883AA-8FB8-4F57-A38B-E13EEFCE3D9D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6866D28-FA85-4FF0-9669-92BE726FBA02}">
      <dgm:prSet phldrT="[Текст]" phldr="1"/>
      <dgm:spPr/>
      <dgm:t>
        <a:bodyPr/>
        <a:lstStyle/>
        <a:p>
          <a:endParaRPr lang="ru-RU"/>
        </a:p>
      </dgm:t>
    </dgm:pt>
    <dgm:pt modelId="{85E0BFD1-6DEF-4E72-95DA-79A577488CD9}" type="parTrans" cxnId="{DBCFAD28-971A-4DA3-9C02-EFEFE607D053}">
      <dgm:prSet/>
      <dgm:spPr/>
      <dgm:t>
        <a:bodyPr/>
        <a:lstStyle/>
        <a:p>
          <a:endParaRPr lang="ru-RU"/>
        </a:p>
      </dgm:t>
    </dgm:pt>
    <dgm:pt modelId="{36838222-C6F3-4EF6-BAF8-ECB7C0C0242C}" type="sibTrans" cxnId="{DBCFAD28-971A-4DA3-9C02-EFEFE607D053}">
      <dgm:prSet/>
      <dgm:spPr/>
      <dgm:t>
        <a:bodyPr/>
        <a:lstStyle/>
        <a:p>
          <a:endParaRPr lang="ru-RU"/>
        </a:p>
      </dgm:t>
    </dgm:pt>
    <dgm:pt modelId="{3A8BCB3D-05D6-4B9B-9ED8-6710DB0E14FB}">
      <dgm:prSet phldrT="[Текст]"/>
      <dgm:spPr/>
      <dgm:t>
        <a:bodyPr/>
        <a:lstStyle/>
        <a:p>
          <a:r>
            <a:rPr lang="ru-RU" dirty="0" smtClean="0"/>
            <a:t>Катя и Маша купили елочные гирлянды с одинаковым количеством лампочек.</a:t>
          </a:r>
          <a:endParaRPr lang="ru-RU" dirty="0"/>
        </a:p>
      </dgm:t>
    </dgm:pt>
    <dgm:pt modelId="{99D82763-6232-4A2A-8E3B-A08D4851A0EB}" type="parTrans" cxnId="{0647AAB2-4D8A-432D-94D7-CE7820F6AD03}">
      <dgm:prSet/>
      <dgm:spPr/>
      <dgm:t>
        <a:bodyPr/>
        <a:lstStyle/>
        <a:p>
          <a:endParaRPr lang="ru-RU"/>
        </a:p>
      </dgm:t>
    </dgm:pt>
    <dgm:pt modelId="{682C7DD4-DF1E-48B3-AB03-868E52248D22}" type="sibTrans" cxnId="{0647AAB2-4D8A-432D-94D7-CE7820F6AD03}">
      <dgm:prSet/>
      <dgm:spPr/>
      <dgm:t>
        <a:bodyPr/>
        <a:lstStyle/>
        <a:p>
          <a:endParaRPr lang="ru-RU"/>
        </a:p>
      </dgm:t>
    </dgm:pt>
    <dgm:pt modelId="{7E22D7D4-E149-4A2F-9ACD-2DFAEDC88A58}">
      <dgm:prSet phldrT="[Текст]" phldr="1"/>
      <dgm:spPr/>
      <dgm:t>
        <a:bodyPr/>
        <a:lstStyle/>
        <a:p>
          <a:endParaRPr lang="ru-RU"/>
        </a:p>
      </dgm:t>
    </dgm:pt>
    <dgm:pt modelId="{1675D83C-0513-4BEE-A9D5-E2E1EC6083C9}" type="parTrans" cxnId="{30DE29E0-3893-4612-9C2B-3BD62C0DB536}">
      <dgm:prSet/>
      <dgm:spPr/>
      <dgm:t>
        <a:bodyPr/>
        <a:lstStyle/>
        <a:p>
          <a:endParaRPr lang="ru-RU"/>
        </a:p>
      </dgm:t>
    </dgm:pt>
    <dgm:pt modelId="{9145FDC0-BFD5-407F-AEF2-43047BE53FCB}" type="sibTrans" cxnId="{30DE29E0-3893-4612-9C2B-3BD62C0DB536}">
      <dgm:prSet/>
      <dgm:spPr/>
      <dgm:t>
        <a:bodyPr/>
        <a:lstStyle/>
        <a:p>
          <a:endParaRPr lang="ru-RU"/>
        </a:p>
      </dgm:t>
    </dgm:pt>
    <dgm:pt modelId="{F63199C9-E3B9-4414-A8F0-066F88DC5544}">
      <dgm:prSet phldrT="[Текст]" custT="1"/>
      <dgm:spPr/>
      <dgm:t>
        <a:bodyPr/>
        <a:lstStyle/>
        <a:p>
          <a:r>
            <a:rPr lang="ru-RU" sz="2400" dirty="0" smtClean="0"/>
            <a:t>Сколько энергии сэкономит Катя за новогоднюю ночь, если допустить, что гирлянда будет гореть с 18.00 часов 31 декабря до 04.00 часов  1 января ?</a:t>
          </a:r>
          <a:endParaRPr lang="ru-RU" sz="2400" dirty="0"/>
        </a:p>
      </dgm:t>
    </dgm:pt>
    <dgm:pt modelId="{776ADBDF-BB19-473F-B052-EB9CE9473AAA}" type="parTrans" cxnId="{255FC187-02CF-4178-9A72-188448B0BEF9}">
      <dgm:prSet/>
      <dgm:spPr/>
      <dgm:t>
        <a:bodyPr/>
        <a:lstStyle/>
        <a:p>
          <a:endParaRPr lang="ru-RU"/>
        </a:p>
      </dgm:t>
    </dgm:pt>
    <dgm:pt modelId="{052B8BC6-E0BF-42D8-A814-8D382643F1E5}" type="sibTrans" cxnId="{255FC187-02CF-4178-9A72-188448B0BEF9}">
      <dgm:prSet/>
      <dgm:spPr/>
      <dgm:t>
        <a:bodyPr/>
        <a:lstStyle/>
        <a:p>
          <a:endParaRPr lang="ru-RU"/>
        </a:p>
      </dgm:t>
    </dgm:pt>
    <dgm:pt modelId="{12928613-6546-476B-B026-C175E0A57D4D}">
      <dgm:prSet/>
      <dgm:spPr/>
      <dgm:t>
        <a:bodyPr/>
        <a:lstStyle/>
        <a:p>
          <a:r>
            <a:rPr lang="ru-RU" dirty="0" smtClean="0"/>
            <a:t>Разницы в их работе девочки не заметили, но обратили внимание, что гирлянда Кати </a:t>
          </a:r>
          <a:r>
            <a:rPr lang="ru-RU" dirty="0" smtClean="0">
              <a:solidFill>
                <a:schemeClr val="accent2"/>
              </a:solidFill>
            </a:rPr>
            <a:t>потребляет 100 Вт, а у Маши -  240 Вт. Катя сразу </a:t>
          </a:r>
          <a:r>
            <a:rPr lang="ru-RU" dirty="0" smtClean="0"/>
            <a:t>поняла в чем дело. А вы знаете?</a:t>
          </a:r>
        </a:p>
      </dgm:t>
    </dgm:pt>
    <dgm:pt modelId="{047C6D35-DFA2-41AD-A40A-907815EE49D2}" type="parTrans" cxnId="{065BBB5D-680A-44D7-B4CC-6B5A8B26AC0C}">
      <dgm:prSet/>
      <dgm:spPr/>
      <dgm:t>
        <a:bodyPr/>
        <a:lstStyle/>
        <a:p>
          <a:endParaRPr lang="ru-RU"/>
        </a:p>
      </dgm:t>
    </dgm:pt>
    <dgm:pt modelId="{D6C51632-9950-4010-A177-BD688AE6FD7C}" type="sibTrans" cxnId="{065BBB5D-680A-44D7-B4CC-6B5A8B26AC0C}">
      <dgm:prSet/>
      <dgm:spPr/>
      <dgm:t>
        <a:bodyPr/>
        <a:lstStyle/>
        <a:p>
          <a:endParaRPr lang="ru-RU"/>
        </a:p>
      </dgm:t>
    </dgm:pt>
    <dgm:pt modelId="{4F56F46D-80FB-4460-8E01-F206C9510F64}" type="pres">
      <dgm:prSet presAssocID="{6D3883AA-8FB8-4F57-A38B-E13EEFCE3D9D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DA3069-84E3-4477-A27E-8968C29B340B}" type="pres">
      <dgm:prSet presAssocID="{F6866D28-FA85-4FF0-9669-92BE726FBA02}" presName="parentText1" presStyleLbl="node1" presStyleIdx="0" presStyleCnt="2" custScaleX="89614" custLinFactNeighborX="-5170" custLinFactNeighborY="-84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8DBB0-E907-45E3-800C-6C15A29D96E4}" type="pres">
      <dgm:prSet presAssocID="{F6866D28-FA85-4FF0-9669-92BE726FBA02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034EA-E5AD-4004-97BD-33B77F7035F5}" type="pres">
      <dgm:prSet presAssocID="{7E22D7D4-E149-4A2F-9ACD-2DFAEDC88A58}" presName="parentText2" presStyleLbl="node1" presStyleIdx="1" presStyleCnt="2" custLinFactNeighborX="5462" custLinFactNeighborY="1025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96325-81D7-4101-92AC-8695BA9CDA1C}" type="pres">
      <dgm:prSet presAssocID="{7E22D7D4-E149-4A2F-9ACD-2DFAEDC88A58}" presName="childText2" presStyleLbl="solidAlignAcc1" presStyleIdx="1" presStyleCnt="2" custLinFactNeighborX="6184" custLinFactNeighborY="34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CFAD28-971A-4DA3-9C02-EFEFE607D053}" srcId="{6D3883AA-8FB8-4F57-A38B-E13EEFCE3D9D}" destId="{F6866D28-FA85-4FF0-9669-92BE726FBA02}" srcOrd="0" destOrd="0" parTransId="{85E0BFD1-6DEF-4E72-95DA-79A577488CD9}" sibTransId="{36838222-C6F3-4EF6-BAF8-ECB7C0C0242C}"/>
    <dgm:cxn modelId="{30DE29E0-3893-4612-9C2B-3BD62C0DB536}" srcId="{6D3883AA-8FB8-4F57-A38B-E13EEFCE3D9D}" destId="{7E22D7D4-E149-4A2F-9ACD-2DFAEDC88A58}" srcOrd="1" destOrd="0" parTransId="{1675D83C-0513-4BEE-A9D5-E2E1EC6083C9}" sibTransId="{9145FDC0-BFD5-407F-AEF2-43047BE53FCB}"/>
    <dgm:cxn modelId="{0647AAB2-4D8A-432D-94D7-CE7820F6AD03}" srcId="{F6866D28-FA85-4FF0-9669-92BE726FBA02}" destId="{3A8BCB3D-05D6-4B9B-9ED8-6710DB0E14FB}" srcOrd="0" destOrd="0" parTransId="{99D82763-6232-4A2A-8E3B-A08D4851A0EB}" sibTransId="{682C7DD4-DF1E-48B3-AB03-868E52248D22}"/>
    <dgm:cxn modelId="{0E48569C-A5D0-4DE2-80CA-3715BFF52EC8}" type="presOf" srcId="{3A8BCB3D-05D6-4B9B-9ED8-6710DB0E14FB}" destId="{0548DBB0-E907-45E3-800C-6C15A29D96E4}" srcOrd="0" destOrd="0" presId="urn:microsoft.com/office/officeart/2009/3/layout/IncreasingArrowsProcess"/>
    <dgm:cxn modelId="{48D928BD-57CE-4E9F-95F2-4974F7351468}" type="presOf" srcId="{F63199C9-E3B9-4414-A8F0-066F88DC5544}" destId="{1EC96325-81D7-4101-92AC-8695BA9CDA1C}" srcOrd="0" destOrd="0" presId="urn:microsoft.com/office/officeart/2009/3/layout/IncreasingArrowsProcess"/>
    <dgm:cxn modelId="{87EA6386-FE5E-4A71-A3BA-7075DA9EC840}" type="presOf" srcId="{F6866D28-FA85-4FF0-9669-92BE726FBA02}" destId="{76DA3069-84E3-4477-A27E-8968C29B340B}" srcOrd="0" destOrd="0" presId="urn:microsoft.com/office/officeart/2009/3/layout/IncreasingArrowsProcess"/>
    <dgm:cxn modelId="{9D24B8C9-873C-4A9D-8580-1D89B3C414D1}" type="presOf" srcId="{7E22D7D4-E149-4A2F-9ACD-2DFAEDC88A58}" destId="{DF7034EA-E5AD-4004-97BD-33B77F7035F5}" srcOrd="0" destOrd="0" presId="urn:microsoft.com/office/officeart/2009/3/layout/IncreasingArrowsProcess"/>
    <dgm:cxn modelId="{065BBB5D-680A-44D7-B4CC-6B5A8B26AC0C}" srcId="{F6866D28-FA85-4FF0-9669-92BE726FBA02}" destId="{12928613-6546-476B-B026-C175E0A57D4D}" srcOrd="1" destOrd="0" parTransId="{047C6D35-DFA2-41AD-A40A-907815EE49D2}" sibTransId="{D6C51632-9950-4010-A177-BD688AE6FD7C}"/>
    <dgm:cxn modelId="{4B6D4A8C-08C3-4606-9917-D0C15906E142}" type="presOf" srcId="{12928613-6546-476B-B026-C175E0A57D4D}" destId="{0548DBB0-E907-45E3-800C-6C15A29D96E4}" srcOrd="0" destOrd="1" presId="urn:microsoft.com/office/officeart/2009/3/layout/IncreasingArrowsProcess"/>
    <dgm:cxn modelId="{255FC187-02CF-4178-9A72-188448B0BEF9}" srcId="{7E22D7D4-E149-4A2F-9ACD-2DFAEDC88A58}" destId="{F63199C9-E3B9-4414-A8F0-066F88DC5544}" srcOrd="0" destOrd="0" parTransId="{776ADBDF-BB19-473F-B052-EB9CE9473AAA}" sibTransId="{052B8BC6-E0BF-42D8-A814-8D382643F1E5}"/>
    <dgm:cxn modelId="{2E23F478-DECB-4894-950E-9510BAEDA2A1}" type="presOf" srcId="{6D3883AA-8FB8-4F57-A38B-E13EEFCE3D9D}" destId="{4F56F46D-80FB-4460-8E01-F206C9510F64}" srcOrd="0" destOrd="0" presId="urn:microsoft.com/office/officeart/2009/3/layout/IncreasingArrowsProcess"/>
    <dgm:cxn modelId="{1181E7C4-0F39-4300-9775-73C60C2A96AC}" type="presParOf" srcId="{4F56F46D-80FB-4460-8E01-F206C9510F64}" destId="{76DA3069-84E3-4477-A27E-8968C29B340B}" srcOrd="0" destOrd="0" presId="urn:microsoft.com/office/officeart/2009/3/layout/IncreasingArrowsProcess"/>
    <dgm:cxn modelId="{023A9FA8-A3C8-45DA-9CDE-9AD5EA5500CF}" type="presParOf" srcId="{4F56F46D-80FB-4460-8E01-F206C9510F64}" destId="{0548DBB0-E907-45E3-800C-6C15A29D96E4}" srcOrd="1" destOrd="0" presId="urn:microsoft.com/office/officeart/2009/3/layout/IncreasingArrowsProcess"/>
    <dgm:cxn modelId="{EBF2140B-2B44-48DA-AAEF-E77AC946B7E5}" type="presParOf" srcId="{4F56F46D-80FB-4460-8E01-F206C9510F64}" destId="{DF7034EA-E5AD-4004-97BD-33B77F7035F5}" srcOrd="2" destOrd="0" presId="urn:microsoft.com/office/officeart/2009/3/layout/IncreasingArrowsProcess"/>
    <dgm:cxn modelId="{F42ADEA1-CA99-4BB6-B976-F74B63789658}" type="presParOf" srcId="{4F56F46D-80FB-4460-8E01-F206C9510F64}" destId="{1EC96325-81D7-4101-92AC-8695BA9CDA1C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6B10B-143F-4ABA-AE72-EA6B65700C2D}">
      <dsp:nvSpPr>
        <dsp:cNvPr id="0" name=""/>
        <dsp:cNvSpPr/>
      </dsp:nvSpPr>
      <dsp:spPr>
        <a:xfrm>
          <a:off x="3301567" y="1987421"/>
          <a:ext cx="4025246" cy="3809222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ЭНЕРГО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FF0000"/>
              </a:solidFill>
            </a:rPr>
            <a:t>МИНУТКИ</a:t>
          </a:r>
          <a:endParaRPr lang="ru-RU" sz="3200" b="1" kern="1200" dirty="0">
            <a:solidFill>
              <a:srgbClr val="FF0000"/>
            </a:solidFill>
          </a:endParaRPr>
        </a:p>
      </dsp:txBody>
      <dsp:txXfrm>
        <a:off x="4094675" y="2879713"/>
        <a:ext cx="2439030" cy="1958019"/>
      </dsp:txXfrm>
    </dsp:sp>
    <dsp:sp modelId="{22AE0345-BCB4-4A91-ACDA-E7EFF9EE70CB}">
      <dsp:nvSpPr>
        <dsp:cNvPr id="0" name=""/>
        <dsp:cNvSpPr/>
      </dsp:nvSpPr>
      <dsp:spPr>
        <a:xfrm>
          <a:off x="1972299" y="1617299"/>
          <a:ext cx="2246649" cy="2246649"/>
        </a:xfrm>
        <a:prstGeom prst="gear6">
          <a:avLst/>
        </a:prstGeom>
        <a:solidFill>
          <a:schemeClr val="accent4">
            <a:hueOff val="-6501581"/>
            <a:satOff val="30845"/>
            <a:lumOff val="-666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9-11 классы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2537900" y="2186318"/>
        <a:ext cx="1115447" cy="1108611"/>
      </dsp:txXfrm>
    </dsp:sp>
    <dsp:sp modelId="{7461735E-869F-4744-8496-45F4B26C4596}">
      <dsp:nvSpPr>
        <dsp:cNvPr id="0" name=""/>
        <dsp:cNvSpPr/>
      </dsp:nvSpPr>
      <dsp:spPr>
        <a:xfrm rot="20700000">
          <a:off x="3230652" y="67340"/>
          <a:ext cx="2201258" cy="2201258"/>
        </a:xfrm>
        <a:prstGeom prst="gear6">
          <a:avLst/>
        </a:prstGeom>
        <a:solidFill>
          <a:schemeClr val="accent4">
            <a:hueOff val="-13003162"/>
            <a:satOff val="61689"/>
            <a:lumOff val="-1333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 rot="-20700000">
        <a:off x="3713452" y="550141"/>
        <a:ext cx="1235657" cy="1235657"/>
      </dsp:txXfrm>
    </dsp:sp>
    <dsp:sp modelId="{8E7DDD40-F6C8-452B-A824-EE9D6FF3FBDB}">
      <dsp:nvSpPr>
        <dsp:cNvPr id="0" name=""/>
        <dsp:cNvSpPr/>
      </dsp:nvSpPr>
      <dsp:spPr>
        <a:xfrm>
          <a:off x="3548007" y="1872202"/>
          <a:ext cx="3954103" cy="3954103"/>
        </a:xfrm>
        <a:prstGeom prst="circularArrow">
          <a:avLst>
            <a:gd name="adj1" fmla="val 4687"/>
            <a:gd name="adj2" fmla="val 299029"/>
            <a:gd name="adj3" fmla="val 2542172"/>
            <a:gd name="adj4" fmla="val 15806349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BCC9C8-C565-496C-8479-A2025E329787}">
      <dsp:nvSpPr>
        <dsp:cNvPr id="0" name=""/>
        <dsp:cNvSpPr/>
      </dsp:nvSpPr>
      <dsp:spPr>
        <a:xfrm>
          <a:off x="1574421" y="1114097"/>
          <a:ext cx="2872903" cy="2872903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6501581"/>
            <a:satOff val="30845"/>
            <a:lumOff val="-6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10AC7-63BB-452C-9642-ABD976D4B53F}">
      <dsp:nvSpPr>
        <dsp:cNvPr id="0" name=""/>
        <dsp:cNvSpPr/>
      </dsp:nvSpPr>
      <dsp:spPr>
        <a:xfrm>
          <a:off x="2721478" y="-420921"/>
          <a:ext cx="3097568" cy="309756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13003162"/>
            <a:satOff val="61689"/>
            <a:lumOff val="-133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BCECD-DDDB-4023-B83B-C3C9D589EC74}">
      <dsp:nvSpPr>
        <dsp:cNvPr id="0" name=""/>
        <dsp:cNvSpPr/>
      </dsp:nvSpPr>
      <dsp:spPr>
        <a:xfrm>
          <a:off x="0" y="730728"/>
          <a:ext cx="4947254" cy="4947254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1FC91-5EC1-4DF2-89C5-F901A3B5E143}">
      <dsp:nvSpPr>
        <dsp:cNvPr id="0" name=""/>
        <dsp:cNvSpPr/>
      </dsp:nvSpPr>
      <dsp:spPr>
        <a:xfrm>
          <a:off x="2473627" y="730728"/>
          <a:ext cx="5771796" cy="49472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 устанавливайте холодильник рядом с газовой плитой или радиатором отопления. Это увеличивает расход энергии холодильником на 20-30%.</a:t>
          </a:r>
          <a:endParaRPr lang="ru-RU" sz="2400" kern="1200" dirty="0"/>
        </a:p>
      </dsp:txBody>
      <dsp:txXfrm>
        <a:off x="2473627" y="730728"/>
        <a:ext cx="5771796" cy="2349945"/>
      </dsp:txXfrm>
    </dsp:sp>
    <dsp:sp modelId="{EDC624C7-29F8-4B18-BA27-5354C814C27C}">
      <dsp:nvSpPr>
        <dsp:cNvPr id="0" name=""/>
        <dsp:cNvSpPr/>
      </dsp:nvSpPr>
      <dsp:spPr>
        <a:xfrm>
          <a:off x="1298654" y="3080674"/>
          <a:ext cx="2349945" cy="2349945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-13003162"/>
            <a:satOff val="61689"/>
            <a:lumOff val="-1333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E471A-ED63-4246-A5A6-07C96B257143}">
      <dsp:nvSpPr>
        <dsp:cNvPr id="0" name=""/>
        <dsp:cNvSpPr/>
      </dsp:nvSpPr>
      <dsp:spPr>
        <a:xfrm>
          <a:off x="2473627" y="3080674"/>
          <a:ext cx="5771796" cy="23499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4">
              <a:hueOff val="-13003162"/>
              <a:satOff val="61689"/>
              <a:lumOff val="-13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На сколько за год увеличится потребление электроэнергии холодильником, который потребляет в среднем 1 кВт в сутки, если поставить его рядом с плитой?</a:t>
          </a:r>
          <a:endParaRPr lang="ru-RU" sz="2700" kern="1200" dirty="0"/>
        </a:p>
      </dsp:txBody>
      <dsp:txXfrm>
        <a:off x="2473627" y="3080674"/>
        <a:ext cx="5771796" cy="23499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9A69CF-7B79-49F2-91F9-57F0BFD70BD9}">
      <dsp:nvSpPr>
        <dsp:cNvPr id="0" name=""/>
        <dsp:cNvSpPr/>
      </dsp:nvSpPr>
      <dsp:spPr>
        <a:xfrm>
          <a:off x="231987" y="2039523"/>
          <a:ext cx="2973986" cy="16792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</a:rPr>
            <a:t>Можно почистить зубы, используя стакан с водой (0.2 л).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2">
                  <a:lumMod val="75000"/>
                </a:schemeClr>
              </a:solidFill>
            </a:rPr>
            <a:t>При открытом кране человек затрачивает 5 л воды. </a:t>
          </a:r>
          <a:endParaRPr lang="ru-RU" sz="2000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31987" y="2039523"/>
        <a:ext cx="2973986" cy="1679267"/>
      </dsp:txXfrm>
    </dsp:sp>
    <dsp:sp modelId="{8A81B936-BC95-46CC-BDC5-1FB77BE1D716}">
      <dsp:nvSpPr>
        <dsp:cNvPr id="0" name=""/>
        <dsp:cNvSpPr/>
      </dsp:nvSpPr>
      <dsp:spPr>
        <a:xfrm>
          <a:off x="467544" y="1628800"/>
          <a:ext cx="158326" cy="15832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CD4D3-4C9B-4261-B6A1-16E2C597B4F2}">
      <dsp:nvSpPr>
        <dsp:cNvPr id="0" name=""/>
        <dsp:cNvSpPr/>
      </dsp:nvSpPr>
      <dsp:spPr>
        <a:xfrm>
          <a:off x="755575" y="1340768"/>
          <a:ext cx="158326" cy="158326"/>
        </a:xfrm>
        <a:prstGeom prst="ellipse">
          <a:avLst/>
        </a:prstGeom>
        <a:solidFill>
          <a:schemeClr val="accent4">
            <a:hueOff val="-722398"/>
            <a:satOff val="3427"/>
            <a:lumOff val="-741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DA65FA-EE1F-4014-9CC2-13411E013F33}">
      <dsp:nvSpPr>
        <dsp:cNvPr id="0" name=""/>
        <dsp:cNvSpPr/>
      </dsp:nvSpPr>
      <dsp:spPr>
        <a:xfrm>
          <a:off x="971601" y="1484785"/>
          <a:ext cx="248799" cy="248799"/>
        </a:xfrm>
        <a:prstGeom prst="ellipse">
          <a:avLst/>
        </a:prstGeom>
        <a:solidFill>
          <a:schemeClr val="accent4">
            <a:hueOff val="-1444796"/>
            <a:satOff val="6854"/>
            <a:lumOff val="-1481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CE587F-736F-4887-89C7-8CB823E3FF1F}">
      <dsp:nvSpPr>
        <dsp:cNvPr id="0" name=""/>
        <dsp:cNvSpPr/>
      </dsp:nvSpPr>
      <dsp:spPr>
        <a:xfrm>
          <a:off x="1331641" y="1268760"/>
          <a:ext cx="158326" cy="158326"/>
        </a:xfrm>
        <a:prstGeom prst="ellipse">
          <a:avLst/>
        </a:prstGeom>
        <a:solidFill>
          <a:schemeClr val="accent4">
            <a:hueOff val="-2167194"/>
            <a:satOff val="10282"/>
            <a:lumOff val="-2222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3A3E4F-0702-425C-BAF5-ABDD4B062B2F}">
      <dsp:nvSpPr>
        <dsp:cNvPr id="0" name=""/>
        <dsp:cNvSpPr/>
      </dsp:nvSpPr>
      <dsp:spPr>
        <a:xfrm>
          <a:off x="1787489" y="1182421"/>
          <a:ext cx="158326" cy="158326"/>
        </a:xfrm>
        <a:prstGeom prst="ellipse">
          <a:avLst/>
        </a:prstGeom>
        <a:solidFill>
          <a:schemeClr val="accent4">
            <a:hueOff val="-2889592"/>
            <a:satOff val="13709"/>
            <a:lumOff val="-296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F5C559-DD92-4032-8652-2F32D48538F1}">
      <dsp:nvSpPr>
        <dsp:cNvPr id="0" name=""/>
        <dsp:cNvSpPr/>
      </dsp:nvSpPr>
      <dsp:spPr>
        <a:xfrm>
          <a:off x="2142141" y="1337581"/>
          <a:ext cx="158326" cy="158326"/>
        </a:xfrm>
        <a:prstGeom prst="ellipse">
          <a:avLst/>
        </a:prstGeom>
        <a:solidFill>
          <a:schemeClr val="accent4">
            <a:hueOff val="-3611990"/>
            <a:satOff val="17136"/>
            <a:lumOff val="-370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AF2C8-D712-42B8-8CB6-7D4DB41D8167}">
      <dsp:nvSpPr>
        <dsp:cNvPr id="0" name=""/>
        <dsp:cNvSpPr/>
      </dsp:nvSpPr>
      <dsp:spPr>
        <a:xfrm>
          <a:off x="2363803" y="1448409"/>
          <a:ext cx="248799" cy="248799"/>
        </a:xfrm>
        <a:prstGeom prst="ellipse">
          <a:avLst/>
        </a:prstGeom>
        <a:solidFill>
          <a:schemeClr val="accent4">
            <a:hueOff val="-4334388"/>
            <a:satOff val="20563"/>
            <a:lumOff val="-444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3D274-54D6-451B-A7B5-4883453E677D}">
      <dsp:nvSpPr>
        <dsp:cNvPr id="0" name=""/>
        <dsp:cNvSpPr/>
      </dsp:nvSpPr>
      <dsp:spPr>
        <a:xfrm>
          <a:off x="2674119" y="1692233"/>
          <a:ext cx="158326" cy="158326"/>
        </a:xfrm>
        <a:prstGeom prst="ellipse">
          <a:avLst/>
        </a:prstGeom>
        <a:solidFill>
          <a:schemeClr val="accent4">
            <a:hueOff val="-5056785"/>
            <a:satOff val="23990"/>
            <a:lumOff val="-518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FB1E7-F5F4-440C-B189-7BB60A99D6F1}">
      <dsp:nvSpPr>
        <dsp:cNvPr id="0" name=""/>
        <dsp:cNvSpPr/>
      </dsp:nvSpPr>
      <dsp:spPr>
        <a:xfrm>
          <a:off x="2987824" y="1844824"/>
          <a:ext cx="158326" cy="158326"/>
        </a:xfrm>
        <a:prstGeom prst="ellipse">
          <a:avLst/>
        </a:prstGeom>
        <a:solidFill>
          <a:schemeClr val="accent4">
            <a:hueOff val="-5779183"/>
            <a:satOff val="27417"/>
            <a:lumOff val="-5926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50B697-C98A-4B51-B79F-720C8E0F223A}">
      <dsp:nvSpPr>
        <dsp:cNvPr id="0" name=""/>
        <dsp:cNvSpPr/>
      </dsp:nvSpPr>
      <dsp:spPr>
        <a:xfrm>
          <a:off x="1403650" y="1484786"/>
          <a:ext cx="407126" cy="407126"/>
        </a:xfrm>
        <a:prstGeom prst="ellipse">
          <a:avLst/>
        </a:prstGeom>
        <a:solidFill>
          <a:schemeClr val="accent4">
            <a:hueOff val="-6501581"/>
            <a:satOff val="30845"/>
            <a:lumOff val="-666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D31D83-6EEB-452E-AA99-092CEAA9F94A}">
      <dsp:nvSpPr>
        <dsp:cNvPr id="0" name=""/>
        <dsp:cNvSpPr/>
      </dsp:nvSpPr>
      <dsp:spPr>
        <a:xfrm>
          <a:off x="656356" y="3567581"/>
          <a:ext cx="158326" cy="158326"/>
        </a:xfrm>
        <a:prstGeom prst="ellipse">
          <a:avLst/>
        </a:prstGeom>
        <a:solidFill>
          <a:schemeClr val="accent4">
            <a:hueOff val="-7223979"/>
            <a:satOff val="34272"/>
            <a:lumOff val="-7407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DA096-8929-47A7-A533-BF85AFE48D1B}">
      <dsp:nvSpPr>
        <dsp:cNvPr id="0" name=""/>
        <dsp:cNvSpPr/>
      </dsp:nvSpPr>
      <dsp:spPr>
        <a:xfrm>
          <a:off x="789352" y="3767080"/>
          <a:ext cx="248799" cy="248799"/>
        </a:xfrm>
        <a:prstGeom prst="ellipse">
          <a:avLst/>
        </a:prstGeom>
        <a:solidFill>
          <a:schemeClr val="accent4">
            <a:hueOff val="-7946376"/>
            <a:satOff val="37699"/>
            <a:lumOff val="-8148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9C2B9-59A0-4569-B8F7-123619B63986}">
      <dsp:nvSpPr>
        <dsp:cNvPr id="0" name=""/>
        <dsp:cNvSpPr/>
      </dsp:nvSpPr>
      <dsp:spPr>
        <a:xfrm>
          <a:off x="1121839" y="3944409"/>
          <a:ext cx="361889" cy="361889"/>
        </a:xfrm>
        <a:prstGeom prst="ellipse">
          <a:avLst/>
        </a:prstGeom>
        <a:solidFill>
          <a:schemeClr val="accent4">
            <a:hueOff val="-8668775"/>
            <a:satOff val="41126"/>
            <a:lumOff val="-888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2BD7C7-228C-415E-8ECA-51485036B6BD}">
      <dsp:nvSpPr>
        <dsp:cNvPr id="0" name=""/>
        <dsp:cNvSpPr/>
      </dsp:nvSpPr>
      <dsp:spPr>
        <a:xfrm>
          <a:off x="1587318" y="4232553"/>
          <a:ext cx="158326" cy="158326"/>
        </a:xfrm>
        <a:prstGeom prst="ellipse">
          <a:avLst/>
        </a:prstGeom>
        <a:solidFill>
          <a:schemeClr val="accent4">
            <a:hueOff val="-9391172"/>
            <a:satOff val="44553"/>
            <a:lumOff val="-9629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778FC3-3E9F-4E12-B1A3-61D8C5D67E4F}">
      <dsp:nvSpPr>
        <dsp:cNvPr id="0" name=""/>
        <dsp:cNvSpPr/>
      </dsp:nvSpPr>
      <dsp:spPr>
        <a:xfrm>
          <a:off x="1675982" y="3944406"/>
          <a:ext cx="248799" cy="248799"/>
        </a:xfrm>
        <a:prstGeom prst="ellipse">
          <a:avLst/>
        </a:prstGeom>
        <a:solidFill>
          <a:schemeClr val="accent4">
            <a:hueOff val="-10113571"/>
            <a:satOff val="47980"/>
            <a:lumOff val="-1037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2CD054-E72A-404B-B544-29B49E355796}">
      <dsp:nvSpPr>
        <dsp:cNvPr id="0" name=""/>
        <dsp:cNvSpPr/>
      </dsp:nvSpPr>
      <dsp:spPr>
        <a:xfrm>
          <a:off x="1897638" y="4254719"/>
          <a:ext cx="158326" cy="158326"/>
        </a:xfrm>
        <a:prstGeom prst="ellipse">
          <a:avLst/>
        </a:prstGeom>
        <a:solidFill>
          <a:schemeClr val="accent4">
            <a:hueOff val="-10835967"/>
            <a:satOff val="51407"/>
            <a:lumOff val="-11111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ACB00-9AEE-496C-BBA5-1611CD1274A7}">
      <dsp:nvSpPr>
        <dsp:cNvPr id="0" name=""/>
        <dsp:cNvSpPr/>
      </dsp:nvSpPr>
      <dsp:spPr>
        <a:xfrm>
          <a:off x="2097132" y="3900078"/>
          <a:ext cx="361889" cy="361889"/>
        </a:xfrm>
        <a:prstGeom prst="ellipse">
          <a:avLst/>
        </a:prstGeom>
        <a:solidFill>
          <a:schemeClr val="accent4">
            <a:hueOff val="-11558366"/>
            <a:satOff val="54835"/>
            <a:lumOff val="-11852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4D2146-8FA9-4233-92D4-64E1BEE79ED1}">
      <dsp:nvSpPr>
        <dsp:cNvPr id="0" name=""/>
        <dsp:cNvSpPr/>
      </dsp:nvSpPr>
      <dsp:spPr>
        <a:xfrm>
          <a:off x="2584778" y="3811411"/>
          <a:ext cx="248799" cy="248799"/>
        </a:xfrm>
        <a:prstGeom prst="ellipse">
          <a:avLst/>
        </a:prstGeom>
        <a:solidFill>
          <a:schemeClr val="accent4">
            <a:hueOff val="-12280764"/>
            <a:satOff val="58262"/>
            <a:lumOff val="-12592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3DB795-37DE-411F-B144-62F97B9E7B66}">
      <dsp:nvSpPr>
        <dsp:cNvPr id="0" name=""/>
        <dsp:cNvSpPr/>
      </dsp:nvSpPr>
      <dsp:spPr>
        <a:xfrm>
          <a:off x="3509917" y="2042147"/>
          <a:ext cx="730687" cy="1394962"/>
        </a:xfrm>
        <a:prstGeom prst="chevron">
          <a:avLst>
            <a:gd name="adj" fmla="val 623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2AD406-BE28-405F-9002-A46ECA8A803F}">
      <dsp:nvSpPr>
        <dsp:cNvPr id="0" name=""/>
        <dsp:cNvSpPr/>
      </dsp:nvSpPr>
      <dsp:spPr>
        <a:xfrm>
          <a:off x="4037365" y="2042147"/>
          <a:ext cx="730687" cy="1394962"/>
        </a:xfrm>
        <a:prstGeom prst="chevron">
          <a:avLst>
            <a:gd name="adj" fmla="val 62310"/>
          </a:avLst>
        </a:prstGeom>
        <a:solidFill>
          <a:schemeClr val="accent4">
            <a:hueOff val="-13003162"/>
            <a:satOff val="61689"/>
            <a:lumOff val="-133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6A6F1-6738-4EDB-B286-B1848901D0FC}">
      <dsp:nvSpPr>
        <dsp:cNvPr id="0" name=""/>
        <dsp:cNvSpPr/>
      </dsp:nvSpPr>
      <dsp:spPr>
        <a:xfrm>
          <a:off x="5822569" y="1943185"/>
          <a:ext cx="1693867" cy="1693867"/>
        </a:xfrm>
        <a:prstGeom prst="ellipse">
          <a:avLst/>
        </a:prstGeom>
        <a:solidFill>
          <a:schemeClr val="accent4">
            <a:hueOff val="-13003162"/>
            <a:satOff val="61689"/>
            <a:lumOff val="-13333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6070630" y="2191246"/>
        <a:ext cx="1197745" cy="1197745"/>
      </dsp:txXfrm>
    </dsp:sp>
    <dsp:sp modelId="{A08971AC-DA53-4044-8F30-AB93CA68C566}">
      <dsp:nvSpPr>
        <dsp:cNvPr id="0" name=""/>
        <dsp:cNvSpPr/>
      </dsp:nvSpPr>
      <dsp:spPr>
        <a:xfrm>
          <a:off x="3851924" y="4077072"/>
          <a:ext cx="4726488" cy="12288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B050"/>
              </a:solidFill>
            </a:rPr>
            <a:t>Сколько можно сэкономить воды за месяц, используя для чистки зубов стакан?</a:t>
          </a:r>
          <a:endParaRPr lang="ru-RU" sz="2800" kern="1200" dirty="0"/>
        </a:p>
      </dsp:txBody>
      <dsp:txXfrm>
        <a:off x="3851924" y="4077072"/>
        <a:ext cx="4726488" cy="12288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39C11C-98F3-4AB8-A8E2-192770DDAD05}">
      <dsp:nvSpPr>
        <dsp:cNvPr id="0" name=""/>
        <dsp:cNvSpPr/>
      </dsp:nvSpPr>
      <dsp:spPr>
        <a:xfrm>
          <a:off x="628412" y="-231019"/>
          <a:ext cx="8187530" cy="3714131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rgbClr val="FFFF00"/>
        </a:solidFill>
        <a:ln w="412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9A70684-2529-4731-9F2E-4F3AB2F21FA3}">
      <dsp:nvSpPr>
        <dsp:cNvPr id="0" name=""/>
        <dsp:cNvSpPr/>
      </dsp:nvSpPr>
      <dsp:spPr>
        <a:xfrm>
          <a:off x="1224128" y="696036"/>
          <a:ext cx="6888083" cy="1035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Экономия 1000 кВт электроэнергии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 сокращает расход каменного угля на 300 кг.  </a:t>
          </a:r>
          <a:endParaRPr lang="ru-RU" sz="2400" kern="1200" dirty="0"/>
        </a:p>
      </dsp:txBody>
      <dsp:txXfrm>
        <a:off x="1224128" y="696036"/>
        <a:ext cx="6888083" cy="1035944"/>
      </dsp:txXfrm>
    </dsp:sp>
    <dsp:sp modelId="{93DE114B-925E-4266-A884-A35C3647A7EA}">
      <dsp:nvSpPr>
        <dsp:cNvPr id="0" name=""/>
        <dsp:cNvSpPr/>
      </dsp:nvSpPr>
      <dsp:spPr>
        <a:xfrm>
          <a:off x="-487694" y="1687551"/>
          <a:ext cx="8363024" cy="4116057"/>
        </a:xfrm>
        <a:prstGeom prst="blockArc">
          <a:avLst>
            <a:gd name="adj1" fmla="val 0"/>
            <a:gd name="adj2" fmla="val 189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1275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4091FB4-F116-4281-849D-62C87F3C00C4}">
      <dsp:nvSpPr>
        <dsp:cNvPr id="0" name=""/>
        <dsp:cNvSpPr/>
      </dsp:nvSpPr>
      <dsp:spPr>
        <a:xfrm>
          <a:off x="180125" y="3476514"/>
          <a:ext cx="7236699" cy="1035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Узнайте, на сколько уменьшается выброс углекислого газа в атмосферу при экономии 1000 кВт электроэнергии, составив уравнение реакции горения угля массой 300 кг.</a:t>
          </a:r>
          <a:endParaRPr lang="ru-RU" sz="2400" kern="1200" dirty="0"/>
        </a:p>
      </dsp:txBody>
      <dsp:txXfrm>
        <a:off x="180125" y="3476514"/>
        <a:ext cx="7236699" cy="10359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A3069-84E3-4477-A27E-8968C29B340B}">
      <dsp:nvSpPr>
        <dsp:cNvPr id="0" name=""/>
        <dsp:cNvSpPr/>
      </dsp:nvSpPr>
      <dsp:spPr>
        <a:xfrm>
          <a:off x="216008" y="0"/>
          <a:ext cx="7488865" cy="1217168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322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16008" y="304292"/>
        <a:ext cx="7184573" cy="608584"/>
      </dsp:txXfrm>
    </dsp:sp>
    <dsp:sp modelId="{0548DBB0-E907-45E3-800C-6C15A29D96E4}">
      <dsp:nvSpPr>
        <dsp:cNvPr id="0" name=""/>
        <dsp:cNvSpPr/>
      </dsp:nvSpPr>
      <dsp:spPr>
        <a:xfrm>
          <a:off x="214086" y="941628"/>
          <a:ext cx="3860843" cy="27167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Катя и Маша купили елочные гирлянды с одинаковым количеством лампочек.</a:t>
          </a:r>
          <a:endParaRPr lang="ru-RU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Разницы в их работе девочки не заметили, но обратили внимание, что гирлянда Кати </a:t>
          </a:r>
          <a:r>
            <a:rPr lang="ru-RU" sz="2000" kern="1200" dirty="0" smtClean="0">
              <a:solidFill>
                <a:schemeClr val="accent2"/>
              </a:solidFill>
            </a:rPr>
            <a:t>потребляет 100 Вт, а у Маши -  240 Вт. Катя сразу </a:t>
          </a:r>
          <a:r>
            <a:rPr lang="ru-RU" sz="2000" kern="1200" dirty="0" smtClean="0"/>
            <a:t>поняла в чем дело. А вы знаете?</a:t>
          </a:r>
        </a:p>
      </dsp:txBody>
      <dsp:txXfrm>
        <a:off x="214086" y="941628"/>
        <a:ext cx="3860843" cy="2716784"/>
      </dsp:txXfrm>
    </dsp:sp>
    <dsp:sp modelId="{DF7034EA-E5AD-4004-97BD-33B77F7035F5}">
      <dsp:nvSpPr>
        <dsp:cNvPr id="0" name=""/>
        <dsp:cNvSpPr/>
      </dsp:nvSpPr>
      <dsp:spPr>
        <a:xfrm>
          <a:off x="4289016" y="530432"/>
          <a:ext cx="4495960" cy="1217168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2457214"/>
            <a:satOff val="-53963"/>
            <a:lumOff val="13725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254000" bIns="19322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4289016" y="834724"/>
        <a:ext cx="4191668" cy="608584"/>
      </dsp:txXfrm>
    </dsp:sp>
    <dsp:sp modelId="{1EC96325-81D7-4101-92AC-8695BA9CDA1C}">
      <dsp:nvSpPr>
        <dsp:cNvPr id="0" name=""/>
        <dsp:cNvSpPr/>
      </dsp:nvSpPr>
      <dsp:spPr>
        <a:xfrm>
          <a:off x="4313684" y="1347216"/>
          <a:ext cx="3860843" cy="271678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hueOff val="2457214"/>
              <a:satOff val="-53963"/>
              <a:lumOff val="1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Сколько энергии сэкономит Катя за новогоднюю ночь, если допустить, что гирлянда будет гореть с 18.00 часов 31 декабря до 04.00 часов  1 января ?</a:t>
          </a:r>
          <a:endParaRPr lang="ru-RU" sz="2400" kern="1200" dirty="0"/>
        </a:p>
      </dsp:txBody>
      <dsp:txXfrm>
        <a:off x="4313684" y="1347216"/>
        <a:ext cx="3860843" cy="2716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0A92-0A03-4736-8AB5-1AE319DC0FA9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59C3A7-BCBD-40B5-A0E2-A72FF3550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0A92-0A03-4736-8AB5-1AE319DC0FA9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C3A7-BCBD-40B5-A0E2-A72FF3550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0A92-0A03-4736-8AB5-1AE319DC0FA9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C3A7-BCBD-40B5-A0E2-A72FF3550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0A92-0A03-4736-8AB5-1AE319DC0FA9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C3A7-BCBD-40B5-A0E2-A72FF3550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0A92-0A03-4736-8AB5-1AE319DC0FA9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59C3A7-BCBD-40B5-A0E2-A72FF355084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0A92-0A03-4736-8AB5-1AE319DC0FA9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C3A7-BCBD-40B5-A0E2-A72FF3550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0A92-0A03-4736-8AB5-1AE319DC0FA9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C3A7-BCBD-40B5-A0E2-A72FF3550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0A92-0A03-4736-8AB5-1AE319DC0FA9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C3A7-BCBD-40B5-A0E2-A72FF3550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0A92-0A03-4736-8AB5-1AE319DC0FA9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C3A7-BCBD-40B5-A0E2-A72FF35508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0A92-0A03-4736-8AB5-1AE319DC0FA9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9C3A7-BCBD-40B5-A0E2-A72FF35508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C0A92-0A03-4736-8AB5-1AE319DC0FA9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B59C3A7-BCBD-40B5-A0E2-A72FF35508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69DC0A92-0A03-4736-8AB5-1AE319DC0FA9}" type="datetimeFigureOut">
              <a:rPr lang="ru-RU" smtClean="0"/>
              <a:t>03.03.2020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B59C3A7-BCBD-40B5-A0E2-A72FF355084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19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01087710"/>
              </p:ext>
            </p:extLst>
          </p:nvPr>
        </p:nvGraphicFramePr>
        <p:xfrm>
          <a:off x="251520" y="620688"/>
          <a:ext cx="856895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755576" y="404664"/>
            <a:ext cx="7704856" cy="6192688"/>
          </a:xfrm>
          <a:prstGeom prst="round2Diag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7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1 класс\Анна Кандыбо\1490600243_gorit-ugol-v-pec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4742883"/>
            <a:ext cx="7272808" cy="2112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220312168"/>
              </p:ext>
            </p:extLst>
          </p:nvPr>
        </p:nvGraphicFramePr>
        <p:xfrm>
          <a:off x="467544" y="68669"/>
          <a:ext cx="8328248" cy="5572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30952" r="29722" b="29366"/>
          <a:stretch/>
        </p:blipFill>
        <p:spPr bwMode="auto">
          <a:xfrm>
            <a:off x="-20279" y="0"/>
            <a:ext cx="1117726" cy="102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178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2386608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Ответ: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365104"/>
            <a:ext cx="7776864" cy="125700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300 000</a:t>
            </a:r>
            <a:r>
              <a:rPr lang="ru-RU" sz="2400" dirty="0" smtClean="0"/>
              <a:t>г : 12г/моль = 25 000моль</a:t>
            </a:r>
          </a:p>
          <a:p>
            <a:r>
              <a:rPr lang="ru-RU" sz="2400" dirty="0" smtClean="0"/>
              <a:t>25 000 моль х 22,4 л/моль = 560 000л (560 м куб.)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143919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+ 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00306" y="1962418"/>
            <a:ext cx="749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 моль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1969095"/>
            <a:ext cx="7497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 моль</a:t>
            </a:r>
            <a:endParaRPr lang="ru-RU" sz="1400" dirty="0"/>
          </a:p>
        </p:txBody>
      </p:sp>
      <p:pic>
        <p:nvPicPr>
          <p:cNvPr id="9" name="Picture 2" descr="D:\11 класс\Анна Кандыбо\1490600243_gorit-ugol-v-pec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75614" y="2348880"/>
            <a:ext cx="2820931" cy="1880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204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11144296" y="642918"/>
            <a:ext cx="7143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 descr="depositphotos_13132216-stock-photo-felled-trees-near-coniferous-for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437" y="3301255"/>
            <a:ext cx="2520280" cy="3473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eotermalnoe-otoplenie-zagorodnogo-do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301255"/>
            <a:ext cx="3765805" cy="3391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386699"/>
            <a:ext cx="8352928" cy="230832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dirty="0"/>
              <a:t>Житель Исландии </a:t>
            </a:r>
            <a:r>
              <a:rPr lang="ru-RU" sz="2400" dirty="0" smtClean="0"/>
              <a:t> </a:t>
            </a:r>
            <a:r>
              <a:rPr lang="ru-RU" sz="2400" dirty="0"/>
              <a:t>тратит ежегодно</a:t>
            </a:r>
            <a:r>
              <a:rPr lang="en-US" sz="2400" dirty="0"/>
              <a:t> </a:t>
            </a:r>
            <a:r>
              <a:rPr lang="ru-RU" sz="2400" dirty="0"/>
              <a:t>тратит 1200</a:t>
            </a:r>
            <a:r>
              <a:rPr lang="en-US" sz="2000" dirty="0"/>
              <a:t>$</a:t>
            </a:r>
            <a:r>
              <a:rPr lang="ru-RU" sz="2400" dirty="0"/>
              <a:t> на дрова на </a:t>
            </a:r>
            <a:r>
              <a:rPr lang="ru-RU" sz="2400" dirty="0" smtClean="0"/>
              <a:t>зиму. </a:t>
            </a:r>
            <a:r>
              <a:rPr lang="ru-RU" sz="2400" dirty="0"/>
              <a:t>Ему предложили поставить на своем участке геотермальную установку и отапливаться за счёт её. Но её </a:t>
            </a:r>
            <a:r>
              <a:rPr lang="ru-RU" sz="2400" dirty="0" smtClean="0"/>
              <a:t>цена оказалась </a:t>
            </a:r>
            <a:r>
              <a:rPr lang="ru-RU" sz="2400" dirty="0"/>
              <a:t>значительной –7000</a:t>
            </a:r>
            <a:r>
              <a:rPr lang="en-US" sz="2000" dirty="0"/>
              <a:t>$</a:t>
            </a:r>
            <a:r>
              <a:rPr lang="ru-RU" sz="2400" dirty="0"/>
              <a:t>. </a:t>
            </a:r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Через </a:t>
            </a:r>
            <a:r>
              <a:rPr lang="ru-RU" sz="2400" dirty="0"/>
              <a:t>сколько лет установка окупит свою </a:t>
            </a:r>
            <a:r>
              <a:rPr lang="ru-RU" sz="2400" dirty="0" smtClean="0"/>
              <a:t> стоимость?</a:t>
            </a:r>
            <a:endParaRPr lang="ru-RU" sz="2400" dirty="0"/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3677725" y="4602319"/>
            <a:ext cx="966283" cy="415994"/>
          </a:xfrm>
          <a:prstGeom prst="striped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30952" r="29722" b="29366"/>
          <a:stretch/>
        </p:blipFill>
        <p:spPr bwMode="auto">
          <a:xfrm>
            <a:off x="0" y="5826094"/>
            <a:ext cx="1117726" cy="102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075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2386608" cy="831622"/>
          </a:xfrm>
        </p:spPr>
        <p:txBody>
          <a:bodyPr>
            <a:normAutofit/>
          </a:bodyPr>
          <a:lstStyle/>
          <a:p>
            <a:r>
              <a:rPr lang="ru-RU" dirty="0" smtClean="0"/>
              <a:t>Ответ: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052736"/>
            <a:ext cx="3096344" cy="5760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7000:1200 = 5,8 лет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700808"/>
            <a:ext cx="4608512" cy="3389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5589240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Затраты окупятся через </a:t>
            </a:r>
            <a:r>
              <a:rPr lang="ru-RU" sz="2400" b="1" dirty="0" smtClean="0"/>
              <a:t>5,8 </a:t>
            </a:r>
            <a:r>
              <a:rPr lang="ru-RU" sz="2400" b="1" dirty="0"/>
              <a:t>лет , а в дальнейшем средства будут экономится</a:t>
            </a:r>
          </a:p>
        </p:txBody>
      </p:sp>
    </p:spTree>
    <p:extLst>
      <p:ext uri="{BB962C8B-B14F-4D97-AF65-F5344CB8AC3E}">
        <p14:creationId xmlns:p14="http://schemas.microsoft.com/office/powerpoint/2010/main" val="351935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28604"/>
            <a:ext cx="7848872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dirty="0"/>
              <a:t>Самая наибольшая теплота сгорания у водорода - </a:t>
            </a:r>
            <a:r>
              <a:rPr lang="ru-RU" sz="2400" dirty="0" smtClean="0"/>
              <a:t>119,7МДж/кг</a:t>
            </a:r>
            <a:r>
              <a:rPr lang="ru-RU" sz="2400" dirty="0"/>
              <a:t>, а наименьшая у дров—12,3 </a:t>
            </a:r>
            <a:r>
              <a:rPr lang="ru-RU" sz="2400" dirty="0" smtClean="0"/>
              <a:t>МДж/кг</a:t>
            </a:r>
            <a:r>
              <a:rPr lang="ru-RU" sz="2400" dirty="0"/>
              <a:t>. </a:t>
            </a:r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Почему </a:t>
            </a:r>
            <a:r>
              <a:rPr lang="ru-RU" sz="2400" dirty="0"/>
              <a:t>же жители сельской местности заготавливают на зиму дрова, а не водород?</a:t>
            </a:r>
          </a:p>
        </p:txBody>
      </p:sp>
      <p:pic>
        <p:nvPicPr>
          <p:cNvPr id="3" name="Рисунок 2" descr="4d8952ec25d374ace410de0a832b7f4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42" y="2589984"/>
            <a:ext cx="4162177" cy="2849711"/>
          </a:xfrm>
          <a:prstGeom prst="rect">
            <a:avLst/>
          </a:prstGeom>
        </p:spPr>
      </p:pic>
      <p:pic>
        <p:nvPicPr>
          <p:cNvPr id="4" name="Рисунок 3" descr="1200px-Špalek_na_štípání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4412282"/>
            <a:ext cx="2895417" cy="2054827"/>
          </a:xfrm>
          <a:prstGeom prst="rect">
            <a:avLst/>
          </a:prstGeom>
        </p:spPr>
      </p:pic>
      <p:sp>
        <p:nvSpPr>
          <p:cNvPr id="5" name="Двойная стрелка влево/вправо 4"/>
          <p:cNvSpPr/>
          <p:nvPr/>
        </p:nvSpPr>
        <p:spPr>
          <a:xfrm>
            <a:off x="3275856" y="5373216"/>
            <a:ext cx="1080120" cy="36004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511987" y="4521894"/>
            <a:ext cx="4839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96396" y="3446795"/>
            <a:ext cx="576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Н</a:t>
            </a:r>
            <a:r>
              <a:rPr lang="ru-RU" sz="1200" b="1" dirty="0" smtClean="0">
                <a:solidFill>
                  <a:srgbClr val="C00000"/>
                </a:solidFill>
              </a:rPr>
              <a:t>2</a:t>
            </a:r>
            <a:endParaRPr lang="ru-RU" sz="1200" b="1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30952" r="29722" b="29366"/>
          <a:stretch/>
        </p:blipFill>
        <p:spPr bwMode="auto">
          <a:xfrm>
            <a:off x="0" y="5826094"/>
            <a:ext cx="1117726" cy="102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13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2386608" cy="831622"/>
          </a:xfrm>
        </p:spPr>
        <p:txBody>
          <a:bodyPr>
            <a:normAutofit/>
          </a:bodyPr>
          <a:lstStyle/>
          <a:p>
            <a:r>
              <a:rPr lang="ru-RU" dirty="0" smtClean="0"/>
              <a:t>Ответ: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1700808"/>
            <a:ext cx="69294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 </a:t>
            </a:r>
            <a:r>
              <a:rPr lang="ru-RU" sz="2400" b="1" dirty="0"/>
              <a:t>Жители деревень запасают на зиму </a:t>
            </a:r>
            <a:r>
              <a:rPr lang="ru-RU" sz="2400" b="1" dirty="0" smtClean="0"/>
              <a:t> дрова, а </a:t>
            </a:r>
            <a:r>
              <a:rPr lang="ru-RU" sz="2400" b="1" dirty="0"/>
              <a:t>не водород т.к</a:t>
            </a:r>
            <a:r>
              <a:rPr lang="ru-RU" sz="2400" b="1" dirty="0" smtClean="0"/>
              <a:t>. этот </a:t>
            </a:r>
            <a:r>
              <a:rPr lang="ru-RU" sz="2400" b="1" dirty="0"/>
              <a:t>ресурс легче транспортируется и безопаснее </a:t>
            </a:r>
            <a:r>
              <a:rPr lang="ru-RU" sz="2400" b="1" dirty="0" smtClean="0"/>
              <a:t>хранится. Кроме того,  </a:t>
            </a:r>
            <a:r>
              <a:rPr lang="ru-RU" sz="2400" b="1" dirty="0"/>
              <a:t>в свободном доступе </a:t>
            </a:r>
            <a:r>
              <a:rPr lang="ru-RU" sz="2400" b="1" dirty="0" smtClean="0"/>
              <a:t>для </a:t>
            </a:r>
            <a:r>
              <a:rPr lang="ru-RU" sz="2400" b="1" dirty="0"/>
              <a:t>отопления дома </a:t>
            </a:r>
            <a:r>
              <a:rPr lang="ru-RU" sz="2400" b="1" dirty="0" smtClean="0"/>
              <a:t> водорода пока что нет. </a:t>
            </a:r>
          </a:p>
          <a:p>
            <a:pPr algn="just"/>
            <a:endParaRPr lang="ru-RU" sz="2400" b="1" dirty="0"/>
          </a:p>
          <a:p>
            <a:pPr algn="just"/>
            <a:r>
              <a:rPr lang="ru-RU" sz="2400" b="1" dirty="0" smtClean="0"/>
              <a:t>Возможно – это топливо будущего.</a:t>
            </a:r>
            <a:endParaRPr lang="ru-RU" sz="2400" b="1" dirty="0"/>
          </a:p>
        </p:txBody>
      </p:sp>
      <p:pic>
        <p:nvPicPr>
          <p:cNvPr id="8" name="Рисунок 7" descr="4d8952ec25d374ace410de0a832b7f4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776" y="4221088"/>
            <a:ext cx="3312368" cy="226787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23927" y="4797152"/>
            <a:ext cx="576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Н</a:t>
            </a:r>
            <a:r>
              <a:rPr lang="ru-RU" sz="1200" b="1" dirty="0" smtClean="0">
                <a:solidFill>
                  <a:srgbClr val="C00000"/>
                </a:solidFill>
              </a:rPr>
              <a:t>2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12057584"/>
              </p:ext>
            </p:extLst>
          </p:nvPr>
        </p:nvGraphicFramePr>
        <p:xfrm>
          <a:off x="251520" y="404664"/>
          <a:ext cx="8784977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30952" r="29722" b="29366"/>
          <a:stretch/>
        </p:blipFill>
        <p:spPr bwMode="auto">
          <a:xfrm>
            <a:off x="14043" y="86210"/>
            <a:ext cx="1117726" cy="102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30952" r="29722" b="29366"/>
          <a:stretch/>
        </p:blipFill>
        <p:spPr bwMode="auto">
          <a:xfrm>
            <a:off x="4391445" y="920376"/>
            <a:ext cx="900635" cy="822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Картинки по запросу елка с гирляндой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24" y="4509120"/>
            <a:ext cx="186849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773" y="4511625"/>
            <a:ext cx="1870672" cy="215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464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2386608" cy="831622"/>
          </a:xfrm>
        </p:spPr>
        <p:txBody>
          <a:bodyPr>
            <a:normAutofit/>
          </a:bodyPr>
          <a:lstStyle/>
          <a:p>
            <a:r>
              <a:rPr lang="ru-RU" dirty="0" smtClean="0"/>
              <a:t>Ответ: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08185" y="1124744"/>
            <a:ext cx="69294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Гирлянда Кати из светодиодных лампочек, которые потребляют меньше электроэнергии.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 smtClean="0"/>
              <a:t>В новогоднюю ночь  гирлянды будут гореть по 10 часов, а значит Катя сэкономит </a:t>
            </a:r>
          </a:p>
          <a:p>
            <a:pPr algn="ctr"/>
            <a:r>
              <a:rPr lang="ru-RU" sz="2400" b="1" dirty="0" smtClean="0"/>
              <a:t>(240 Вт-100 Вт) х 10 час. = 1400 </a:t>
            </a:r>
            <a:r>
              <a:rPr lang="ru-RU" sz="2400" b="1" dirty="0"/>
              <a:t>Вт электроэнергии </a:t>
            </a:r>
          </a:p>
        </p:txBody>
      </p:sp>
      <p:pic>
        <p:nvPicPr>
          <p:cNvPr id="2050" name="Picture 2" descr="String l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437112"/>
            <a:ext cx="3004316" cy="214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11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350935336"/>
              </p:ext>
            </p:extLst>
          </p:nvPr>
        </p:nvGraphicFramePr>
        <p:xfrm>
          <a:off x="611560" y="188640"/>
          <a:ext cx="8245424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Картинки по запросу холодильни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0"/>
            <a:ext cx="2051720" cy="352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30952" r="29722" b="29366"/>
          <a:stretch/>
        </p:blipFill>
        <p:spPr bwMode="auto">
          <a:xfrm>
            <a:off x="7740352" y="5837245"/>
            <a:ext cx="1117726" cy="102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497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842367"/>
            <a:ext cx="7620000" cy="1617043"/>
          </a:xfrm>
        </p:spPr>
        <p:txBody>
          <a:bodyPr/>
          <a:lstStyle/>
          <a:p>
            <a:r>
              <a:rPr lang="ru-RU" sz="2800" dirty="0" smtClean="0"/>
              <a:t>В году </a:t>
            </a:r>
            <a:r>
              <a:rPr lang="ru-RU" sz="2800" dirty="0"/>
              <a:t>365 суток </a:t>
            </a:r>
            <a:endParaRPr lang="ru-RU" sz="2800" dirty="0" smtClean="0"/>
          </a:p>
          <a:p>
            <a:r>
              <a:rPr lang="ru-RU" sz="2800" dirty="0" smtClean="0"/>
              <a:t>365 суток х 1 кВт х 0,3   (30%) = 109,5</a:t>
            </a:r>
            <a:r>
              <a:rPr lang="ru-RU" sz="2800" dirty="0"/>
              <a:t> кВт</a:t>
            </a:r>
          </a:p>
          <a:p>
            <a:endParaRPr lang="ru-RU" sz="2800" dirty="0" smtClean="0"/>
          </a:p>
          <a:p>
            <a:endParaRPr lang="ru-RU" dirty="0"/>
          </a:p>
        </p:txBody>
      </p:sp>
      <p:pic>
        <p:nvPicPr>
          <p:cNvPr id="4" name="Picture 2" descr="Картинки по запросу холодильн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98324"/>
            <a:ext cx="1800200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63268" y="792635"/>
            <a:ext cx="64012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/>
              <a:t>за год </a:t>
            </a:r>
            <a:r>
              <a:rPr lang="ru-RU" sz="2800" b="1" dirty="0" smtClean="0"/>
              <a:t>потребление </a:t>
            </a:r>
            <a:r>
              <a:rPr lang="ru-RU" sz="2800" b="1" dirty="0"/>
              <a:t>электроэнергии увеличится </a:t>
            </a:r>
            <a:r>
              <a:rPr lang="ru-RU" sz="2800" b="1" dirty="0" smtClean="0"/>
              <a:t>на </a:t>
            </a:r>
            <a:r>
              <a:rPr lang="ru-RU" sz="2800" b="1" dirty="0"/>
              <a:t>109,5 кВт </a:t>
            </a:r>
          </a:p>
        </p:txBody>
      </p:sp>
    </p:spTree>
    <p:extLst>
      <p:ext uri="{BB962C8B-B14F-4D97-AF65-F5344CB8AC3E}">
        <p14:creationId xmlns:p14="http://schemas.microsoft.com/office/powerpoint/2010/main" val="32027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77072"/>
            <a:ext cx="8568952" cy="194766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/>
            </a:r>
            <a:br>
              <a:rPr lang="ru-RU" dirty="0" smtClean="0">
                <a:solidFill>
                  <a:srgbClr val="00B050"/>
                </a:solidFill>
              </a:rPr>
            </a:br>
            <a:endParaRPr lang="ru-RU" sz="2700" dirty="0">
              <a:solidFill>
                <a:srgbClr val="00B050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545522004"/>
              </p:ext>
            </p:extLst>
          </p:nvPr>
        </p:nvGraphicFramePr>
        <p:xfrm>
          <a:off x="0" y="0"/>
          <a:ext cx="9036496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Содержимое 3" descr="Xthtv[f.jp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4355976" y="404664"/>
            <a:ext cx="3687837" cy="2856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30952" r="29722" b="29366"/>
          <a:stretch/>
        </p:blipFill>
        <p:spPr bwMode="auto">
          <a:xfrm>
            <a:off x="107504" y="0"/>
            <a:ext cx="1117726" cy="102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96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2386608" cy="1371600"/>
          </a:xfrm>
        </p:spPr>
        <p:txBody>
          <a:bodyPr/>
          <a:lstStyle/>
          <a:p>
            <a:r>
              <a:rPr lang="ru-RU" dirty="0" smtClean="0"/>
              <a:t>Ответ: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869160"/>
            <a:ext cx="7249616" cy="125700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5 л -  0,2 л = 4,8 л экономится за одну чистку зубов</a:t>
            </a:r>
          </a:p>
          <a:p>
            <a:r>
              <a:rPr lang="ru-RU" dirty="0" smtClean="0"/>
              <a:t>В месяце 30 дней</a:t>
            </a:r>
          </a:p>
          <a:p>
            <a:r>
              <a:rPr lang="ru-RU" dirty="0" smtClean="0"/>
              <a:t>30 х 4,8 = 144 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99798" y="980728"/>
            <a:ext cx="45204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/>
              <a:t>м</a:t>
            </a:r>
            <a:r>
              <a:rPr lang="ru-RU" sz="2400" dirty="0" smtClean="0"/>
              <a:t>ожно сэкономить 144 л воды</a:t>
            </a:r>
            <a:endParaRPr lang="ru-RU" sz="2400" dirty="0"/>
          </a:p>
        </p:txBody>
      </p:sp>
      <p:pic>
        <p:nvPicPr>
          <p:cNvPr id="5" name="Содержимое 3" descr="Xthtv[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070034"/>
            <a:ext cx="3037185" cy="2352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988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t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886" y="530225"/>
            <a:ext cx="8320517" cy="58277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550296"/>
            <a:ext cx="5791200" cy="2307704"/>
          </a:xfrm>
        </p:spPr>
        <p:txBody>
          <a:bodyPr>
            <a:noAutofit/>
          </a:bodyPr>
          <a:lstStyle/>
          <a:p>
            <a:pPr algn="ctr"/>
            <a:r>
              <a:rPr lang="ru-RU" sz="2400" b="0" dirty="0" smtClean="0">
                <a:solidFill>
                  <a:srgbClr val="0070C0"/>
                </a:solidFill>
              </a:rPr>
              <a:t>Сколько воды потребуется 23 ученикам нашего класса на чистку зубов?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67544" y="332656"/>
            <a:ext cx="3672408" cy="14401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 smtClean="0">
                <a:solidFill>
                  <a:schemeClr val="tx1"/>
                </a:solidFill>
                <a:latin typeface="+mn-lt"/>
              </a:rPr>
              <a:t>3 человека чистили зубы при закрытом кране, потратив 600 Г  воды</a:t>
            </a:r>
            <a:r>
              <a:rPr lang="ru-RU" sz="2000" dirty="0">
                <a:solidFill>
                  <a:schemeClr val="tx1"/>
                </a:solidFill>
                <a:latin typeface="+mn-lt"/>
              </a:rPr>
              <a:t>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30952" r="29722" b="29366"/>
          <a:stretch/>
        </p:blipFill>
        <p:spPr bwMode="auto">
          <a:xfrm>
            <a:off x="0" y="5826094"/>
            <a:ext cx="1117726" cy="102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85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2386608" cy="1371600"/>
          </a:xfrm>
        </p:spPr>
        <p:txBody>
          <a:bodyPr/>
          <a:lstStyle/>
          <a:p>
            <a:r>
              <a:rPr lang="ru-RU" dirty="0" smtClean="0"/>
              <a:t>Ответ: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365104"/>
            <a:ext cx="7249616" cy="216024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600:3 = 200 г воды на 1 человека</a:t>
            </a:r>
          </a:p>
          <a:p>
            <a:r>
              <a:rPr lang="ru-RU" sz="2400" dirty="0" smtClean="0"/>
              <a:t>23 х 200 = 4600 г  или 4,6 литра воды</a:t>
            </a:r>
          </a:p>
          <a:p>
            <a:r>
              <a:rPr lang="ru-RU" sz="2400" dirty="0" smtClean="0"/>
              <a:t>Если ученики будут чистить зубы с открытым краном, израсходуется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110 л </a:t>
            </a:r>
            <a:r>
              <a:rPr lang="ru-RU" sz="2400" dirty="0" smtClean="0"/>
              <a:t>воды</a:t>
            </a:r>
            <a:endParaRPr lang="ru-RU" sz="2400" dirty="0"/>
          </a:p>
        </p:txBody>
      </p:sp>
      <p:pic>
        <p:nvPicPr>
          <p:cNvPr id="6" name="Содержимое 3" descr="t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1052736"/>
            <a:ext cx="3999387" cy="28011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355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8186766" cy="6169318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Вскипятить 1л воды можно различными способами: в чайнике на газу, в самоваре, электрочайнике, микроволновке и т.д.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Петя и Вова решили проверить какой способ более экономичный.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грел воду в чайнике на газу:</a:t>
            </a: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было затрачено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0,022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м³ газа по цене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/м³.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400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Вова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грел воду в электрочайнике:</a:t>
            </a:r>
          </a:p>
          <a:p>
            <a:pPr algn="ctr"/>
            <a:r>
              <a:rPr lang="ru-RU" sz="24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было затрачено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0,12кВт электроэнергии по цене 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/кВт.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Подсчитайте, какой способ более дешевый? 			Экономят ли деньги в вашей семье?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11 класс\Анна Кандыбо\фото-чайника-на-плите-и-герметической-электрической-кастрюле-1237558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28801"/>
            <a:ext cx="2166588" cy="1440160"/>
          </a:xfrm>
          <a:prstGeom prst="rect">
            <a:avLst/>
          </a:prstGeom>
          <a:noFill/>
        </p:spPr>
      </p:pic>
      <p:pic>
        <p:nvPicPr>
          <p:cNvPr id="1027" name="Picture 3" descr="D:\11 класс\Анна Кандыбо\depositphotos_119394496-stock-photo-samovar-boils-in-natu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1556793"/>
            <a:ext cx="1354472" cy="1673460"/>
          </a:xfrm>
          <a:prstGeom prst="rect">
            <a:avLst/>
          </a:prstGeom>
          <a:noFill/>
        </p:spPr>
      </p:pic>
      <p:pic>
        <p:nvPicPr>
          <p:cNvPr id="1028" name="Picture 4" descr="D:\11 класс\Анна Кандыбо\depositphotos_37546449-stock-photo-electric-kett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832" y="1484784"/>
            <a:ext cx="1533820" cy="1725548"/>
          </a:xfrm>
          <a:prstGeom prst="rect">
            <a:avLst/>
          </a:prstGeom>
          <a:noFill/>
        </p:spPr>
      </p:pic>
      <p:pic>
        <p:nvPicPr>
          <p:cNvPr id="1029" name="Picture 5" descr="D:\11 класс\Анна Кандыбо\depositphotos_6595724-stock-photo-microwav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19792" y="1844824"/>
            <a:ext cx="1812448" cy="1357322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30952" r="29722" b="29366"/>
          <a:stretch/>
        </p:blipFill>
        <p:spPr bwMode="auto">
          <a:xfrm>
            <a:off x="35496" y="5864629"/>
            <a:ext cx="1117726" cy="1020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79223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2386608" cy="1371600"/>
          </a:xfrm>
        </p:spPr>
        <p:txBody>
          <a:bodyPr>
            <a:normAutofit/>
          </a:bodyPr>
          <a:lstStyle/>
          <a:p>
            <a:r>
              <a:rPr lang="ru-RU" dirty="0" smtClean="0"/>
              <a:t>Ответ: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3" y="4365104"/>
            <a:ext cx="7941433" cy="1440160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 smtClean="0"/>
              <a:t>на </a:t>
            </a:r>
            <a:r>
              <a:rPr lang="ru-RU" sz="2400" dirty="0"/>
              <a:t>газу</a:t>
            </a:r>
            <a:r>
              <a:rPr lang="ru-RU" sz="2400" dirty="0" smtClean="0"/>
              <a:t>: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0,022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м³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/м³</a:t>
            </a:r>
            <a:r>
              <a:rPr lang="ru-RU" sz="2400" dirty="0" smtClean="0"/>
              <a:t>    =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0,00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/>
              <a:t>в электрочайнике:    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0,12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кВт *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/кВт </a:t>
            </a:r>
            <a:r>
              <a:rPr lang="ru-RU" sz="2400" dirty="0"/>
              <a:t>= </a:t>
            </a:r>
            <a:r>
              <a:rPr lang="ru-RU" sz="2400" dirty="0" smtClean="0"/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0,0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228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руб.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700808"/>
            <a:ext cx="360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Исходя из результатов мы делаем вывод, что более экономичным способом является нагревание воды в чайнике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газу (в 2, 5 раза)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11 класс\Анна Кандыбо\kettle-for-gas-cooker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92708" y="748537"/>
            <a:ext cx="4476309" cy="26432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423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604</TotalTime>
  <Words>601</Words>
  <Application>Microsoft Office PowerPoint</Application>
  <PresentationFormat>Экран (4:3)</PresentationFormat>
  <Paragraphs>74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Главная</vt:lpstr>
      <vt:lpstr>Презентация PowerPoint</vt:lpstr>
      <vt:lpstr>Презентация PowerPoint</vt:lpstr>
      <vt:lpstr>Ответ: </vt:lpstr>
      <vt:lpstr> </vt:lpstr>
      <vt:lpstr>Ответ: </vt:lpstr>
      <vt:lpstr>Сколько воды потребуется 23 ученикам нашего класса на чистку зубов?</vt:lpstr>
      <vt:lpstr>Ответ: </vt:lpstr>
      <vt:lpstr>Презентация PowerPoint</vt:lpstr>
      <vt:lpstr>Ответ: </vt:lpstr>
      <vt:lpstr>Презентация PowerPoint</vt:lpstr>
      <vt:lpstr>Ответ: </vt:lpstr>
      <vt:lpstr>Презентация PowerPoint</vt:lpstr>
      <vt:lpstr>Ответ: </vt:lpstr>
      <vt:lpstr>Презентация PowerPoint</vt:lpstr>
      <vt:lpstr>Ответ: </vt:lpstr>
      <vt:lpstr>Презентация PowerPoint</vt:lpstr>
      <vt:lpstr>Ответ: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НА ЭНЕРГОСБЕРЕЖЕНИЕ</dc:title>
  <dc:creator>пк</dc:creator>
  <cp:lastModifiedBy>Пользователь</cp:lastModifiedBy>
  <cp:revision>43</cp:revision>
  <dcterms:created xsi:type="dcterms:W3CDTF">2019-11-21T06:05:47Z</dcterms:created>
  <dcterms:modified xsi:type="dcterms:W3CDTF">2020-03-03T18:28:07Z</dcterms:modified>
</cp:coreProperties>
</file>