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268" r:id="rId4"/>
    <p:sldId id="269" r:id="rId5"/>
    <p:sldId id="258" r:id="rId6"/>
    <p:sldId id="281" r:id="rId7"/>
    <p:sldId id="276" r:id="rId8"/>
    <p:sldId id="259" r:id="rId9"/>
    <p:sldId id="260" r:id="rId10"/>
    <p:sldId id="283" r:id="rId11"/>
    <p:sldId id="277" r:id="rId12"/>
    <p:sldId id="278" r:id="rId13"/>
    <p:sldId id="279" r:id="rId14"/>
    <p:sldId id="280" r:id="rId15"/>
    <p:sldId id="282" r:id="rId16"/>
    <p:sldId id="261" r:id="rId17"/>
    <p:sldId id="262" r:id="rId18"/>
    <p:sldId id="263" r:id="rId19"/>
    <p:sldId id="264" r:id="rId20"/>
    <p:sldId id="265" r:id="rId21"/>
    <p:sldId id="266" r:id="rId22"/>
    <p:sldId id="271" r:id="rId23"/>
    <p:sldId id="267" r:id="rId24"/>
    <p:sldId id="270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2386" autoAdjust="0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8E64-1707-46EB-A866-0E6B0FAD8FF2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56FD5-60BB-44BC-A64A-60D01E153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6D4F8B9-EFA9-442D-A382-5B64E91D0A8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FC78995-34BD-4AC5-8EBC-EFFE55E0D01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F8B9-EFA9-442D-A382-5B64E91D0A8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995-34BD-4AC5-8EBC-EFFE55E0D0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F8B9-EFA9-442D-A382-5B64E91D0A8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995-34BD-4AC5-8EBC-EFFE55E0D01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D4F8B9-EFA9-442D-A382-5B64E91D0A84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C78995-34BD-4AC5-8EBC-EFFE55E0D01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audio" Target="NUL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Relationship Id="rId6" Type="http://schemas.openxmlformats.org/officeDocument/2006/relationships/image" Target="../media/image5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57.jpeg" /><Relationship Id="rId4" Type="http://schemas.openxmlformats.org/officeDocument/2006/relationships/image" Target="../media/image58.jpeg" /><Relationship Id="rId5" Type="http://schemas.openxmlformats.org/officeDocument/2006/relationships/image" Target="../media/image59.jpeg" /><Relationship Id="rId6" Type="http://schemas.openxmlformats.org/officeDocument/2006/relationships/image" Target="../media/image6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1.jpeg" /><Relationship Id="rId3" Type="http://schemas.openxmlformats.org/officeDocument/2006/relationships/image" Target="../media/image62.jpeg" /><Relationship Id="rId4" Type="http://schemas.openxmlformats.org/officeDocument/2006/relationships/image" Target="../media/image63.jpeg" /><Relationship Id="rId5" Type="http://schemas.openxmlformats.org/officeDocument/2006/relationships/image" Target="../media/image64.jpeg" /><Relationship Id="rId6" Type="http://schemas.openxmlformats.org/officeDocument/2006/relationships/image" Target="../media/image6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66.jpeg" /><Relationship Id="rId4" Type="http://schemas.openxmlformats.org/officeDocument/2006/relationships/image" Target="../media/image67.jpeg" /><Relationship Id="rId5" Type="http://schemas.openxmlformats.org/officeDocument/2006/relationships/image" Target="../media/image68.jpeg" /><Relationship Id="rId6" Type="http://schemas.openxmlformats.org/officeDocument/2006/relationships/image" Target="../media/image69.jpeg" /><Relationship Id="rId7" Type="http://schemas.openxmlformats.org/officeDocument/2006/relationships/image" Target="../media/image7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7.jpeg" /><Relationship Id="rId2" Type="http://schemas.openxmlformats.org/officeDocument/2006/relationships/image" Target="../media/image45.jpeg" /><Relationship Id="rId3" Type="http://schemas.openxmlformats.org/officeDocument/2006/relationships/image" Target="../media/image71.jpeg" /><Relationship Id="rId4" Type="http://schemas.openxmlformats.org/officeDocument/2006/relationships/image" Target="../media/image72.jpeg" /><Relationship Id="rId5" Type="http://schemas.openxmlformats.org/officeDocument/2006/relationships/image" Target="../media/image73.jpeg" /><Relationship Id="rId6" Type="http://schemas.openxmlformats.org/officeDocument/2006/relationships/image" Target="../media/image74.jpeg" /><Relationship Id="rId7" Type="http://schemas.openxmlformats.org/officeDocument/2006/relationships/image" Target="../media/image61.jpeg" /><Relationship Id="rId8" Type="http://schemas.openxmlformats.org/officeDocument/2006/relationships/image" Target="../media/image75.jpeg" /><Relationship Id="rId9" Type="http://schemas.openxmlformats.org/officeDocument/2006/relationships/image" Target="../media/image7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78.jpeg" /><Relationship Id="rId4" Type="http://schemas.openxmlformats.org/officeDocument/2006/relationships/image" Target="../media/image79.jpeg" /><Relationship Id="rId5" Type="http://schemas.openxmlformats.org/officeDocument/2006/relationships/image" Target="../media/image80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6.jpeg" /><Relationship Id="rId3" Type="http://schemas.openxmlformats.org/officeDocument/2006/relationships/image" Target="../media/image81.jpeg" /><Relationship Id="rId4" Type="http://schemas.openxmlformats.org/officeDocument/2006/relationships/image" Target="../media/image82.jpeg" /><Relationship Id="rId5" Type="http://schemas.openxmlformats.org/officeDocument/2006/relationships/image" Target="../media/image83.jpeg" /><Relationship Id="rId6" Type="http://schemas.openxmlformats.org/officeDocument/2006/relationships/image" Target="../media/image8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5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Relationship Id="rId5" Type="http://schemas.openxmlformats.org/officeDocument/2006/relationships/image" Target="../media/image88.jpeg" /><Relationship Id="rId6" Type="http://schemas.openxmlformats.org/officeDocument/2006/relationships/image" Target="../media/image8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ild3331-3033-4231-b565-356463633636__shutterstock_820878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649088" y="0"/>
            <a:ext cx="9793088" cy="698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82" y="785794"/>
            <a:ext cx="7632848" cy="4668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9600" smtClean="0">
                <a:solidFill>
                  <a:schemeClr val="bg1"/>
                </a:solidFill>
                <a:latin typeface="Haettenschweiler" pitchFamily="34" charset="0"/>
              </a:rPr>
              <a:t>   УЧИТЕЛЬ -</a:t>
            </a:r>
          </a:p>
          <a:p>
            <a:endParaRPr lang="be-BY" sz="9600">
              <a:latin typeface="Haettenschweiler" pitchFamily="34" charset="0"/>
            </a:endParaRPr>
          </a:p>
          <a:p>
            <a:r>
              <a:rPr lang="be-BY" sz="9600" smtClean="0">
                <a:latin typeface="Haettenschweiler" pitchFamily="34" charset="0"/>
              </a:rPr>
              <a:t>   </a:t>
            </a:r>
            <a:r>
              <a:rPr lang="be-BY" sz="9600" smtClean="0">
                <a:solidFill>
                  <a:schemeClr val="bg1"/>
                </a:solidFill>
                <a:latin typeface="Haettenschweiler" pitchFamily="34" charset="0"/>
              </a:rPr>
              <a:t>ЗВУЧИТ</a:t>
            </a:r>
            <a:r>
              <a:rPr lang="be-BY" sz="9600" smtClean="0">
                <a:latin typeface="Haettenschweiler" pitchFamily="34" charset="0"/>
              </a:rPr>
              <a:t> </a:t>
            </a:r>
            <a:r>
              <a:rPr lang="be-BY" sz="9600" smtClean="0">
                <a:solidFill>
                  <a:schemeClr val="bg1"/>
                </a:solidFill>
                <a:latin typeface="Haettenschweiler" pitchFamily="34" charset="0"/>
              </a:rPr>
              <a:t>ГОРДО</a:t>
            </a:r>
            <a:r>
              <a:rPr lang="be-BY" sz="9600" smtClean="0">
                <a:latin typeface="Haettenschweiler" pitchFamily="34" charset="0"/>
              </a:rPr>
              <a:t> </a:t>
            </a:r>
            <a:r>
              <a:rPr lang="be-BY" sz="9600" smtClean="0">
                <a:solidFill>
                  <a:schemeClr val="bg1"/>
                </a:solidFill>
                <a:latin typeface="Haettenschweiler" pitchFamily="34" charset="0"/>
              </a:rPr>
              <a:t>!</a:t>
            </a:r>
            <a:endParaRPr lang="ru-RU" sz="9600">
              <a:solidFill>
                <a:schemeClr val="bg1"/>
              </a:solidFill>
              <a:latin typeface="Haettenschweiler" pitchFamily="34" charset="0"/>
            </a:endParaRPr>
          </a:p>
        </p:txBody>
      </p:sp>
      <p:pic>
        <p:nvPicPr>
          <p:cNvPr id="6" name="9. а. для учителей.mp3">
            <a:hlinkClick action="ppaction://media"/>
          </p:cNvPr>
          <p:cNvPicPr>
            <a:picLocks noRot="1" noChangeAspect="1"/>
          </p:cNvPicPr>
          <p:nvPr>
            <a:audioFile r:link="rId4"/>
            <p:extLst/>
          </p:nvPr>
        </p:nvPicPr>
        <p:blipFill>
          <a:blip r:embed="rId3"/>
          <a:stretch>
            <a:fillRect/>
          </a:stretch>
        </p:blipFill>
        <p:spPr>
          <a:xfrm>
            <a:off x="850109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sm_full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142852"/>
            <a:ext cx="7867650" cy="5543550"/>
          </a:xfrm>
        </p:spPr>
      </p:pic>
      <p:sp>
        <p:nvSpPr>
          <p:cNvPr id="11" name="TextBox 10"/>
          <p:cNvSpPr txBox="1"/>
          <p:nvPr/>
        </p:nvSpPr>
        <p:spPr>
          <a:xfrm>
            <a:off x="539552" y="55892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cap="all" smtClean="0">
                <a:latin typeface="Haettenschweiler" pitchFamily="34" charset="0"/>
              </a:rPr>
              <a:t>Мастер-классы  и мероприятия</a:t>
            </a:r>
            <a:endParaRPr lang="ru-RU" sz="4800" cap="all"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6334780"/>
            <a:ext cx="86386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smtClean="0"/>
              <a:t>                                                                                                                                                            </a:t>
            </a:r>
            <a:endParaRPr lang="ru-RU" sz="2800"/>
          </a:p>
        </p:txBody>
      </p:sp>
      <p:pic>
        <p:nvPicPr>
          <p:cNvPr id="13" name="Рисунок 12" descr="C:\Users\Елена\AppData\Local\Microsoft\Windows\Temporary Internet Files\Content.Word\IMG_20240410_200352_593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14349" y="285728"/>
            <a:ext cx="2714644" cy="257176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" name="Рисунок 13" descr="C:\Users\Елена\AppData\Local\Microsoft\Windows\Temporary Internet Files\Content.Word\IMG_20240410_200358_097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357818" y="285728"/>
            <a:ext cx="2971973" cy="237150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5" name="Рисунок 14" descr="C:\Users\Елена\AppData\Local\Microsoft\Windows\Temporary Internet Files\Content.Word\IMG_20240410_200414_099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286248" y="2928934"/>
            <a:ext cx="4000528" cy="250033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Рисунок 15" descr="C:\Users\Елена\AppData\Local\Microsoft\Windows\Temporary Internet Files\Content.Word\IMG_20240410_200420_220.jpg"/>
          <p:cNvPicPr/>
          <p:nvPr/>
        </p:nvPicPr>
        <p:blipFill>
          <a:blip r:embed="rId6"/>
          <a:srcRect l="19312" r="14167"/>
          <a:stretch>
            <a:fillRect/>
          </a:stretch>
        </p:blipFill>
        <p:spPr bwMode="auto">
          <a:xfrm>
            <a:off x="714348" y="3071810"/>
            <a:ext cx="2214578" cy="244294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pull dir="d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Содержимое 3" descr="sm_full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974" y="188640"/>
            <a:ext cx="8841182" cy="6230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6200000">
            <a:off x="5668696" y="3118123"/>
            <a:ext cx="2722520" cy="36300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16200000">
            <a:off x="5616781" y="-258986"/>
            <a:ext cx="2839661" cy="3786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16200000">
            <a:off x="1194632" y="3305907"/>
            <a:ext cx="2881702" cy="384226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4282" y="214290"/>
            <a:ext cx="2845983" cy="37946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sm_full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10" y="188639"/>
            <a:ext cx="8942546" cy="630236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571480"/>
            <a:ext cx="4143404" cy="55245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3438" y="571480"/>
            <a:ext cx="4167586" cy="5556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05" name="Picture 9" descr="https://i.ytimg.com/vi/e9z2b4MhZeQ/maxresdefaul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14282" y="214290"/>
            <a:ext cx="8763060" cy="642942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0694" y="285728"/>
            <a:ext cx="3286148" cy="21899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85720" y="4357694"/>
            <a:ext cx="3286148" cy="218990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 l="5405" t="33333" r="8108"/>
          <a:stretch>
            <a:fillRect/>
          </a:stretch>
        </p:blipFill>
        <p:spPr bwMode="auto">
          <a:xfrm>
            <a:off x="357158" y="1000108"/>
            <a:ext cx="5066306" cy="29289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29256" y="4286256"/>
            <a:ext cx="3430364" cy="22860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9" descr="https://i.ytimg.com/vi/e9z2b4MhZeQ/maxresdefault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214282" y="214290"/>
            <a:ext cx="8763060" cy="642942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57818" y="1928802"/>
            <a:ext cx="3387334" cy="27860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t="12500"/>
          <a:stretch>
            <a:fillRect/>
          </a:stretch>
        </p:blipFill>
        <p:spPr bwMode="auto">
          <a:xfrm>
            <a:off x="357158" y="357166"/>
            <a:ext cx="4461208" cy="2601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8596" y="3500438"/>
            <a:ext cx="4395154" cy="29289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756592" y="0"/>
            <a:ext cx="11834010" cy="7677472"/>
          </a:xfrm>
        </p:spPr>
      </p:pic>
      <p:sp>
        <p:nvSpPr>
          <p:cNvPr id="6" name="TextBox 5"/>
          <p:cNvSpPr txBox="1"/>
          <p:nvPr/>
        </p:nvSpPr>
        <p:spPr>
          <a:xfrm>
            <a:off x="2555776" y="2204864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smtClean="0">
                <a:solidFill>
                  <a:schemeClr val="bg1"/>
                </a:solidFill>
                <a:latin typeface="Haettenschweiler" pitchFamily="34" charset="0"/>
              </a:rPr>
              <a:t>П У </a:t>
            </a:r>
            <a:r>
              <a:rPr lang="ru-RU" sz="9600">
                <a:solidFill>
                  <a:schemeClr val="bg1"/>
                </a:solidFill>
                <a:latin typeface="Haettenschweiler" pitchFamily="34" charset="0"/>
              </a:rPr>
              <a:t>Л</a:t>
            </a:r>
            <a:r>
              <a:rPr lang="ru-RU" sz="9600" smtClean="0">
                <a:solidFill>
                  <a:schemeClr val="bg1"/>
                </a:solidFill>
                <a:latin typeface="Haettenschweiler" pitchFamily="34" charset="0"/>
              </a:rPr>
              <a:t> ь С</a:t>
            </a:r>
            <a:endParaRPr lang="ru-RU" sz="9600">
              <a:solidFill>
                <a:schemeClr val="bg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circl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ЛЬС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39752" y="260648"/>
            <a:ext cx="4495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err="1" smtClean="0">
                <a:solidFill>
                  <a:schemeClr val="bg1"/>
                </a:solidFill>
                <a:latin typeface="Haettenschweiler" pitchFamily="34" charset="0"/>
              </a:rPr>
              <a:t>ПУЛьС-ЭТО</a:t>
            </a:r>
            <a:endParaRPr lang="ru-RU" sz="960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468052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err="1" smtClean="0">
                <a:solidFill>
                  <a:schemeClr val="bg1"/>
                </a:solidFill>
                <a:latin typeface="Haettenschweiler" pitchFamily="34" charset="0"/>
              </a:rPr>
              <a:t>П-Педагог</a:t>
            </a:r>
            <a:endParaRPr lang="ru-RU" sz="6600" smtClean="0">
              <a:solidFill>
                <a:schemeClr val="bg1"/>
              </a:solidFill>
              <a:latin typeface="Haettenschweiler" pitchFamily="34" charset="0"/>
            </a:endParaRPr>
          </a:p>
          <a:p>
            <a:r>
              <a:rPr lang="ru-RU" sz="6600" err="1" smtClean="0">
                <a:solidFill>
                  <a:schemeClr val="bg1"/>
                </a:solidFill>
                <a:latin typeface="Haettenschweiler" pitchFamily="34" charset="0"/>
              </a:rPr>
              <a:t>У-Ученик</a:t>
            </a:r>
            <a:endParaRPr lang="ru-RU" sz="6600" smtClean="0">
              <a:solidFill>
                <a:schemeClr val="bg1"/>
              </a:solidFill>
              <a:latin typeface="Haettenschweiler" pitchFamily="34" charset="0"/>
            </a:endParaRPr>
          </a:p>
          <a:p>
            <a:r>
              <a:rPr lang="ru-RU" sz="6600" smtClean="0">
                <a:solidFill>
                  <a:schemeClr val="bg1"/>
                </a:solidFill>
                <a:latin typeface="Haettenschweiler" pitchFamily="34" charset="0"/>
              </a:rPr>
              <a:t>Л-Лидер</a:t>
            </a:r>
          </a:p>
          <a:p>
            <a:r>
              <a:rPr lang="ru-RU" sz="6600" smtClean="0">
                <a:solidFill>
                  <a:schemeClr val="bg1"/>
                </a:solidFill>
                <a:latin typeface="Haettenschweiler" pitchFamily="34" charset="0"/>
              </a:rPr>
              <a:t>Ь</a:t>
            </a:r>
          </a:p>
          <a:p>
            <a:r>
              <a:rPr lang="ru-RU" sz="6600" smtClean="0">
                <a:solidFill>
                  <a:schemeClr val="bg1"/>
                </a:solidFill>
                <a:latin typeface="Haettenschweiler" pitchFamily="34" charset="0"/>
              </a:rPr>
              <a:t>С-Созидатель</a:t>
            </a:r>
          </a:p>
          <a:p>
            <a:endParaRPr lang="ru-RU" sz="6600" smtClean="0">
              <a:latin typeface="Haettenschweiler" pitchFamily="34" charset="0"/>
            </a:endParaRPr>
          </a:p>
          <a:p>
            <a:endParaRPr lang="ru-RU" sz="6600"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checker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общага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5512" r="14563" b="10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тв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38924" r="2617" b="36281"/>
          <a:stretch>
            <a:fillRect/>
          </a:stretch>
        </p:blipFill>
        <p:spPr>
          <a:xfrm>
            <a:off x="467544" y="1196752"/>
            <a:ext cx="8096113" cy="4464496"/>
          </a:xfrm>
        </p:spPr>
      </p:pic>
    </p:spTree>
  </p:cSld>
  <p:clrMapOvr>
    <a:masterClrMapping/>
  </p:clrMapOvr>
  <p:transition spd="med">
    <p:pull dir="rd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</a:t>
            </a:r>
            <a:endParaRPr lang="ru-RU"/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0"/>
            <a:ext cx="8640960" cy="5417840"/>
          </a:xfrm>
          <a:prstGeom prst="rect">
            <a:avLst/>
          </a:prstGeom>
        </p:spPr>
      </p:pic>
      <p:pic>
        <p:nvPicPr>
          <p:cNvPr id="5" name="Содержимое 4" descr="метафор карты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28715" r="-542" b="20237"/>
          <a:stretch>
            <a:fillRect/>
          </a:stretch>
        </p:blipFill>
        <p:spPr>
          <a:xfrm>
            <a:off x="539552" y="188640"/>
            <a:ext cx="2380265" cy="2520280"/>
          </a:xfrm>
        </p:spPr>
      </p:pic>
      <p:pic>
        <p:nvPicPr>
          <p:cNvPr id="7" name="Рисунок 6" descr="метафор карты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852936"/>
            <a:ext cx="4824536" cy="2451999"/>
          </a:xfrm>
          <a:prstGeom prst="rect">
            <a:avLst/>
          </a:prstGeom>
        </p:spPr>
      </p:pic>
      <p:pic>
        <p:nvPicPr>
          <p:cNvPr id="8" name="Рисунок 7" descr="успех.jpg"/>
          <p:cNvPicPr>
            <a:picLocks noChangeAspect="1"/>
          </p:cNvPicPr>
          <p:nvPr/>
        </p:nvPicPr>
        <p:blipFill>
          <a:blip r:embed="rId5"/>
          <a:srcRect r="23614" b="1078"/>
          <a:stretch>
            <a:fillRect/>
          </a:stretch>
        </p:blipFill>
        <p:spPr>
          <a:xfrm>
            <a:off x="3059832" y="332656"/>
            <a:ext cx="2448272" cy="2448272"/>
          </a:xfrm>
          <a:prstGeom prst="rect">
            <a:avLst/>
          </a:prstGeom>
        </p:spPr>
      </p:pic>
      <p:pic>
        <p:nvPicPr>
          <p:cNvPr id="9" name="Рисунок 8" descr="кто я.jpg"/>
          <p:cNvPicPr>
            <a:picLocks noChangeAspect="1"/>
          </p:cNvPicPr>
          <p:nvPr/>
        </p:nvPicPr>
        <p:blipFill>
          <a:blip r:embed="rId6"/>
          <a:srcRect t="16400" r="4488" b="29000"/>
          <a:stretch>
            <a:fillRect/>
          </a:stretch>
        </p:blipFill>
        <p:spPr>
          <a:xfrm>
            <a:off x="5580112" y="260648"/>
            <a:ext cx="3080575" cy="4968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6309320"/>
            <a:ext cx="8494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….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5229200"/>
            <a:ext cx="8572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smtClean="0">
                <a:latin typeface="Haettenschweiler" pitchFamily="34" charset="0"/>
              </a:rPr>
              <a:t>САМОПОЗНАНИЕ</a:t>
            </a:r>
            <a:endParaRPr lang="ru-RU" sz="8800"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pull dir="rd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ЛЬС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27250" b="1853"/>
          <a:stretch>
            <a:fillRect/>
          </a:stretch>
        </p:blipFill>
        <p:spPr>
          <a:xfrm>
            <a:off x="179512" y="116632"/>
            <a:ext cx="8640960" cy="6527078"/>
          </a:xfrm>
        </p:spPr>
      </p:pic>
      <p:pic>
        <p:nvPicPr>
          <p:cNvPr id="9" name="Рисунок 8" descr="мететодики2.jpg"/>
          <p:cNvPicPr>
            <a:picLocks noChangeAspect="1"/>
          </p:cNvPicPr>
          <p:nvPr/>
        </p:nvPicPr>
        <p:blipFill>
          <a:blip r:embed="rId3"/>
          <a:srcRect l="17334" r="33916" b="-2346"/>
          <a:stretch>
            <a:fillRect/>
          </a:stretch>
        </p:blipFill>
        <p:spPr>
          <a:xfrm>
            <a:off x="395536" y="260648"/>
            <a:ext cx="2674318" cy="2592288"/>
          </a:xfrm>
          <a:prstGeom prst="rect">
            <a:avLst/>
          </a:prstGeom>
        </p:spPr>
      </p:pic>
      <p:pic>
        <p:nvPicPr>
          <p:cNvPr id="10" name="Рисунок 9" descr="методики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60648"/>
            <a:ext cx="5351782" cy="2520280"/>
          </a:xfrm>
          <a:prstGeom prst="rect">
            <a:avLst/>
          </a:prstGeom>
        </p:spPr>
      </p:pic>
      <p:pic>
        <p:nvPicPr>
          <p:cNvPr id="11" name="Рисунок 10" descr="методика4.jpg"/>
          <p:cNvPicPr>
            <a:picLocks noChangeAspect="1"/>
          </p:cNvPicPr>
          <p:nvPr/>
        </p:nvPicPr>
        <p:blipFill>
          <a:blip r:embed="rId5"/>
          <a:srcRect l="23625" t="11939" r="19676"/>
          <a:stretch>
            <a:fillRect/>
          </a:stretch>
        </p:blipFill>
        <p:spPr>
          <a:xfrm>
            <a:off x="428596" y="3357562"/>
            <a:ext cx="2664296" cy="2220413"/>
          </a:xfrm>
          <a:prstGeom prst="rect">
            <a:avLst/>
          </a:prstGeom>
        </p:spPr>
      </p:pic>
      <p:pic>
        <p:nvPicPr>
          <p:cNvPr id="12" name="Рисунок 11" descr="методика 5.jpg"/>
          <p:cNvPicPr>
            <a:picLocks noChangeAspect="1"/>
          </p:cNvPicPr>
          <p:nvPr/>
        </p:nvPicPr>
        <p:blipFill>
          <a:blip r:embed="rId6"/>
          <a:srcRect l="23225" t="15889" r="32675" b="15889"/>
          <a:stretch>
            <a:fillRect/>
          </a:stretch>
        </p:blipFill>
        <p:spPr>
          <a:xfrm>
            <a:off x="3857620" y="3286124"/>
            <a:ext cx="4752528" cy="2376264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ful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71472" y="1714488"/>
            <a:ext cx="7715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smtClean="0">
                <a:solidFill>
                  <a:schemeClr val="bg1"/>
                </a:solidFill>
                <a:latin typeface="Haettenschweiler" pitchFamily="34" charset="0"/>
              </a:rPr>
              <a:t>ЧТО ТАКОЕ педагогический класс?</a:t>
            </a:r>
            <a:endParaRPr lang="ru-RU" sz="8000">
              <a:solidFill>
                <a:schemeClr val="bg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zoom dir="in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tild3331-3033-4231-b565-356463633636__shutterstock_820878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116632"/>
            <a:ext cx="8229600" cy="6384202"/>
          </a:xfrm>
        </p:spPr>
      </p:pic>
      <p:pic>
        <p:nvPicPr>
          <p:cNvPr id="10" name="Рисунок 9" descr="с лагерными1.jpg"/>
          <p:cNvPicPr>
            <a:picLocks noChangeAspect="1"/>
          </p:cNvPicPr>
          <p:nvPr/>
        </p:nvPicPr>
        <p:blipFill>
          <a:blip r:embed="rId3"/>
          <a:srcRect t="33200" r="-60" b="18500"/>
          <a:stretch>
            <a:fillRect/>
          </a:stretch>
        </p:blipFill>
        <p:spPr>
          <a:xfrm>
            <a:off x="683568" y="332656"/>
            <a:ext cx="2410703" cy="2520280"/>
          </a:xfrm>
          <a:prstGeom prst="rect">
            <a:avLst/>
          </a:prstGeom>
        </p:spPr>
      </p:pic>
      <p:pic>
        <p:nvPicPr>
          <p:cNvPr id="11" name="Рисунок 10" descr="с лагерными.jpg"/>
          <p:cNvPicPr>
            <a:picLocks noChangeAspect="1"/>
          </p:cNvPicPr>
          <p:nvPr/>
        </p:nvPicPr>
        <p:blipFill>
          <a:blip r:embed="rId4"/>
          <a:srcRect t="38450" r="1001" b="27950"/>
          <a:stretch>
            <a:fillRect/>
          </a:stretch>
        </p:blipFill>
        <p:spPr>
          <a:xfrm>
            <a:off x="3635896" y="332656"/>
            <a:ext cx="3437120" cy="2592288"/>
          </a:xfrm>
          <a:prstGeom prst="rect">
            <a:avLst/>
          </a:prstGeom>
        </p:spPr>
      </p:pic>
      <p:pic>
        <p:nvPicPr>
          <p:cNvPr id="12" name="Рисунок 11" descr="физра.jpg"/>
          <p:cNvPicPr>
            <a:picLocks noChangeAspect="1"/>
          </p:cNvPicPr>
          <p:nvPr/>
        </p:nvPicPr>
        <p:blipFill>
          <a:blip r:embed="rId5"/>
          <a:srcRect t="27950" r="4518" b="21650"/>
          <a:stretch>
            <a:fillRect/>
          </a:stretch>
        </p:blipFill>
        <p:spPr>
          <a:xfrm>
            <a:off x="755576" y="3068960"/>
            <a:ext cx="2376264" cy="2469615"/>
          </a:xfrm>
          <a:prstGeom prst="rect">
            <a:avLst/>
          </a:prstGeom>
        </p:spPr>
      </p:pic>
      <p:pic>
        <p:nvPicPr>
          <p:cNvPr id="13" name="Рисунок 12" descr="шесть шляп.jpg"/>
          <p:cNvPicPr>
            <a:picLocks noChangeAspect="1"/>
          </p:cNvPicPr>
          <p:nvPr/>
        </p:nvPicPr>
        <p:blipFill>
          <a:blip r:embed="rId6"/>
          <a:srcRect l="5113" t="27828" r="42125" b="-1167"/>
          <a:stretch>
            <a:fillRect/>
          </a:stretch>
        </p:blipFill>
        <p:spPr>
          <a:xfrm>
            <a:off x="3491880" y="3068960"/>
            <a:ext cx="3926948" cy="252028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СКОВЕРИ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СТУДЕНТ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5458475" cy="2520280"/>
          </a:xfrm>
          <a:prstGeom prst="rect">
            <a:avLst/>
          </a:prstGeom>
        </p:spPr>
      </p:pic>
      <p:pic>
        <p:nvPicPr>
          <p:cNvPr id="6" name="Рисунок 5" descr="СТУДЕНТУ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857628"/>
            <a:ext cx="5400600" cy="2592288"/>
          </a:xfrm>
          <a:prstGeom prst="rect">
            <a:avLst/>
          </a:prstGeom>
        </p:spPr>
      </p:pic>
      <p:pic>
        <p:nvPicPr>
          <p:cNvPr id="7" name="Рисунок 6" descr="ЦЕЛИ.jpg"/>
          <p:cNvPicPr>
            <a:picLocks noChangeAspect="1"/>
          </p:cNvPicPr>
          <p:nvPr/>
        </p:nvPicPr>
        <p:blipFill>
          <a:blip r:embed="rId5"/>
          <a:srcRect t="25850" r="6792" b="14301"/>
          <a:stretch>
            <a:fillRect/>
          </a:stretch>
        </p:blipFill>
        <p:spPr>
          <a:xfrm>
            <a:off x="5868144" y="188640"/>
            <a:ext cx="2808312" cy="3168352"/>
          </a:xfrm>
          <a:prstGeom prst="rect">
            <a:avLst/>
          </a:prstGeom>
        </p:spPr>
      </p:pic>
      <p:pic>
        <p:nvPicPr>
          <p:cNvPr id="8" name="Рисунок 7" descr="СТУДЕНТУ2.jpg"/>
          <p:cNvPicPr>
            <a:picLocks noChangeAspect="1"/>
          </p:cNvPicPr>
          <p:nvPr/>
        </p:nvPicPr>
        <p:blipFill>
          <a:blip r:embed="rId6"/>
          <a:srcRect l="31100" t="17594" r="27950" b="19300"/>
          <a:stretch>
            <a:fillRect/>
          </a:stretch>
        </p:blipFill>
        <p:spPr>
          <a:xfrm>
            <a:off x="5929322" y="4214818"/>
            <a:ext cx="2808312" cy="201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19" y="6914420"/>
            <a:ext cx="8892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smtClean="0">
                <a:solidFill>
                  <a:schemeClr val="bg1"/>
                </a:solidFill>
                <a:latin typeface="Haettenschweiler" pitchFamily="34" charset="0"/>
              </a:rPr>
              <a:t> ЫПППППППППППППППППППППППППППППППППППППППППППППППППППППППППЫЫППЫПЫ</a:t>
            </a:r>
            <a:endParaRPr lang="ru-RU" sz="1600">
              <a:solidFill>
                <a:schemeClr val="bg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pull dir="rd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992" y="4941168"/>
            <a:ext cx="907300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smtClean="0">
                <a:latin typeface="Haettenschweiler" pitchFamily="34" charset="0"/>
              </a:rPr>
              <a:t>ТВОРЧЕСКОЕ И ИНТЕЛЕКТУАЛЬНОЕ</a:t>
            </a:r>
          </a:p>
          <a:p>
            <a:pPr algn="ctr"/>
            <a:r>
              <a:rPr lang="ru-RU" sz="5400" smtClean="0">
                <a:latin typeface="Haettenschweiler" pitchFamily="34" charset="0"/>
              </a:rPr>
              <a:t> РАЗВИТИЕ    </a:t>
            </a:r>
            <a:endParaRPr lang="ru-RU" sz="5400">
              <a:latin typeface="Haettenschweiler" pitchFamily="34" charset="0"/>
            </a:endParaRPr>
          </a:p>
        </p:txBody>
      </p:sp>
      <p:pic>
        <p:nvPicPr>
          <p:cNvPr id="4" name="Содержимое 3" descr="em6fNXQk4zw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4938902"/>
          </a:xfrm>
        </p:spPr>
      </p:pic>
      <p:pic>
        <p:nvPicPr>
          <p:cNvPr id="6" name="Рисунок 5" descr="ТВОРЧЕСИВО.jpg"/>
          <p:cNvPicPr>
            <a:picLocks noChangeAspect="1"/>
          </p:cNvPicPr>
          <p:nvPr/>
        </p:nvPicPr>
        <p:blipFill>
          <a:blip r:embed="rId3"/>
          <a:srcRect l="21650" t="539" r="29525"/>
          <a:stretch>
            <a:fillRect/>
          </a:stretch>
        </p:blipFill>
        <p:spPr>
          <a:xfrm>
            <a:off x="323528" y="188640"/>
            <a:ext cx="3096344" cy="2438251"/>
          </a:xfrm>
          <a:prstGeom prst="rect">
            <a:avLst/>
          </a:prstGeom>
        </p:spPr>
      </p:pic>
      <p:pic>
        <p:nvPicPr>
          <p:cNvPr id="7" name="Рисунок 6" descr="ТВОРЧЕСТВО.jpg"/>
          <p:cNvPicPr>
            <a:picLocks noChangeAspect="1"/>
          </p:cNvPicPr>
          <p:nvPr/>
        </p:nvPicPr>
        <p:blipFill>
          <a:blip r:embed="rId4"/>
          <a:srcRect l="13315" t="23771" r="6792" b="14383"/>
          <a:stretch>
            <a:fillRect/>
          </a:stretch>
        </p:blipFill>
        <p:spPr>
          <a:xfrm rot="5400000">
            <a:off x="5292079" y="2204867"/>
            <a:ext cx="1944217" cy="3096344"/>
          </a:xfrm>
          <a:prstGeom prst="rect">
            <a:avLst/>
          </a:prstGeom>
        </p:spPr>
      </p:pic>
      <p:pic>
        <p:nvPicPr>
          <p:cNvPr id="8" name="Рисунок 7" descr="ТВОРЧЕСТВО1.jpg"/>
          <p:cNvPicPr>
            <a:picLocks noChangeAspect="1"/>
          </p:cNvPicPr>
          <p:nvPr/>
        </p:nvPicPr>
        <p:blipFill>
          <a:blip r:embed="rId5"/>
          <a:srcRect l="25588" t="3950" r="15350" b="6239"/>
          <a:stretch>
            <a:fillRect/>
          </a:stretch>
        </p:blipFill>
        <p:spPr>
          <a:xfrm rot="5400000">
            <a:off x="5989847" y="354969"/>
            <a:ext cx="2492896" cy="2016224"/>
          </a:xfrm>
          <a:prstGeom prst="rect">
            <a:avLst/>
          </a:prstGeom>
        </p:spPr>
      </p:pic>
      <p:pic>
        <p:nvPicPr>
          <p:cNvPr id="9" name="Рисунок 8" descr="ТВОРЧЕСТВР.jpg"/>
          <p:cNvPicPr>
            <a:picLocks noChangeAspect="1"/>
          </p:cNvPicPr>
          <p:nvPr/>
        </p:nvPicPr>
        <p:blipFill>
          <a:blip r:embed="rId6"/>
          <a:srcRect l="12201" r="12988"/>
          <a:stretch>
            <a:fillRect/>
          </a:stretch>
        </p:blipFill>
        <p:spPr>
          <a:xfrm>
            <a:off x="323528" y="2708920"/>
            <a:ext cx="3816424" cy="2044316"/>
          </a:xfrm>
          <a:prstGeom prst="rect">
            <a:avLst/>
          </a:prstGeom>
        </p:spPr>
      </p:pic>
      <p:pic>
        <p:nvPicPr>
          <p:cNvPr id="11" name="Рисунок 10" descr="пише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188640"/>
            <a:ext cx="2016224" cy="2376264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ЛЬС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ИГРАЮ НА ПИАНИНКЕ.jpg"/>
          <p:cNvPicPr>
            <a:picLocks noChangeAspect="1"/>
          </p:cNvPicPr>
          <p:nvPr/>
        </p:nvPicPr>
        <p:blipFill>
          <a:blip r:embed="rId3"/>
          <a:srcRect t="6951" r="1000" b="14300"/>
          <a:stretch>
            <a:fillRect/>
          </a:stretch>
        </p:blipFill>
        <p:spPr>
          <a:xfrm>
            <a:off x="251520" y="116632"/>
            <a:ext cx="1872208" cy="2661363"/>
          </a:xfrm>
          <a:prstGeom prst="rect">
            <a:avLst/>
          </a:prstGeom>
        </p:spPr>
      </p:pic>
      <p:pic>
        <p:nvPicPr>
          <p:cNvPr id="6" name="Рисунок 5" descr="НОКАУТ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16632"/>
            <a:ext cx="2952328" cy="1584176"/>
          </a:xfrm>
          <a:prstGeom prst="rect">
            <a:avLst/>
          </a:prstGeom>
        </p:spPr>
      </p:pic>
      <p:pic>
        <p:nvPicPr>
          <p:cNvPr id="7" name="Рисунок 6" descr="НОКАУТ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19906"/>
            <a:ext cx="3312408" cy="1580902"/>
          </a:xfrm>
          <a:prstGeom prst="rect">
            <a:avLst/>
          </a:prstGeom>
        </p:spPr>
      </p:pic>
      <p:pic>
        <p:nvPicPr>
          <p:cNvPr id="8" name="Рисунок 7" descr="картин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5" y="1772817"/>
            <a:ext cx="936103" cy="2027432"/>
          </a:xfrm>
          <a:prstGeom prst="rect">
            <a:avLst/>
          </a:prstGeom>
        </p:spPr>
      </p:pic>
      <p:pic>
        <p:nvPicPr>
          <p:cNvPr id="9" name="Рисунок 8" descr="ДИСКОВЕР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1772816"/>
            <a:ext cx="5184576" cy="2036827"/>
          </a:xfrm>
          <a:prstGeom prst="rect">
            <a:avLst/>
          </a:prstGeom>
        </p:spPr>
      </p:pic>
      <p:pic>
        <p:nvPicPr>
          <p:cNvPr id="11" name="Рисунок 10" descr="станьково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4005064"/>
            <a:ext cx="3384376" cy="1725660"/>
          </a:xfrm>
          <a:prstGeom prst="rect">
            <a:avLst/>
          </a:prstGeom>
        </p:spPr>
      </p:pic>
      <p:pic>
        <p:nvPicPr>
          <p:cNvPr id="12" name="Рисунок 11" descr="ПЛАКАТ.jpg"/>
          <p:cNvPicPr>
            <a:picLocks noChangeAspect="1"/>
          </p:cNvPicPr>
          <p:nvPr/>
        </p:nvPicPr>
        <p:blipFill>
          <a:blip r:embed="rId9"/>
          <a:srcRect l="8378" t="4427" r="25430"/>
          <a:stretch>
            <a:fillRect/>
          </a:stretch>
        </p:blipFill>
        <p:spPr>
          <a:xfrm>
            <a:off x="2267744" y="3861048"/>
            <a:ext cx="2916324" cy="1944216"/>
          </a:xfrm>
          <a:prstGeom prst="rect">
            <a:avLst/>
          </a:prstGeom>
        </p:spPr>
      </p:pic>
      <p:pic>
        <p:nvPicPr>
          <p:cNvPr id="13" name="Рисунок 12" descr="КУКОЛКИ.jpg"/>
          <p:cNvPicPr>
            <a:picLocks noChangeAspect="1"/>
          </p:cNvPicPr>
          <p:nvPr/>
        </p:nvPicPr>
        <p:blipFill>
          <a:blip r:embed="rId10"/>
          <a:srcRect l="27950" t="-1166" r="27950"/>
          <a:stretch>
            <a:fillRect/>
          </a:stretch>
        </p:blipFill>
        <p:spPr>
          <a:xfrm>
            <a:off x="323528" y="2852936"/>
            <a:ext cx="1810871" cy="2903066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ld3331-3033-4231-b565-356463633636__shutterstock_820878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188640"/>
            <a:ext cx="8147248" cy="5840388"/>
          </a:xfrm>
        </p:spPr>
      </p:pic>
      <p:pic>
        <p:nvPicPr>
          <p:cNvPr id="5" name="Рисунок 4" descr="дзерж г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404664"/>
            <a:ext cx="2232249" cy="5544616"/>
          </a:xfrm>
          <a:prstGeom prst="rect">
            <a:avLst/>
          </a:prstGeom>
        </p:spPr>
      </p:pic>
      <p:pic>
        <p:nvPicPr>
          <p:cNvPr id="6" name="Рисунок 5" descr="станьков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04664"/>
            <a:ext cx="2016224" cy="5544616"/>
          </a:xfrm>
          <a:prstGeom prst="rect">
            <a:avLst/>
          </a:prstGeom>
        </p:spPr>
      </p:pic>
      <p:pic>
        <p:nvPicPr>
          <p:cNvPr id="7" name="Рисунок 6" descr="НА ГОР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332656"/>
            <a:ext cx="2664296" cy="5633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021288"/>
            <a:ext cx="84969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smtClean="0">
                <a:latin typeface="Haettenschweiler" pitchFamily="34" charset="0"/>
              </a:rPr>
              <a:t>ИСТОРИКО-КУЛЬТУРНОЕ РАЗВИТИЕ</a:t>
            </a:r>
            <a:endParaRPr lang="ru-RU" sz="5400"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push dir="d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бщага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12" y="116632"/>
            <a:ext cx="8712968" cy="5760640"/>
          </a:xfrm>
        </p:spPr>
      </p:pic>
      <p:pic>
        <p:nvPicPr>
          <p:cNvPr id="5" name="Рисунок 4" descr="С ЛУЧШИМ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60648"/>
            <a:ext cx="3240360" cy="2736304"/>
          </a:xfrm>
          <a:prstGeom prst="rect">
            <a:avLst/>
          </a:prstGeom>
        </p:spPr>
      </p:pic>
      <p:pic>
        <p:nvPicPr>
          <p:cNvPr id="6" name="Рисунок 5" descr="С ЛЕХ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140968"/>
            <a:ext cx="2816784" cy="2520280"/>
          </a:xfrm>
          <a:prstGeom prst="rect">
            <a:avLst/>
          </a:prstGeom>
        </p:spPr>
      </p:pic>
      <p:pic>
        <p:nvPicPr>
          <p:cNvPr id="7" name="Рисунок 6" descr="МОЯШКИ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60648"/>
            <a:ext cx="3888432" cy="2744776"/>
          </a:xfrm>
          <a:prstGeom prst="rect">
            <a:avLst/>
          </a:prstGeom>
        </p:spPr>
      </p:pic>
      <p:pic>
        <p:nvPicPr>
          <p:cNvPr id="8" name="Рисунок 7" descr="НЕ ЗАБУД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143248"/>
            <a:ext cx="3528392" cy="244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5842337"/>
            <a:ext cx="867819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smtClean="0">
                <a:latin typeface="Haettenschweiler" pitchFamily="34" charset="0"/>
              </a:rPr>
              <a:t>ЛУЧШИЕ ЛЮДИ</a:t>
            </a:r>
            <a:endParaRPr lang="ru-RU" sz="6000"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push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 ДОМЕ ТВОРЧЕСТВА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ВЕСЕЛЫЕ М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4211960" cy="3158970"/>
          </a:xfrm>
          <a:prstGeom prst="rect">
            <a:avLst/>
          </a:prstGeom>
        </p:spPr>
      </p:pic>
      <p:pic>
        <p:nvPicPr>
          <p:cNvPr id="6" name="Рисунок 5" descr="ВОЖАТЫ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0"/>
            <a:ext cx="4128459" cy="3096344"/>
          </a:xfrm>
          <a:prstGeom prst="rect">
            <a:avLst/>
          </a:prstGeom>
        </p:spPr>
      </p:pic>
      <p:pic>
        <p:nvPicPr>
          <p:cNvPr id="7" name="Рисунок 6" descr="ОПЯТЬ ПИШЕМ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284984"/>
            <a:ext cx="4176464" cy="3360373"/>
          </a:xfrm>
          <a:prstGeom prst="rect">
            <a:avLst/>
          </a:prstGeom>
        </p:spPr>
      </p:pic>
      <p:pic>
        <p:nvPicPr>
          <p:cNvPr id="8" name="Рисунок 7" descr="ТАНЦ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3356992"/>
            <a:ext cx="4176464" cy="3312368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ЛЬС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22306"/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8460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smtClean="0">
                <a:solidFill>
                  <a:schemeClr val="bg1"/>
                </a:solidFill>
                <a:latin typeface="Haettenschweiler" pitchFamily="34" charset="0"/>
              </a:rPr>
              <a:t>СПАСИБО</a:t>
            </a:r>
            <a:r>
              <a:rPr lang="ru-RU" sz="8800" smtClean="0">
                <a:latin typeface="Haettenschweiler" pitchFamily="34" charset="0"/>
              </a:rPr>
              <a:t> </a:t>
            </a:r>
            <a:r>
              <a:rPr lang="ru-RU" sz="8800" smtClean="0">
                <a:solidFill>
                  <a:schemeClr val="bg1"/>
                </a:solidFill>
                <a:latin typeface="Haettenschweiler" pitchFamily="34" charset="0"/>
              </a:rPr>
              <a:t>ПУЛЬС</a:t>
            </a:r>
            <a:r>
              <a:rPr lang="ru-RU" sz="8800" smtClean="0">
                <a:latin typeface="Haettenschweiler" pitchFamily="34" charset="0"/>
              </a:rPr>
              <a:t> </a:t>
            </a:r>
            <a:r>
              <a:rPr lang="ru-RU" sz="8800" smtClean="0">
                <a:solidFill>
                  <a:schemeClr val="bg1"/>
                </a:solidFill>
                <a:latin typeface="Haettenschweiler" pitchFamily="34" charset="0"/>
              </a:rPr>
              <a:t>ЗА</a:t>
            </a:r>
            <a:r>
              <a:rPr lang="ru-RU" sz="8800" smtClean="0">
                <a:latin typeface="Haettenschweiler" pitchFamily="34" charset="0"/>
              </a:rPr>
              <a:t> </a:t>
            </a:r>
            <a:r>
              <a:rPr lang="ru-RU" sz="8800" smtClean="0">
                <a:solidFill>
                  <a:schemeClr val="bg1"/>
                </a:solidFill>
                <a:latin typeface="Haettenschweiler" pitchFamily="34" charset="0"/>
              </a:rPr>
              <a:t>ЛЕТО!</a:t>
            </a:r>
            <a:endParaRPr lang="ru-RU" sz="8800">
              <a:solidFill>
                <a:schemeClr val="bg1"/>
              </a:solidFill>
              <a:latin typeface="Haettenschweiler" pitchFamily="34" charset="0"/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3707904" y="4293096"/>
            <a:ext cx="1152128" cy="1224136"/>
          </a:xfrm>
          <a:prstGeom prst="heart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НЯ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55776" y="0"/>
            <a:ext cx="34483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smtClean="0">
                <a:solidFill>
                  <a:schemeClr val="bg1"/>
                </a:solidFill>
                <a:latin typeface="Haettenschweiler" pitchFamily="34" charset="0"/>
              </a:rPr>
              <a:t>ЗАДАЧИ</a:t>
            </a:r>
            <a:r>
              <a:rPr lang="ru-RU" sz="8800" smtClean="0">
                <a:latin typeface="Haettenschweiler" pitchFamily="34" charset="0"/>
              </a:rPr>
              <a:t> </a:t>
            </a:r>
            <a:endParaRPr lang="ru-RU" sz="8800">
              <a:latin typeface="Haettenschweiler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7" y="1484784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Мотивировать обучающихся на самопознание и развитие                                                     своих способностей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Помочь в выборе профессианального пути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осмыслению специфики                                                                                 работы  педагога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умения конструктивного педагогического общения</a:t>
            </a:r>
            <a:endParaRPr lang="ru-RU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tild3331-3033-4231-b565-356463633636__shutterstock_820878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404664"/>
            <a:ext cx="8270633" cy="5953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44008" y="548679"/>
            <a:ext cx="3312368" cy="2221949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48680"/>
            <a:ext cx="3384741" cy="2232248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9" y="2924944"/>
            <a:ext cx="3312368" cy="2088232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924944"/>
            <a:ext cx="3384376" cy="2106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5085184"/>
            <a:ext cx="7891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smtClean="0">
                <a:latin typeface="Haettenschweiler" pitchFamily="34" charset="0"/>
              </a:rPr>
              <a:t>НАШИ УРОКИ</a:t>
            </a:r>
            <a:endParaRPr lang="ru-RU" sz="8800">
              <a:latin typeface="Haettenschweile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309320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.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tild3331-3033-4231-b565-356463633636__shutterstock_820878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404664"/>
            <a:ext cx="8270633" cy="595329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571479"/>
            <a:ext cx="3357586" cy="44767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86380" y="571480"/>
            <a:ext cx="3278826" cy="437176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 descr="tild3331-3033-4231-b565-356463633636__shutterstock_8208786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404664"/>
            <a:ext cx="8270633" cy="6024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8662" y="5085184"/>
            <a:ext cx="7891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smtClean="0">
                <a:latin typeface="Haettenschweiler" pitchFamily="34" charset="0"/>
              </a:rPr>
              <a:t>НАШИ УРОКИ</a:t>
            </a:r>
            <a:endParaRPr lang="ru-RU" sz="8800">
              <a:latin typeface="Haettenschweiler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309320"/>
            <a:ext cx="8424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.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2" name="Рисунок 11" descr="C:\Users\Елена\AppData\Local\Microsoft\Windows\Temporary Internet Files\Content.Word\IMG_20240410_200407_295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42910" y="571480"/>
            <a:ext cx="2699473" cy="3600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Рисунок 12" descr="C:\Users\Елена\AppData\Local\Microsoft\Windows\Temporary Internet Files\Content.Word\IMG_20240410_200344_315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071934" y="500042"/>
            <a:ext cx="4542612" cy="300039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med">
    <p:newsflash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ld3331-3033-4231-b565-356463633636__shutterstock_820878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023" y="285728"/>
            <a:ext cx="8778413" cy="6357982"/>
          </a:xfrm>
        </p:spPr>
      </p:pic>
      <p:pic>
        <p:nvPicPr>
          <p:cNvPr id="5" name="Рисунок 4" descr="САНЯ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92696"/>
            <a:ext cx="3456384" cy="2592288"/>
          </a:xfrm>
          <a:prstGeom prst="rect">
            <a:avLst/>
          </a:prstGeom>
        </p:spPr>
      </p:pic>
      <p:pic>
        <p:nvPicPr>
          <p:cNvPr id="6" name="Рисунок 5" descr="САНЯ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692696"/>
            <a:ext cx="3360373" cy="2520280"/>
          </a:xfrm>
          <a:prstGeom prst="rect">
            <a:avLst/>
          </a:prstGeom>
        </p:spPr>
      </p:pic>
      <p:pic>
        <p:nvPicPr>
          <p:cNvPr id="7" name="Рисунок 6" descr="САНЯ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3429000"/>
            <a:ext cx="3528392" cy="2646294"/>
          </a:xfrm>
          <a:prstGeom prst="rect">
            <a:avLst/>
          </a:prstGeom>
        </p:spPr>
      </p:pic>
      <p:pic>
        <p:nvPicPr>
          <p:cNvPr id="8" name="Рисунок 7" descr="САНЯ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9000"/>
            <a:ext cx="3456384" cy="259228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ful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2" y="188640"/>
            <a:ext cx="7867361" cy="5597814"/>
          </a:xfrm>
        </p:spPr>
      </p:pic>
      <p:pic>
        <p:nvPicPr>
          <p:cNvPr id="5" name="Рисунок 4" descr="М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0875"/>
            <a:ext cx="3312368" cy="2678085"/>
          </a:xfrm>
          <a:prstGeom prst="rect">
            <a:avLst/>
          </a:prstGeom>
        </p:spPr>
      </p:pic>
      <p:pic>
        <p:nvPicPr>
          <p:cNvPr id="7" name="Рисунок 6" descr="М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212976"/>
            <a:ext cx="3312368" cy="2448272"/>
          </a:xfrm>
          <a:prstGeom prst="rect">
            <a:avLst/>
          </a:prstGeom>
        </p:spPr>
      </p:pic>
      <p:pic>
        <p:nvPicPr>
          <p:cNvPr id="9" name="Рисунок 8" descr="Д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04664"/>
            <a:ext cx="3528392" cy="2621547"/>
          </a:xfrm>
          <a:prstGeom prst="rect">
            <a:avLst/>
          </a:prstGeom>
        </p:spPr>
      </p:pic>
      <p:pic>
        <p:nvPicPr>
          <p:cNvPr id="10" name="Рисунок 9" descr="МК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3212976"/>
            <a:ext cx="3384376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5892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cap="all" smtClean="0">
                <a:latin typeface="Haettenschweiler" pitchFamily="34" charset="0"/>
              </a:rPr>
              <a:t>Мастер-классы  и мероприятия</a:t>
            </a:r>
            <a:endParaRPr lang="ru-RU" sz="4800" cap="all"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6334780"/>
            <a:ext cx="86386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smtClean="0"/>
              <a:t>                                                                                                                                                            </a:t>
            </a:r>
            <a:endParaRPr lang="ru-RU" sz="2800"/>
          </a:p>
        </p:txBody>
      </p:sp>
    </p:spTree>
  </p:cSld>
  <p:clrMapOvr>
    <a:masterClrMapping/>
  </p:clrMapOvr>
  <p:transition spd="med">
    <p:pull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full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552" y="188640"/>
            <a:ext cx="7867361" cy="5597814"/>
          </a:xfrm>
        </p:spPr>
      </p:pic>
      <p:sp>
        <p:nvSpPr>
          <p:cNvPr id="11" name="TextBox 10"/>
          <p:cNvSpPr txBox="1"/>
          <p:nvPr/>
        </p:nvSpPr>
        <p:spPr>
          <a:xfrm>
            <a:off x="539552" y="55892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cap="all" smtClean="0">
                <a:latin typeface="Haettenschweiler" pitchFamily="34" charset="0"/>
              </a:rPr>
              <a:t>Мастер-классы  и мероприятия</a:t>
            </a:r>
            <a:endParaRPr lang="ru-RU" sz="4800" cap="all">
              <a:latin typeface="Haettenschweiler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6334780"/>
            <a:ext cx="86386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smtClean="0"/>
              <a:t>                                                                                                                                                            </a:t>
            </a:r>
            <a:endParaRPr lang="ru-RU" sz="28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20624"/>
          <a:stretch>
            <a:fillRect/>
          </a:stretch>
        </p:blipFill>
        <p:spPr bwMode="auto">
          <a:xfrm>
            <a:off x="642910" y="357166"/>
            <a:ext cx="2700000" cy="28575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42910" y="2786058"/>
            <a:ext cx="2643206" cy="296001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333151" y="2643182"/>
            <a:ext cx="3596435" cy="30003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495096" y="285728"/>
            <a:ext cx="2800731" cy="207170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 spd="med">
    <p:pull dir="d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Arial"/>
        <a:cs typeface="Arial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Arial"/>
        <a:cs typeface="Arial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/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DG Win&amp;Soft</Company>
  <PresentationFormat>On-screen Show (4:3)</PresentationFormat>
  <Paragraphs>34</Paragraphs>
  <Slides>27</Slides>
  <Notes>0</Notes>
  <TotalTime>4566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6">
      <vt:lpstr>Arial</vt:lpstr>
      <vt:lpstr>Bookman Old Style</vt:lpstr>
      <vt:lpstr>Gill Sans MT</vt:lpstr>
      <vt:lpstr>Wingdings 3</vt:lpstr>
      <vt:lpstr>Wingdings</vt:lpstr>
      <vt:lpstr>Calibri</vt:lpstr>
      <vt:lpstr>Haettenschweiler</vt:lpstr>
      <vt:lpstr>Times New Roman</vt:lpstr>
      <vt:lpstr>Начальная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user</dc:creator>
  <cp:lastModifiedBy>Елена</cp:lastModifiedBy>
  <cp:revision>215</cp:revision>
  <dcterms:created xsi:type="dcterms:W3CDTF">2023-08-24T16:02:52Z</dcterms:created>
  <dcterms:modified xsi:type="dcterms:W3CDTF">2024-05-21T12:54:23Z</dcterms:modified>
</cp:coreProperties>
</file>