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1" r:id="rId3"/>
    <p:sldId id="302" r:id="rId4"/>
    <p:sldId id="303" r:id="rId5"/>
    <p:sldId id="304" r:id="rId6"/>
    <p:sldId id="300" r:id="rId7"/>
    <p:sldId id="297" r:id="rId8"/>
    <p:sldId id="298" r:id="rId9"/>
    <p:sldId id="299" r:id="rId10"/>
    <p:sldId id="305" r:id="rId11"/>
    <p:sldId id="306" r:id="rId12"/>
    <p:sldId id="307" r:id="rId13"/>
    <p:sldId id="308" r:id="rId14"/>
    <p:sldId id="309" r:id="rId15"/>
    <p:sldId id="31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Подготовка к сочинению – описанию памятника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2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Ознакомление с результатами (материалом) исследовательского задания.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Значения выписанных слов и выражений определяются по токовому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словарю,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дефиниция и оценочные пометы которого помогают определить наличие оценочного компонента и способ его выражения.</a:t>
            </a:r>
          </a:p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большой сеятель духовной культуры, первая женщина, канонизированная церковью, объединялись многочисленные последователи просвещения и книжности, возведены две церкви, основала монастыри, значительные островки культуры, крест – реликвия белорусского народа, символ святости и древней государственности, справедливый судья, советчик и миротворец.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11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8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Обобщение данных исследования в информационном сообщении учащихся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«Социокультурный потенциал оценочной лексики в информационных текстах о белорусских просветителях». </a:t>
            </a:r>
          </a:p>
        </p:txBody>
      </p:sp>
    </p:spTree>
    <p:extLst>
      <p:ext uri="{BB962C8B-B14F-4D97-AF65-F5344CB8AC3E}">
        <p14:creationId xmlns:p14="http://schemas.microsoft.com/office/powerpoint/2010/main" val="1971767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9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Выступление с речью о памятнике белорусскому просветителю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(на основе изученных материалов и впечатлений от экскурсии).</a:t>
            </a:r>
          </a:p>
          <a:p>
            <a:pPr marL="11430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10. Домашнее задание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напишите небольшое сочинение на тему «Описание памятника на моей малой родине» с использованием разных способов выражения оценки.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506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Формирование совокупности компетенций на уроке русского языка 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968552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430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исследовательской деятельности предполагает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отбор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 анализ языкового материала, работу со словарём (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языковая компетенция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функциональных возможностей языковых единиц – способов выражения в них оценки (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речевая компетенция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),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вычленение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групп слов, отражающих культурологическую информацию – имена существительные, прилагательные, глаголы (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лингвокультурологическая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компетенция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14300" indent="0" algn="just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578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Формирование совокупности компетенций на уроке русского языка 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Кроме этого на уроке реализуются следующие виды деятельности учащихся:</a:t>
            </a:r>
          </a:p>
          <a:p>
            <a:pPr marL="11430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знакомство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деятельностью белорусских просветителей 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социокультурная компе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тенция),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информации о просветителях в научных и научно-популярных текстах, её отбор и анализ, построение собственных текстов на основе изученного материала и впечатлений от экскурсии к памятнику 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коммуникативная компетенция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1430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публичное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выступление с речью о памятнике белорусскому просветителю 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риторическая компетенция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982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Формирование совокупности компетенций на уроке русского языка </a:t>
            </a:r>
            <a:endParaRPr lang="ru-RU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Таким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образом, на основе работы с текстом экскурсионной речи мы развиваем умения работать с информацией (собирать, отбирать, обосновывать), анализировать и оценивать информацию, использовать информацию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речепроизводстве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для решения текущих задач коммуникации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ctr"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7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968552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Вступительное слово учителя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об истории Белорусского государственного университета и памятниках на территории Университетского городка.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университетском дворике находятся скульптурные композиции 6 знаменитых личностей: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Евфросинии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Полоцкой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Кирилла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Туровского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(12 век),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Николая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Гусовского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Франциска Скорины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(15-16 века),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Сымона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Будного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Василия Тяпинского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(16 век).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61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Задания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(по группам, если осматриваются несколько памятников)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для наблюдения в ходе экскурсии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Где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конкретно расположена скульптурная композиция? В какой позе находится персонаж (опишите положение головы, взгляд, направление рук, положение ног, одежду)? Какие предметы находятся рядом с ним, у него в руках? Какое впечатление он производит? Что вы знаете об этом человеке?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83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Заслушивание ответов учащихся в форме связных высказываний.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Задание поискового характера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(по научным, научно-популярным источникам) – найти материалы о белорусских просветителях, составить краткое сообщение о них (возможен вариант самостоятельной предварительной подготовки данной информации). В ходе беседы по собранному материалу выясняется стиль его изложения, впечатление, возникающее от знакомства с ним, языковые средства, помогающие создать такое впечатление.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84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Ознакомление с теорией об оценочной лексике в русском языке и способах выражения оценки (сообщение учителя).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Аналитическая работа над оценочной лексикой с фрагментами экскурсионного 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Прочитайте тексты (в ситуации групповой работы каждая группа получает свой текст). Выберите в текстах слова, лексическое значение или контекстуальная семантика которых выражает оценку. Тексты взяты из тематической экскурсии кафедры этнологии,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музеологии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истории искусства исторического факультета БГУ «Просветители земли белорусской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71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Евфросиния </a:t>
            </a:r>
            <a:r>
              <a:rPr lang="ru-RU" b="1" dirty="0"/>
              <a:t>Полоцкая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около 1101 – после 1167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6336703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665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Евфросиния Полоцкая</a:t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dirty="0"/>
              <a:t>(около 1101 – после 1167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Первым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большим сеятелем духовной культуры, христианского вероучения, достижений европейской и мировой цивилизации на белорусской земле стала полоцкая княжна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Предслава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известная как игуменья монастыря Святого Спаса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Евфросиния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Полоцкая, первая женщина, канонизированная православной церковью в святые.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5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Евфросиния </a:t>
            </a:r>
            <a:r>
              <a:rPr lang="ru-RU" b="1" dirty="0"/>
              <a:t>Полоцкая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около 1101 – после 1167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Приняв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монашество, занималась переписыванием церковных книг, создавала и, возможно, записывала молитвы и дидактические проповеди. Вокруг неё объединялись многочисленные последователи просвещения и книжности. На средства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Евфросинии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Полоцкой были возведены две церкви. </a:t>
            </a:r>
          </a:p>
        </p:txBody>
      </p:sp>
    </p:spTree>
    <p:extLst>
      <p:ext uri="{BB962C8B-B14F-4D97-AF65-F5344CB8AC3E}">
        <p14:creationId xmlns:p14="http://schemas.microsoft.com/office/powerpoint/2010/main" val="1657933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Евфросиния </a:t>
            </a:r>
            <a:r>
              <a:rPr lang="ru-RU" b="1" dirty="0"/>
              <a:t>Полоцкая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около 1101 – после 1167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Она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основала мужской и женский монастыри, которые стали значительными островками культуры в Полоцком княжестве. По её заказу в 1161 году мастером Лазарем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Богшей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сделан крест – реликвия белорусского народа, символ святости и древней государственности Беларуси. Среди соотечественников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Евфросиния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Полоцкая была известна как справедливый судья, советчик и миротворец. </a:t>
            </a:r>
          </a:p>
        </p:txBody>
      </p:sp>
    </p:spTree>
    <p:extLst>
      <p:ext uri="{BB962C8B-B14F-4D97-AF65-F5344CB8AC3E}">
        <p14:creationId xmlns:p14="http://schemas.microsoft.com/office/powerpoint/2010/main" val="3917480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104</TotalTime>
  <Words>49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Аптека</vt:lpstr>
      <vt:lpstr>Подготовка к сочинению – описанию памятника</vt:lpstr>
      <vt:lpstr>Ход урока</vt:lpstr>
      <vt:lpstr>Ход урока</vt:lpstr>
      <vt:lpstr>Ход урока</vt:lpstr>
      <vt:lpstr>Ход урока</vt:lpstr>
      <vt:lpstr>Евфросиния Полоцкая  (около 1101 – после 1167)</vt:lpstr>
      <vt:lpstr>Евфросиния Полоцкая  (около 1101 – после 1167).</vt:lpstr>
      <vt:lpstr>Евфросиния Полоцкая  (около 1101 – после 1167)</vt:lpstr>
      <vt:lpstr>Евфросиния Полоцкая  (около 1101 – после 1167)</vt:lpstr>
      <vt:lpstr>Ход урока</vt:lpstr>
      <vt:lpstr>Ход урока</vt:lpstr>
      <vt:lpstr>Ход урока</vt:lpstr>
      <vt:lpstr>Формирование совокупности компетенций на уроке русского языка </vt:lpstr>
      <vt:lpstr>Формирование совокупности компетенций на уроке русского языка </vt:lpstr>
      <vt:lpstr>Формирование совокупности компетенций на уроке русского языка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изученного в 9 классе</dc:title>
  <dc:creator>Татьяна</dc:creator>
  <cp:lastModifiedBy>Татьяна</cp:lastModifiedBy>
  <cp:revision>30</cp:revision>
  <dcterms:created xsi:type="dcterms:W3CDTF">2013-09-01T18:22:45Z</dcterms:created>
  <dcterms:modified xsi:type="dcterms:W3CDTF">2016-09-08T08:01:49Z</dcterms:modified>
</cp:coreProperties>
</file>