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01" r:id="rId3"/>
    <p:sldId id="302" r:id="rId4"/>
    <p:sldId id="303" r:id="rId5"/>
    <p:sldId id="304" r:id="rId6"/>
    <p:sldId id="300" r:id="rId7"/>
    <p:sldId id="297" r:id="rId8"/>
    <p:sldId id="298" r:id="rId9"/>
    <p:sldId id="299" r:id="rId10"/>
    <p:sldId id="305" r:id="rId11"/>
    <p:sldId id="306" r:id="rId12"/>
    <p:sldId id="307" r:id="rId13"/>
    <p:sldId id="308" r:id="rId14"/>
    <p:sldId id="309" r:id="rId15"/>
    <p:sldId id="31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7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Подготовка к сочинению – описанию памятника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229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Ход урока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184576"/>
          </a:xfrm>
        </p:spPr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Ознакомление с результатами (материалом) исследовательского задания.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Значения выписанных слов и выражений определяются по токовому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словарю,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дефиниция и оценочные пометы которого помогают определить наличие оценочного компонента и способ его выражения.</a:t>
            </a:r>
          </a:p>
          <a:p>
            <a:pPr marL="11430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Первый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большой сеятель духовной культуры, первая женщина, канонизированная церковью, объединялись многочисленные последователи просвещения и книжности, возведены две церкви, основала монастыри, значительные островки культуры, крест – реликвия белорусского народа, символ святости и древней государственности, справедливый судья, советчик и миротворец.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8116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Ход урока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	8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. Обобщение данных исследования в информационном сообщении учащихся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«Социокультурный потенциал оценочной лексики в информационных текстах о белорусских просветителях». </a:t>
            </a:r>
          </a:p>
        </p:txBody>
      </p:sp>
    </p:spTree>
    <p:extLst>
      <p:ext uri="{BB962C8B-B14F-4D97-AF65-F5344CB8AC3E}">
        <p14:creationId xmlns:p14="http://schemas.microsoft.com/office/powerpoint/2010/main" val="1971767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Ход урока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	9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. Выступление с речью о памятнике белорусскому просветителю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(на основе изученных материалов и впечатлений от экскурсии).</a:t>
            </a:r>
          </a:p>
          <a:p>
            <a:pPr marL="114300" indent="0" algn="just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10. Домашнее задание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: напишите небольшое сочинение на тему «Описание памятника на моей малой родине» с использованием разных способов выражения оценки.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0506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60672" cy="1039427"/>
          </a:xfrm>
        </p:spPr>
        <p:txBody>
          <a:bodyPr>
            <a:normAutofit fontScale="90000"/>
          </a:bodyPr>
          <a:lstStyle/>
          <a:p>
            <a:r>
              <a:rPr lang="ru-RU" cap="none" dirty="0" smtClean="0">
                <a:latin typeface="Times New Roman" pitchFamily="18" charset="0"/>
                <a:cs typeface="Times New Roman" pitchFamily="18" charset="0"/>
              </a:rPr>
              <a:t>Формирование совокупности компетенций на уроке русского языка </a:t>
            </a:r>
            <a:endParaRPr lang="ru-RU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4968552"/>
          </a:xfrm>
        </p:spPr>
        <p:txBody>
          <a:bodyPr>
            <a:normAutofit fontScale="92500" lnSpcReduction="20000"/>
          </a:bodyPr>
          <a:lstStyle/>
          <a:p>
            <a:pPr marL="11430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114300" indent="0" algn="just">
              <a:buNone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исследовательской деятельности предполагает 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отбор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и анализ языкового материала, работу со словарём (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языковая компетенция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), 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оценку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функциональных возможностей языковых единиц – способов выражения в них оценки (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речевая компетенция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), 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вычленение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групп слов, отражающих культурологическую информацию – имена существительные, прилагательные, глаголы (</a:t>
            </a:r>
            <a:r>
              <a:rPr lang="ru-RU" sz="3000" b="1" dirty="0" err="1">
                <a:latin typeface="Times New Roman" pitchFamily="18" charset="0"/>
                <a:cs typeface="Times New Roman" pitchFamily="18" charset="0"/>
              </a:rPr>
              <a:t>лингвокультурологическая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 компетенция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114300" indent="0" algn="just">
              <a:buNone/>
            </a:pP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59578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60672" cy="1039427"/>
          </a:xfrm>
        </p:spPr>
        <p:txBody>
          <a:bodyPr>
            <a:normAutofit fontScale="90000"/>
          </a:bodyPr>
          <a:lstStyle/>
          <a:p>
            <a:r>
              <a:rPr lang="ru-RU" cap="none" dirty="0" smtClean="0">
                <a:latin typeface="Times New Roman" pitchFamily="18" charset="0"/>
                <a:cs typeface="Times New Roman" pitchFamily="18" charset="0"/>
              </a:rPr>
              <a:t>Формирование совокупности компетенций на уроке русского языка </a:t>
            </a:r>
            <a:endParaRPr lang="ru-RU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184576"/>
          </a:xfrm>
        </p:spPr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Кроме этого на уроке реализуются следующие виды деятельности учащихся:</a:t>
            </a:r>
          </a:p>
          <a:p>
            <a:pPr marL="11430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знакомство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 деятельностью белорусских просветителей (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социокультурная компе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тенция),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поиск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информации о просветителях в научных и научно-популярных текстах, её отбор и анализ, построение собственных текстов на основе изученного материала и впечатлений от экскурсии к памятнику (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коммуникативная компетенция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11430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публичное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выступление с речью о памятнике белорусскому просветителю (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риторическая компетенция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3982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260672" cy="1039427"/>
          </a:xfrm>
        </p:spPr>
        <p:txBody>
          <a:bodyPr>
            <a:normAutofit fontScale="90000"/>
          </a:bodyPr>
          <a:lstStyle/>
          <a:p>
            <a:r>
              <a:rPr lang="ru-RU" cap="none" dirty="0" smtClean="0">
                <a:latin typeface="Times New Roman" pitchFamily="18" charset="0"/>
                <a:cs typeface="Times New Roman" pitchFamily="18" charset="0"/>
              </a:rPr>
              <a:t>Формирование совокупности компетенций на уроке русского языка </a:t>
            </a:r>
            <a:endParaRPr lang="ru-RU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Таким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образом, на основе работы с текстом экскурсионной речи мы развиваем умения работать с информацией (собирать, отбирать, обосновывать), анализировать и оценивать информацию, использовать информацию в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речепроизводстве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для решения текущих задач коммуникации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14300" indent="0" algn="ctr">
              <a:buNone/>
            </a:pP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979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Ход урока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4968552"/>
          </a:xfrm>
        </p:spPr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	1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. Вступительное слово учителя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об истории Белорусского государственного университета и памятниках на территории Университетского городка.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университетском дворике находятся скульптурные композиции 6 знаменитых личностей: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Евфросинии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Полоцкой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Кирилла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Туровского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(12 век),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Николая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Гусовского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Франциска Скорины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(15-16 века),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Сымона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latin typeface="Times New Roman" pitchFamily="18" charset="0"/>
                <a:cs typeface="Times New Roman" pitchFamily="18" charset="0"/>
              </a:rPr>
              <a:t>Будного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 Василия Тяпинского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(16 век).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9619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Ход урока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184576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. Задания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(по группам, если осматриваются несколько памятников)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для наблюдения в ходе экскурсии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14300" indent="0"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Где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конкретно расположена скульптурная композиция? В какой позе находится персонаж (опишите положение головы, взгляд, направление рук, положение ног, одежду)? Какие предметы находятся рядом с ним, у него в руках? Какое впечатление он производит? Что вы знаете об этом человеке?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836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Ход урока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3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Заслушивание ответов учащихся в форме связных высказываний.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4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Задание поискового характера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(по научным, научно-популярным источникам) – найти материалы о белорусских просветителях, составить краткое сообщение о них (возможен вариант самостоятельной предварительной подготовки данной информации). В ходе беседы по собранному материалу выясняется стиль его изложения, впечатление, возникающее от знакомства с ним, языковые средства, помогающие создать такое впечатление.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1841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Ход урока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5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Ознакомление с теорией об оценочной лексике в русском языке и способах выражения оценки (сообщение учителя).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6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Аналитическая работа над оценочной лексикой с фрагментами экскурсионного текста.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Прочитайте тексты (в ситуации групповой работы каждая группа получает свой текст). Выберите в текстах слова, лексическое значение или контекстуальная семантика которых выражает оценку. Тексты взяты из тематической экскурсии кафедры этнологии,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музеологии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истории искусства исторического факультета БГУ «Просветители земли белорусской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7711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Евфросиния </a:t>
            </a:r>
            <a:r>
              <a:rPr lang="ru-RU" b="1" dirty="0"/>
              <a:t>Полоцкая</a:t>
            </a:r>
            <a:r>
              <a:rPr lang="ru-RU" dirty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/>
              <a:t>около 1101 – после 1167</a:t>
            </a:r>
            <a:r>
              <a:rPr lang="ru-RU" dirty="0" smtClean="0"/>
              <a:t>)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700808"/>
            <a:ext cx="6336703" cy="49685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6657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Евфросиния Полоцкая</a:t>
            </a:r>
            <a:br>
              <a:rPr lang="ru-RU" b="1" dirty="0" smtClean="0"/>
            </a:br>
            <a:r>
              <a:rPr lang="ru-RU" dirty="0" smtClean="0"/>
              <a:t> </a:t>
            </a:r>
            <a:r>
              <a:rPr lang="ru-RU" dirty="0"/>
              <a:t>(около 1101 – после 1167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Первым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большим сеятелем духовной культуры, христианского вероучения, достижений европейской и мировой цивилизации на белорусской земле стала полоцкая княжна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Предслава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известная как игуменья монастыря Святого Спаса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Евфросиния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Полоцкая, первая женщина, канонизированная православной церковью в святые.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7584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Евфросиния </a:t>
            </a:r>
            <a:r>
              <a:rPr lang="ru-RU" b="1" dirty="0"/>
              <a:t>Полоцкая</a:t>
            </a:r>
            <a:r>
              <a:rPr lang="ru-RU" dirty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/>
              <a:t>около 1101 – после 1167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4300" indent="0"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Приняв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монашество, занималась переписыванием церковных книг, создавала и, возможно, записывала молитвы и дидактические проповеди. Вокруг неё объединялись многочисленные последователи просвещения и книжности. На средства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Евфросинии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Полоцкой были возведены две церкви. </a:t>
            </a:r>
          </a:p>
        </p:txBody>
      </p:sp>
    </p:spTree>
    <p:extLst>
      <p:ext uri="{BB962C8B-B14F-4D97-AF65-F5344CB8AC3E}">
        <p14:creationId xmlns:p14="http://schemas.microsoft.com/office/powerpoint/2010/main" val="1657933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Евфросиния </a:t>
            </a:r>
            <a:r>
              <a:rPr lang="ru-RU" b="1" dirty="0"/>
              <a:t>Полоцкая</a:t>
            </a:r>
            <a:r>
              <a:rPr lang="ru-RU" dirty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/>
              <a:t>около 1101 – после 1167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4300" indent="0"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Она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основала мужской и женский монастыри, которые стали значительными островками культуры в Полоцком княжестве. По её заказу в 1161 году мастером Лазарем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Богшей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сделан крест – реликвия белорусского народа, символ святости и древней государственности Беларуси. Среди соотечественников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Евфросиния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Полоцкая была известна как справедливый судья, советчик и миротворец. </a:t>
            </a:r>
          </a:p>
        </p:txBody>
      </p:sp>
    </p:spTree>
    <p:extLst>
      <p:ext uri="{BB962C8B-B14F-4D97-AF65-F5344CB8AC3E}">
        <p14:creationId xmlns:p14="http://schemas.microsoft.com/office/powerpoint/2010/main" val="39174808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104</TotalTime>
  <Words>49</Words>
  <Application>Microsoft Office PowerPoint</Application>
  <PresentationFormat>Экран (4:3)</PresentationFormat>
  <Paragraphs>45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Аптека</vt:lpstr>
      <vt:lpstr>Подготовка к сочинению – описанию памятника</vt:lpstr>
      <vt:lpstr>Ход урока</vt:lpstr>
      <vt:lpstr>Ход урока</vt:lpstr>
      <vt:lpstr>Ход урока</vt:lpstr>
      <vt:lpstr>Ход урока</vt:lpstr>
      <vt:lpstr>Евфросиния Полоцкая  (около 1101 – после 1167)</vt:lpstr>
      <vt:lpstr>Евфросиния Полоцкая  (около 1101 – после 1167).</vt:lpstr>
      <vt:lpstr>Евфросиния Полоцкая  (около 1101 – после 1167)</vt:lpstr>
      <vt:lpstr>Евфросиния Полоцкая  (около 1101 – после 1167)</vt:lpstr>
      <vt:lpstr>Ход урока</vt:lpstr>
      <vt:lpstr>Ход урока</vt:lpstr>
      <vt:lpstr>Ход урока</vt:lpstr>
      <vt:lpstr>Формирование совокупности компетенций на уроке русского языка </vt:lpstr>
      <vt:lpstr>Формирование совокупности компетенций на уроке русского языка </vt:lpstr>
      <vt:lpstr>Формирование совокупности компетенций на уроке русского языка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 изученного в 9 классе</dc:title>
  <dc:creator>Татьяна</dc:creator>
  <cp:lastModifiedBy>Татьяна</cp:lastModifiedBy>
  <cp:revision>30</cp:revision>
  <dcterms:created xsi:type="dcterms:W3CDTF">2013-09-01T18:22:45Z</dcterms:created>
  <dcterms:modified xsi:type="dcterms:W3CDTF">2016-09-08T08:01:49Z</dcterms:modified>
</cp:coreProperties>
</file>