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Нормы русского словообразования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Воскликновение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7"/>
            <a:ext cx="7344816" cy="36038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всех таинственный, кем столько песен спето,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на лугу цветов и звёзд с ночною тьмой,</a:t>
            </a:r>
          </a:p>
          <a:p>
            <a:pPr marL="0" indent="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Свирельник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именем лилейно-лёгким Фета,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Светильник твой погас, когда зажегся мой.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Воскликновение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7"/>
            <a:ext cx="7128792" cy="36038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Ещё горит мой день, но мгла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вечеровая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Океанически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влилась в пожары дня.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Кому мне передать, звено с звеном сливая,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Свирель, чтоб пела песнь, достойную меня.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К.Бальмонт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94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объединены подчеркнутые слова?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«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врач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как ему объясняли когда-то, совсем не случайно состояла в родстве со словом «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врать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сиречь говорить, и в особенности произносить заклинания. Половина, если не больше, лекарского успеха зависела от умения подыскать нужное слово, способное отвлечь страдальца от горестного созерцания и обратить его дух на путь излечения.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М.Семенова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6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Почему бы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лягушку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 назвать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цаплей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 Раз она не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лягает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цапает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может, лучше  назвать ее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цаплей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… (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Ф.Кривин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55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Пролетарий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есть тот, кто, значит,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пролетит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по всем пунктам… (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А.Белый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44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Скорбь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впрямь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скребёт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Печаль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печёт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Грусть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умеет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грызть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Кручина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крушит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				(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В.Берестов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64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слова есть корни. И есть родня.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не подкидыши под сирым кустом.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когда я слышу: --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Защити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меня! –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значит,-- Спрячь меня за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щитом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С.Островой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35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Завтрак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это то, что нужно есть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завтра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Иное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озарение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сплошное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разорение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Ф.Кривин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06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объединены подчеркнутые слова?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Ведь всякий раз, когда мне удаётся хорошо написать, читатели говорят: «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Молодец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!» И я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молодею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М.Пришвин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2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Попробуйте придумать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Даны слова, которые имеют ограниченную сочетаемость. Приведите фразеологические сочетания, в которых они встречаются. Попробуйте придумать выражения, в которых бы они имели необычную сочетаемость.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Подколодная змея – моя подколодная подруга Галя.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66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анекдот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Выпишите слова, функционирующие как термины. Объясните, как их значение раскрывается в контексте анекдота. Какие словообразовательные отношения способствуют созданию комического эффекта?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7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Попробуйте придумать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Закадычный, дремучий, обложной, скоропостижно, перочинный, кромешный, непролазный, истошный, терновый, бразды, анфилада, угрызения, вперить, кануть, утолить, морочить, полыхать, расквасить, вилять, вдребезги, восвояси, впопыхах, врасплох, наповал, наутёк, опрометью, навзрыд, навзничь.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4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анекдот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Объявление в газете: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«Главпочтамту требуются специалисты по лизингу и маркетингу для наклеивания марок на конверты».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18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Сгруппируйте слова по значению суффикса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хлебница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нахлебница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скребница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волшебница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гробница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наставница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чайница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сахарница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заочница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темница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2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Сгруппируйте слова по значению суффикса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вешалка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косилка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сиделка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читалка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курилка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зубрилка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120248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Выпишите слова с </a:t>
            </a:r>
            <a:r>
              <a:rPr lang="ru-RU" sz="3200" dirty="0" smtClean="0"/>
              <a:t>одинаковой структурой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0" algn="just"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Не соблазняй меня парчой</a:t>
            </a:r>
          </a:p>
          <a:p>
            <a:pPr marL="365760" lvl="1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Полуистлевшей и свечой</a:t>
            </a:r>
          </a:p>
          <a:p>
            <a:pPr marL="365760" lvl="1" indent="0" algn="just">
              <a:buNone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Полусгоревшей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листвой</a:t>
            </a:r>
          </a:p>
          <a:p>
            <a:pPr marL="365760" lvl="1" indent="0" algn="just">
              <a:buNone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Полуопавшей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сырой.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1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Выпишите слова с одинаковыми приставками и суффиксами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согревай меня вином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покачнувшимся столом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затянувшимся глотком</a:t>
            </a:r>
          </a:p>
          <a:p>
            <a:pPr marL="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запахнувшимся платком.</a:t>
            </a:r>
          </a:p>
          <a:p>
            <a:pPr marL="2834640" lvl="8" indent="0" algn="just">
              <a:buNone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А.Кушнер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8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Ошибочные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К каждому просторечному слову подберите соответствующее литературное. Выпишите те,  словоизменение которых связано со стремлением наделить слово внутренней формой». Определите, какие морфемы появляются в просторечных словах. Объясните, почему эти слова отсутствуют в словарях русского языка.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8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Подберите литературные соответствия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Лабалатория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киоска,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нагинаться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гульвар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пущать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здеся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вчерась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сдалека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отымать, одёжа,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полуклиника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заместо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колидор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пужать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взади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откудова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спечь,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спинжать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проздравить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приписать (лекарство),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переспективно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надсмешка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подчерк.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52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102</TotalTime>
  <Words>234</Words>
  <Application>Microsoft Office PowerPoint</Application>
  <PresentationFormat>Экран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Кнопка</vt:lpstr>
      <vt:lpstr>Нормы русского словообразования</vt:lpstr>
      <vt:lpstr>Прочитайте анекдот</vt:lpstr>
      <vt:lpstr>Прочитайте анекдот</vt:lpstr>
      <vt:lpstr>Сгруппируйте слова по значению суффикса</vt:lpstr>
      <vt:lpstr>Сгруппируйте слова по значению суффикса</vt:lpstr>
      <vt:lpstr>Выпишите слова с одинаковой структурой</vt:lpstr>
      <vt:lpstr>Выпишите слова с одинаковыми приставками и суффиксами</vt:lpstr>
      <vt:lpstr>Ошибочные образования</vt:lpstr>
      <vt:lpstr>Подберите литературные соответствия</vt:lpstr>
      <vt:lpstr>Воскликновение</vt:lpstr>
      <vt:lpstr>Воскликновение</vt:lpstr>
      <vt:lpstr>Почему объединены подчеркнутые слова?</vt:lpstr>
      <vt:lpstr>Почему объединены подчеркнутые слова?</vt:lpstr>
      <vt:lpstr>Почему объединены подчеркнутые слова?</vt:lpstr>
      <vt:lpstr>Почему объединены подчеркнутые слова?</vt:lpstr>
      <vt:lpstr>Почему объединены подчеркнутые слова?</vt:lpstr>
      <vt:lpstr>Почему объединены подчеркнутые слова?</vt:lpstr>
      <vt:lpstr>Почему объединены подчеркнутые слова?</vt:lpstr>
      <vt:lpstr>Попробуйте придумать</vt:lpstr>
      <vt:lpstr>Попробуйте придумать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Нормы русского словообразования</dc:title>
  <dc:creator>Татьяна</dc:creator>
  <cp:lastModifiedBy>Татьяна</cp:lastModifiedBy>
  <cp:revision>13</cp:revision>
  <dcterms:created xsi:type="dcterms:W3CDTF">2013-11-24T17:59:46Z</dcterms:created>
  <dcterms:modified xsi:type="dcterms:W3CDTF">2016-09-08T08:51:50Z</dcterms:modified>
</cp:coreProperties>
</file>