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62" r:id="rId7"/>
    <p:sldId id="261" r:id="rId8"/>
    <p:sldId id="259" r:id="rId9"/>
    <p:sldId id="268" r:id="rId10"/>
    <p:sldId id="260" r:id="rId11"/>
    <p:sldId id="265" r:id="rId12"/>
    <p:sldId id="266" r:id="rId13"/>
    <p:sldId id="267" r:id="rId14"/>
    <p:sldId id="271" r:id="rId15"/>
    <p:sldId id="269" r:id="rId16"/>
    <p:sldId id="272" r:id="rId17"/>
    <p:sldId id="273" r:id="rId18"/>
    <p:sldId id="270" r:id="rId19"/>
    <p:sldId id="282" r:id="rId20"/>
    <p:sldId id="281" r:id="rId21"/>
    <p:sldId id="280" r:id="rId22"/>
    <p:sldId id="279" r:id="rId23"/>
    <p:sldId id="278" r:id="rId24"/>
    <p:sldId id="284" r:id="rId25"/>
    <p:sldId id="283" r:id="rId26"/>
    <p:sldId id="277" r:id="rId27"/>
    <p:sldId id="274" r:id="rId28"/>
    <p:sldId id="288" r:id="rId29"/>
    <p:sldId id="287" r:id="rId30"/>
    <p:sldId id="286" r:id="rId31"/>
    <p:sldId id="290" r:id="rId32"/>
    <p:sldId id="289" r:id="rId33"/>
    <p:sldId id="285" r:id="rId34"/>
    <p:sldId id="275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Устная монологическая речь: средства организации устной речи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dirty="0" smtClean="0"/>
              <a:t>урок 9 повышенный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409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Речевая ситуация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lvl="3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371600" lvl="3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Что говорить?</a:t>
            </a:r>
          </a:p>
          <a:p>
            <a:pPr marL="457200" lvl="1" indent="0" algn="just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		Кому говорить?</a:t>
            </a:r>
          </a:p>
          <a:p>
            <a:pPr marL="457200" lvl="1" indent="0" algn="just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		Зачем говорить?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333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	По целеполаганию речи бывают: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/>
              <a:t>		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информационные,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	убеждающие,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	побуждающие к действию,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	воодушевляющие,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	развлекательные,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	сокровенные.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26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	Речи информационные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Основная цель – информировать, преподнести информацию.</a:t>
            </a:r>
          </a:p>
          <a:p>
            <a:pPr algn="just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Основные задачи говорящего – сделать информацию интересной, сделать её доступной восприятию слушателей.</a:t>
            </a:r>
          </a:p>
          <a:p>
            <a:pPr algn="just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18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Структура информационной речи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503822"/>
              </p:ext>
            </p:extLst>
          </p:nvPr>
        </p:nvGraphicFramePr>
        <p:xfrm>
          <a:off x="250825" y="1052513"/>
          <a:ext cx="8713788" cy="5390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911"/>
                <a:gridCol w="288032"/>
                <a:gridCol w="6480845"/>
              </a:tblGrid>
              <a:tr h="370840">
                <a:tc rowSpan="4">
                  <a:txBody>
                    <a:bodyPr/>
                    <a:lstStyle/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Вступление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Подготовить аудиторию к восприятию речи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Сформулировать цели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Сформулировать тему, обосновать ее выбор, актуальность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38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Наметить линии развертывания темы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Основная часть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Сообщить информацию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Дать рекомендации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Вызвать интерес к проблеме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Заключение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Суммировать, обобщить сказанное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Подвести итоги о восприятии речи слушателями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Закрепить впечатление от речи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8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Картина Семирадског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9928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5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Приемы популярного изложения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i="1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Поверь, это очень сложная задача для живописца ‑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изобразить жизнь в ее движении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Никому до импрессионистов этого не удавалось сделать, а они придумали: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стали писать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свои картины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раздельными мазками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чистого цвета,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накладывая их друг на друга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так,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быстрые, отрывистые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кисти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были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видны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холсте – ведь именно их пульсация и рождала в картине ощущение движения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i="1" dirty="0" smtClean="0"/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Знаешь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почему так много людей восхищаются живописью импрессионистов? </a:t>
            </a: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75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Приемы популярного изложения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1" dirty="0"/>
              <a:t>	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Ведь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что такое цветущая сирень? Это не только сиреневый цвет.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Это тяжелые гроздья, тугие махровые соцветия, густой аромат… только усилив цвет фактурой письма, Валентину Серову удалось так убедительно, так осязаемо-красочно передать на холсте эту красоту.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06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Приемы популярного изложения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551723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i="1" dirty="0"/>
              <a:t>	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Как думаешь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из какого материала можно было создать такую красоту?.. И этикетка на этот раз тебе не поможет. Ведь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ты пока еще не знаешь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что такое «майолика»…</a:t>
            </a:r>
          </a:p>
          <a:p>
            <a:pPr marL="0" indent="0"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Ну, так и быть, раскроем тебе один из секретов волшебника Михаила Врубеля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… Героев своих любимых опер художник лепил из обычной глины. Потом скульптуру обжигал в печи, чтобы мягкая глина стала твердой. А затем – покрывал разноцветной глазурью, и не обычной, а с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люстром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отчего скульптура начинала сиять перламутровым блеском. После этого мастер обжигал произведение во второй раз, чтобы глазурь навсегда соединилась с поверхностью глины.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Так создавалась майолика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– изделие из глины, покрытое разноцветной глазурью.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7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 </a:t>
            </a:r>
            <a:r>
              <a:rPr lang="ru-RU" b="1" dirty="0"/>
              <a:t>объяснения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– указание внешних, в том числе несущественных признаков предмета.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Ведь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сегодня в Национальном художественном музее Республики Беларусь хранится более 20 000 произведений искусства. Всё вместе это называется –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музейное собрание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4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 </a:t>
            </a:r>
            <a:r>
              <a:rPr lang="ru-RU" b="1" dirty="0"/>
              <a:t>объяснения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Характеристика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– оценочное суждение.</a:t>
            </a:r>
          </a:p>
          <a:p>
            <a:pPr marL="0" indent="0" algn="just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	Шедевр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 – это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лучшее произведение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, которое может служить образцом художественного совершенства.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8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Прочитайте 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обществе очень много профессий и специальностей (десятки тысяч). Они очень разные по целям, орудиям, средствам, условиям труда. И профессионалы тоже разнотипны по своему психическому складу. Словом «профессия» может обозначаться и общность людей, и работа, деятельность с её специфическим содержанием…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Всякий раз надо вдумываться в контекстное значение слова «профессия».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В.Е.Гаврилов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164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 </a:t>
            </a:r>
            <a:r>
              <a:rPr lang="ru-RU" b="1" dirty="0"/>
              <a:t>объяснения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Этимология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– объяснение происхождения слова.</a:t>
            </a:r>
          </a:p>
          <a:p>
            <a:pPr marL="0" indent="0" algn="just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	Это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автопортрет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художника (то есть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изображение художником самого себя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sz="3600" i="1" dirty="0" smtClean="0"/>
              <a:t>	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Такая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установка в искусстве называется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реализм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правдивое изображение реальности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00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 </a:t>
            </a:r>
            <a:r>
              <a:rPr lang="ru-RU" b="1" dirty="0"/>
              <a:t>объяснения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Объяснение через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аналогию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	Этикетка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 – это что-то вроде паспорта, который имеет каждое произведение в экспозиции.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1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 </a:t>
            </a:r>
            <a:r>
              <a:rPr lang="ru-RU" b="1" dirty="0"/>
              <a:t>объяснения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	5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 Ссылка на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	Многие 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русские художники жили и работали у нас в Беларуси. Среди них </a:t>
            </a:r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Илья Репин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0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 </a:t>
            </a:r>
            <a:r>
              <a:rPr lang="ru-RU" b="1" dirty="0"/>
              <a:t>объяснения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6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Наглядное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объяснение – демонстрация соответствующего объекта.</a:t>
            </a:r>
          </a:p>
          <a:p>
            <a:pPr marL="0" indent="0" algn="just">
              <a:buNone/>
            </a:pP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	Произведение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Евгения Лансере –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кабинетная скульптура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44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 </a:t>
            </a:r>
            <a:r>
              <a:rPr lang="ru-RU" b="1" dirty="0"/>
              <a:t>объяснения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Сопоставление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известными понятиями 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синонимизация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антонимизация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Итак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художник выбрал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формат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картина (то есть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размер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форму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холста), продумал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композицию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(то есть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расположение основных объектов изображения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), теперь ему нужно определиться с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колоритом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(то есть с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цветовым решением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0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 </a:t>
            </a:r>
            <a:r>
              <a:rPr lang="ru-RU" b="1" dirty="0"/>
              <a:t>объяснения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Контекстуальное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включение.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Обрати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внимание: если произведение повторяется самим автором, это называется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авторское повторение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(если повторяется точь-в-точь) или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вариант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(если что-то в произведении меняется). А вот если картину «списывает» какой-нибудь другой художник – это уже будет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копия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 </a:t>
            </a:r>
            <a:r>
              <a:rPr lang="ru-RU" b="1" dirty="0"/>
              <a:t>объяснения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Запомни,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цвет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– это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главное выразительное средство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живописи.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голове – непременно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корона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в руке 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скипетр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Чуть позади 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слева, на специальной подушке, ‑ большая корона 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держава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(золотой шар  с крестом). Всё это 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символы императорской власти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камерные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(или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интимные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портреты.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двойной портрет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наём изображено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два человека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Двойной портрет похож 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групповой портрет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изображение группы людей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Что такое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эскиз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Это ещё не само произведение, 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вроде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черновичок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нему.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Декоративно-прикладное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искусство – это когда к пользе прикладывается красота.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26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</a:t>
            </a:r>
            <a:r>
              <a:rPr lang="ru-RU" dirty="0"/>
              <a:t>экскурсионного рассказа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экскурсионной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справки</a:t>
            </a:r>
          </a:p>
          <a:p>
            <a:pPr marL="0" indent="0" algn="just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Наш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музей – один из самых больших и известных в Беларуси. Он носит гордое название – Национальный художественный музей Республики Беларусь (сокращенно НХМ РБ).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9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</a:t>
            </a:r>
            <a:r>
              <a:rPr lang="ru-RU" dirty="0"/>
              <a:t>экскурсионного рассказа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описания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какой позе предстает перед нами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Коцарев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? Он стоит </a:t>
            </a: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подбоченясь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, гордо вскинув голову, глядя на нас сверху вниз. Такая постановка фигуры – лучшее свидетельство его волевого характера, целеустремленности и независимости.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4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</a:t>
            </a:r>
            <a:r>
              <a:rPr lang="ru-RU" dirty="0"/>
              <a:t>экскурсионного рассказа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характеристики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Наше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музейное собрание состоит из нескольких коллекций: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коллекция белорусского искусства;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коллекция русского искусства;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коллекция европейского искусства;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коллекция стран Востока.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Это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значит, что у нас в музее ты можешь увидеть и белорусскую икону, и китайский фарфор, и индийские ткани, и картины художников разных стран, и многое другое.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Познакомьтесь с типами профессий. Дополните </a:t>
            </a:r>
            <a:r>
              <a:rPr lang="ru-RU" dirty="0" smtClean="0"/>
              <a:t>список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 «Человек – живая природа».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Представители этого типа имеют дело с растительными и животными организмами, микроорганизмами.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Примеры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1032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</a:t>
            </a:r>
            <a:r>
              <a:rPr lang="ru-RU" dirty="0"/>
              <a:t>экскурсионного рассказа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Прием комментирования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Давай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вместе посмотрим картину Григория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Мясоедова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«Чтение Положения 1861 года» и прочтем этикетку к ней. …Это было в 1861 году. Император Александр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издал указ об отмене крепостного права. Отныне все крестьяне объявлялись свободными. Они больше не принадлежали помещикам, могли самостоятельно распоряжаться своей жизнью и имуществом. Это стало важным событием в истории России, и на картине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Мясоедова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мы видим, с каким вниманием собравшиеся в гумне крестьяне слушают императорский указ.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72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</a:t>
            </a:r>
            <a:r>
              <a:rPr lang="ru-RU" dirty="0"/>
              <a:t>экскурсионного рассказа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Прием цитирования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продолжение предыдущего фрагмента вполне уместно цитирование отрывка из стихотворения Аполлона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Майкова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«Картинка», написанного 28 февраля 1861 года)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Посмотри: в избе, мерцая, светит огонёк;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Возле девочки-малютки собрался кружок;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И, с трудом от слова к слову пальчиком водя,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 печатному читает мужикам дитя…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Что ж так слушают малютку, ‑ Аль уж так умна?..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Нет! Одна в семье умеет грамоте она.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пришлося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ей, младенцу, мужикам прочесть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Про желанную свободу дорогую весть.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</a:t>
            </a:r>
            <a:r>
              <a:rPr lang="ru-RU" dirty="0"/>
              <a:t>экскурсионного рассказа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Прием вопросов-ответов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А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знаешь ли ты первое правило поведения в музее? Вот и не угадал! «Ничего не трогать руками!» ‑ это второе правило. А первое правило – «Не торопиться!», иначе можно пропустить что-нибудь очень важное и интересное.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6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Приемы </a:t>
            </a:r>
            <a:r>
              <a:rPr lang="ru-RU" dirty="0"/>
              <a:t>экскурсионного рассказа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ссылки на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очевидцев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Иван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Шишкин побывал в Беларуси дважды: один раз – в Беловежской Пуще, а второй раз – в Полесье. Давай-ка отыщем в нашей экспозиции ту картину, которую художник написал в Полесье. Правильно, она так и называется – «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Полесье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7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Составьте текст на основе опорной схемы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 такое хороший учитель?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прежде всего человек, который…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Хороший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учитель – это, во-вторых, человек…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Хороший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учитель – это, в-третьих, человек…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Где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найти таких людей с таким всесторонним развитием? Хорошие люди вокруг нас, их надо уметь искать.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Познакомьтесь с типами профессий. Дополните </a:t>
            </a:r>
            <a:r>
              <a:rPr lang="ru-RU" dirty="0" smtClean="0"/>
              <a:t>список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 «Человек – техника и неживая природа».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Работники имеют дело с неживыми, техническими объектами труда.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Примеры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58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Познакомьтесь с типами профессий. Дополните </a:t>
            </a:r>
            <a:r>
              <a:rPr lang="ru-RU" dirty="0" smtClean="0"/>
              <a:t>список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 «Человек – человек».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Предметом интереса, распознавания, обслуживания, преобразования здесь являются социальные системы, сообщества, разные группы населения, люди.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Примеры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49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Познакомьтесь с типами профессий. Дополните </a:t>
            </a:r>
            <a:r>
              <a:rPr lang="ru-RU" dirty="0" smtClean="0"/>
              <a:t>список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 «Человек – знаковая система».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Естественные и искусственные языки, условные знаки, символы, цифры, формулы – вот предметные миры, которые занимают представителей профессий этого типа.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Примеры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39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Познакомьтесь с типами профессий. Дополните </a:t>
            </a:r>
            <a:r>
              <a:rPr lang="ru-RU" dirty="0" smtClean="0"/>
              <a:t>список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	5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 «Человек – художественный образ».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Явления, факты художественного отображения действительности – вот что занимает представителей этого типа профессий.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Примеры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656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Раскройте содержание понятий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аудитор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брокер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дилер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менеджер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риэлтор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–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430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Виды монологической речи. Информационная речь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/>
          </a:p>
          <a:p>
            <a:pPr algn="r"/>
            <a:r>
              <a:rPr lang="ru-RU" b="1" dirty="0" smtClean="0"/>
              <a:t>урок 10 повышенный уровень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6167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184</Words>
  <Application>Microsoft Office PowerPoint</Application>
  <PresentationFormat>Экран (4:3)</PresentationFormat>
  <Paragraphs>144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Устная монологическая речь: средства организации устной речи</vt:lpstr>
      <vt:lpstr>Прочитайте текст</vt:lpstr>
      <vt:lpstr>Познакомьтесь с типами профессий. Дополните список</vt:lpstr>
      <vt:lpstr>Познакомьтесь с типами профессий. Дополните список</vt:lpstr>
      <vt:lpstr>Познакомьтесь с типами профессий. Дополните список</vt:lpstr>
      <vt:lpstr>Познакомьтесь с типами профессий. Дополните список</vt:lpstr>
      <vt:lpstr>Познакомьтесь с типами профессий. Дополните список</vt:lpstr>
      <vt:lpstr>Раскройте содержание понятий</vt:lpstr>
      <vt:lpstr>Виды монологической речи. Информационная речь </vt:lpstr>
      <vt:lpstr>Речевая ситуация</vt:lpstr>
      <vt:lpstr> По целеполаганию речи бывают: </vt:lpstr>
      <vt:lpstr> Речи информационные </vt:lpstr>
      <vt:lpstr>Структура информационной речи</vt:lpstr>
      <vt:lpstr>Презентация PowerPoint</vt:lpstr>
      <vt:lpstr>Приемы популярного изложения информации</vt:lpstr>
      <vt:lpstr>Приемы популярного изложения информации</vt:lpstr>
      <vt:lpstr>Приемы популярного изложения информации</vt:lpstr>
      <vt:lpstr>Приёмы объяснения понятия</vt:lpstr>
      <vt:lpstr>Приёмы объяснения понятия</vt:lpstr>
      <vt:lpstr>Приёмы объяснения понятия</vt:lpstr>
      <vt:lpstr>Приёмы объяснения понятия</vt:lpstr>
      <vt:lpstr>Приёмы объяснения понятия</vt:lpstr>
      <vt:lpstr>Приёмы объяснения понятия</vt:lpstr>
      <vt:lpstr>Приёмы объяснения понятия</vt:lpstr>
      <vt:lpstr>Приёмы объяснения понятия</vt:lpstr>
      <vt:lpstr>Приёмы объяснения понятия</vt:lpstr>
      <vt:lpstr>Приемы экскурсионного рассказа</vt:lpstr>
      <vt:lpstr>Приемы экскурсионного рассказа</vt:lpstr>
      <vt:lpstr>Приемы экскурсионного рассказа</vt:lpstr>
      <vt:lpstr>Приемы экскурсионного рассказа</vt:lpstr>
      <vt:lpstr>Приемы экскурсионного рассказа</vt:lpstr>
      <vt:lpstr>Приемы экскурсионного рассказа</vt:lpstr>
      <vt:lpstr>Приемы экскурсионного рассказа</vt:lpstr>
      <vt:lpstr>Составьте текст на основе опорной схемы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Устная монологическая речь: средства организации устной речи</dc:title>
  <dc:creator>Татьяна</dc:creator>
  <cp:lastModifiedBy>Татьяна</cp:lastModifiedBy>
  <cp:revision>8</cp:revision>
  <dcterms:created xsi:type="dcterms:W3CDTF">2016-09-25T18:46:07Z</dcterms:created>
  <dcterms:modified xsi:type="dcterms:W3CDTF">2016-09-25T19:30:42Z</dcterms:modified>
</cp:coreProperties>
</file>