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63" r:id="rId4"/>
    <p:sldId id="260" r:id="rId5"/>
    <p:sldId id="259" r:id="rId6"/>
    <p:sldId id="261" r:id="rId7"/>
    <p:sldId id="257" r:id="rId8"/>
    <p:sldId id="258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31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23.07.2021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1720" y="227687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332656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/>
              <a:t>ПЕДАГОГИЧЕСКИЙ</a:t>
            </a:r>
          </a:p>
          <a:p>
            <a:pPr algn="ctr"/>
            <a:endParaRPr lang="ru-RU" sz="900" b="1" dirty="0"/>
          </a:p>
          <a:p>
            <a:pPr algn="ctr"/>
            <a:r>
              <a:rPr lang="ru-RU" sz="6600" b="1" dirty="0" smtClean="0"/>
              <a:t> КЛАСС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40980"/>
            <a:ext cx="5458712" cy="388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850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1720" y="227687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332656"/>
            <a:ext cx="83529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ПЕДАГОГИЧЕСКИЙ КЛАСС – ЭТО….</a:t>
            </a:r>
          </a:p>
          <a:p>
            <a:endParaRPr lang="ru-RU" sz="3200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изучение </a:t>
            </a:r>
            <a:r>
              <a:rPr lang="ru-RU" sz="2800" dirty="0"/>
              <a:t>учащимися X-XI классов учебных предметов </a:t>
            </a:r>
            <a:r>
              <a:rPr lang="ru-RU" sz="2800" b="1" dirty="0"/>
              <a:t>на повышенном </a:t>
            </a:r>
            <a:r>
              <a:rPr lang="ru-RU" sz="2800" b="1" dirty="0" smtClean="0"/>
              <a:t>уровне</a:t>
            </a:r>
            <a:r>
              <a:rPr lang="ru-RU" sz="2800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освоение</a:t>
            </a:r>
            <a:r>
              <a:rPr lang="ru-RU" sz="2800" dirty="0"/>
              <a:t> </a:t>
            </a:r>
            <a:r>
              <a:rPr lang="ru-RU" sz="2800" dirty="0" smtClean="0"/>
              <a:t>курса факультативных занятий </a:t>
            </a:r>
            <a:r>
              <a:rPr lang="ru-RU" sz="2800" b="1" dirty="0" smtClean="0"/>
              <a:t>«Введение в педагогическую профессию</a:t>
            </a:r>
            <a:r>
              <a:rPr lang="ru-RU" sz="2800" dirty="0" smtClean="0"/>
              <a:t>»;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прохождение</a:t>
            </a:r>
            <a:r>
              <a:rPr lang="ru-RU" sz="2800" dirty="0"/>
              <a:t> </a:t>
            </a:r>
            <a:r>
              <a:rPr lang="ru-RU" sz="2800" b="1" dirty="0"/>
              <a:t>педагогических </a:t>
            </a:r>
            <a:r>
              <a:rPr lang="ru-RU" sz="2800" b="1" dirty="0" smtClean="0"/>
              <a:t>проб;</a:t>
            </a:r>
            <a:endParaRPr lang="ru-RU" sz="2800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создание</a:t>
            </a:r>
            <a:r>
              <a:rPr lang="ru-RU" sz="2800" dirty="0"/>
              <a:t> </a:t>
            </a:r>
            <a:r>
              <a:rPr lang="ru-RU" sz="2800" b="1" dirty="0"/>
              <a:t>портфолио «Я – педагог</a:t>
            </a:r>
            <a:r>
              <a:rPr lang="ru-RU" sz="2800" b="1" dirty="0" smtClean="0"/>
              <a:t>»;</a:t>
            </a:r>
            <a:endParaRPr lang="ru-RU" sz="2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2800" b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b="1" dirty="0" smtClean="0"/>
              <a:t>нестандартные </a:t>
            </a:r>
            <a:r>
              <a:rPr lang="ru-RU" sz="2800" b="1" dirty="0"/>
              <a:t>формы занятий</a:t>
            </a:r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84196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1720" y="227687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332656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3548" y="774430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/>
              <a:t>УСЛОВИЯ ПОСТУПЛЕНИЯ В ВУЗЫ</a:t>
            </a:r>
          </a:p>
          <a:p>
            <a:pPr algn="ctr">
              <a:lnSpc>
                <a:spcPct val="150000"/>
              </a:lnSpc>
            </a:pPr>
            <a:r>
              <a:rPr lang="ru-RU" sz="4800" b="1" dirty="0" smtClean="0"/>
              <a:t> БЕЗ ВСТУПИТЕЛЬНЫХ ИСПЫТАНИЙ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233436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наличие </a:t>
            </a:r>
            <a:r>
              <a:rPr lang="ru-RU" sz="2800" dirty="0"/>
              <a:t>в документе об образовании отметок не ниже </a:t>
            </a:r>
            <a:r>
              <a:rPr lang="ru-RU" sz="2800" b="1" u="sng" dirty="0"/>
              <a:t>7 (семи) баллов </a:t>
            </a:r>
            <a:r>
              <a:rPr lang="ru-RU" sz="2800" dirty="0"/>
              <a:t>по всем учебным предметам </a:t>
            </a:r>
            <a:r>
              <a:rPr lang="ru-RU" sz="2800" dirty="0" smtClean="0"/>
              <a:t>;</a:t>
            </a:r>
            <a:endParaRPr lang="ru-RU" sz="11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отметки </a:t>
            </a:r>
            <a:r>
              <a:rPr lang="ru-RU" sz="2800" dirty="0"/>
              <a:t>не </a:t>
            </a:r>
            <a:r>
              <a:rPr lang="ru-RU" sz="2800" b="1" u="sng" dirty="0"/>
              <a:t>ниже 8 (восьми) баллов </a:t>
            </a:r>
            <a:r>
              <a:rPr lang="ru-RU" sz="2800" dirty="0"/>
              <a:t>по учебным предметам, соответствующим предметам профильных </a:t>
            </a:r>
            <a:r>
              <a:rPr lang="ru-RU" sz="2800" dirty="0" smtClean="0"/>
              <a:t>вступительных;</a:t>
            </a:r>
            <a:endParaRPr lang="ru-RU" sz="24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/>
              <a:t>н</a:t>
            </a:r>
            <a:r>
              <a:rPr lang="ru-RU" sz="2800" dirty="0" smtClean="0"/>
              <a:t>аличие рекомендации педагогического совета учреждения образования;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/>
              <a:t>п</a:t>
            </a:r>
            <a:r>
              <a:rPr lang="ru-RU" sz="2800" dirty="0" smtClean="0"/>
              <a:t>оложительные результаты собеседования в учреждениях высшего образования;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800" dirty="0" smtClean="0"/>
              <a:t>обязательная работа </a:t>
            </a:r>
            <a:r>
              <a:rPr lang="ru-RU" sz="2800" dirty="0"/>
              <a:t>по распределению после получения высшего образования </a:t>
            </a:r>
            <a:r>
              <a:rPr lang="ru-RU" sz="2800" dirty="0" smtClean="0"/>
              <a:t> за </a:t>
            </a:r>
            <a:r>
              <a:rPr lang="ru-RU" sz="2800" dirty="0"/>
              <a:t>счет средств республиканского бюджета не менее </a:t>
            </a:r>
            <a:r>
              <a:rPr lang="ru-RU" sz="2800" dirty="0" smtClean="0"/>
              <a:t>5 </a:t>
            </a:r>
            <a:r>
              <a:rPr lang="ru-RU" sz="2800" dirty="0"/>
              <a:t>лет</a:t>
            </a:r>
          </a:p>
        </p:txBody>
      </p:sp>
    </p:spTree>
    <p:extLst>
      <p:ext uri="{BB962C8B-B14F-4D97-AF65-F5344CB8AC3E}">
        <p14:creationId xmlns:p14="http://schemas.microsoft.com/office/powerpoint/2010/main" val="1566071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92696"/>
            <a:ext cx="842493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ПЕРЕЧЕНЬ </a:t>
            </a:r>
            <a:endParaRPr lang="ru-RU" sz="4000" b="1" dirty="0" smtClean="0"/>
          </a:p>
          <a:p>
            <a:pPr algn="ctr"/>
            <a:r>
              <a:rPr lang="ru-RU" sz="4000" dirty="0" smtClean="0"/>
              <a:t>педагогических </a:t>
            </a:r>
            <a:r>
              <a:rPr lang="ru-RU" sz="4000" dirty="0"/>
              <a:t>специальностей, при поступлении на которые зачисляются в учреждения высшего образования Республики Беларусь без вступительных </a:t>
            </a:r>
            <a:r>
              <a:rPr lang="ru-RU" sz="4000" dirty="0" smtClean="0"/>
              <a:t>испытаний </a:t>
            </a:r>
          </a:p>
          <a:p>
            <a:pPr algn="ctr"/>
            <a:r>
              <a:rPr lang="ru-RU" sz="4000" dirty="0" smtClean="0"/>
              <a:t>(на примере ГГУ </a:t>
            </a:r>
            <a:r>
              <a:rPr lang="ru-RU" sz="4000" dirty="0" err="1" smtClean="0"/>
              <a:t>им.Ф</a:t>
            </a:r>
            <a:r>
              <a:rPr lang="ru-RU" sz="4000" smtClean="0"/>
              <a:t>. </a:t>
            </a:r>
            <a:r>
              <a:rPr lang="ru-RU" sz="4000" dirty="0" smtClean="0"/>
              <a:t>Скорины)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0793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1268760"/>
            <a:ext cx="6120680" cy="4029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b="1" dirty="0" smtClean="0"/>
              <a:t>ГОМЕЛЬСКИЙ ГОСУДАРСТВЕННЫЙ УНИВЕРСИТЕТ</a:t>
            </a:r>
          </a:p>
          <a:p>
            <a:pPr algn="ctr">
              <a:lnSpc>
                <a:spcPct val="150000"/>
              </a:lnSpc>
            </a:pPr>
            <a:r>
              <a:rPr lang="ru-RU" sz="4400" b="1" dirty="0" smtClean="0"/>
              <a:t> ИМ. Ф.СКОРИНЫ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412390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808705"/>
              </p:ext>
            </p:extLst>
          </p:nvPr>
        </p:nvGraphicFramePr>
        <p:xfrm>
          <a:off x="323528" y="332656"/>
          <a:ext cx="8568000" cy="6137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/>
                <a:gridCol w="2556000"/>
                <a:gridCol w="2268000"/>
                <a:gridCol w="1800000"/>
              </a:tblGrid>
              <a:tr h="681396">
                <a:tc>
                  <a:txBody>
                    <a:bodyPr/>
                    <a:lstStyle/>
                    <a:p>
                      <a:r>
                        <a:rPr lang="ru-RU" dirty="0" smtClean="0"/>
                        <a:t>Код специальности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Квалификация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обучения </a:t>
                      </a:r>
                      <a:endParaRPr lang="ru-RU" dirty="0"/>
                    </a:p>
                  </a:txBody>
                  <a:tcPr/>
                </a:tc>
              </a:tr>
              <a:tr h="126545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1-02 03 03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Белорусский язык и литература. Иностранный язык (английский)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Преподаватель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 года</a:t>
                      </a:r>
                      <a:endParaRPr lang="ru-RU" sz="2000" dirty="0"/>
                    </a:p>
                  </a:txBody>
                  <a:tcPr/>
                </a:tc>
              </a:tr>
              <a:tr h="243355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1-21 05 01- 01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Белорусская филология (литературно-редакционная деятельность)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Филолог. Преподаватель белорусского языка и литературы. Литературно-редакционный сотрудник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 года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1557477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1-02 03 04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Русский язык и литература. Иностранный язык (английский, китайский)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Преподаватель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 года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29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235441"/>
              </p:ext>
            </p:extLst>
          </p:nvPr>
        </p:nvGraphicFramePr>
        <p:xfrm>
          <a:off x="395536" y="160785"/>
          <a:ext cx="8568000" cy="6697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/>
                <a:gridCol w="2556000"/>
                <a:gridCol w="2268000"/>
                <a:gridCol w="1800000"/>
              </a:tblGrid>
              <a:tr h="816100">
                <a:tc>
                  <a:txBody>
                    <a:bodyPr/>
                    <a:lstStyle/>
                    <a:p>
                      <a:r>
                        <a:rPr lang="ru-RU" dirty="0" smtClean="0"/>
                        <a:t>Код специальности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Специальность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Квалификация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 обучения </a:t>
                      </a:r>
                      <a:endParaRPr lang="ru-RU" dirty="0"/>
                    </a:p>
                  </a:txBody>
                  <a:tcPr/>
                </a:tc>
              </a:tr>
              <a:tr h="124815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1-31 03 01-02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Математика (научно-педагогическая деятельность)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Математик. Преподаватель математики и информатики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 года</a:t>
                      </a:r>
                      <a:endParaRPr lang="ru-RU" sz="2000" dirty="0"/>
                    </a:p>
                  </a:txBody>
                  <a:tcPr/>
                </a:tc>
              </a:tr>
              <a:tr h="124815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1-31 04 01-03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Физика (научно-педагогическая деятельность)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Физик. Преподаватель физики и информатики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 года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672084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1-03 02 01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Физическая культура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Преподаватель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 года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960119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1-31 01 01-02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Биология (научно-педагогическая деятельность)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Биолог. Преподаватель биологии и химии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 года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1248155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1-31 02 02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География (научно-педагогическая деятельность)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Географ. Преподаватель географии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4 года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4471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640"/>
            <a:ext cx="7365437" cy="552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877272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Подробная  информация на сайте БГПУ им </a:t>
            </a:r>
            <a:r>
              <a:rPr lang="ru-RU" sz="2400" b="1" dirty="0" err="1"/>
              <a:t>М.Танка</a:t>
            </a:r>
            <a:r>
              <a:rPr lang="ru-RU" sz="2400" b="1" dirty="0"/>
              <a:t>  </a:t>
            </a:r>
            <a:r>
              <a:rPr lang="ru-RU" sz="2400" b="1" i="1" dirty="0"/>
              <a:t>https://pedklassy.bspu.by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543806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505</TotalTime>
  <Words>270</Words>
  <Application>Microsoft Office PowerPoint</Application>
  <PresentationFormat>Экран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Ephemeral</dc:creator>
  <cp:lastModifiedBy>UseR</cp:lastModifiedBy>
  <cp:revision>16</cp:revision>
  <dcterms:created xsi:type="dcterms:W3CDTF">2021-04-27T12:13:16Z</dcterms:created>
  <dcterms:modified xsi:type="dcterms:W3CDTF">2021-07-23T12:17:33Z</dcterms:modified>
</cp:coreProperties>
</file>