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83" r:id="rId5"/>
    <p:sldId id="260" r:id="rId6"/>
    <p:sldId id="258" r:id="rId7"/>
    <p:sldId id="293" r:id="rId8"/>
    <p:sldId id="284" r:id="rId9"/>
    <p:sldId id="285" r:id="rId10"/>
    <p:sldId id="279" r:id="rId11"/>
    <p:sldId id="262" r:id="rId12"/>
    <p:sldId id="263" r:id="rId13"/>
    <p:sldId id="261" r:id="rId14"/>
    <p:sldId id="269" r:id="rId15"/>
    <p:sldId id="270" r:id="rId16"/>
    <p:sldId id="264" r:id="rId17"/>
    <p:sldId id="271" r:id="rId18"/>
    <p:sldId id="265" r:id="rId19"/>
    <p:sldId id="286" r:id="rId20"/>
    <p:sldId id="287" r:id="rId21"/>
    <p:sldId id="288" r:id="rId22"/>
    <p:sldId id="289" r:id="rId23"/>
    <p:sldId id="268" r:id="rId24"/>
    <p:sldId id="267" r:id="rId25"/>
    <p:sldId id="272" r:id="rId26"/>
    <p:sldId id="278" r:id="rId27"/>
    <p:sldId id="295" r:id="rId28"/>
    <p:sldId id="266" r:id="rId29"/>
    <p:sldId id="282" r:id="rId30"/>
    <p:sldId id="281" r:id="rId31"/>
    <p:sldId id="29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A"/>
    <a:srgbClr val="FFFF00"/>
    <a:srgbClr val="92A7FE"/>
    <a:srgbClr val="800000"/>
    <a:srgbClr val="CC0066"/>
    <a:srgbClr val="A6B7FE"/>
    <a:srgbClr val="663300"/>
    <a:srgbClr val="898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0929"/>
  </p:normalViewPr>
  <p:slideViewPr>
    <p:cSldViewPr>
      <p:cViewPr varScale="1">
        <p:scale>
          <a:sx n="79" d="100"/>
          <a:sy n="79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38C5C-62B7-45A3-B361-D11937B8F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C273-5BB7-4C9F-9200-95E70D192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34CF-090F-42CF-A0B5-D7B2D336D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4DAC-28C6-4F3C-94DB-D103ECBCC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7684-0621-4223-95D7-184634A6F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4C2E-E3DF-4C64-B571-6DC44F017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FC16-3C0B-43F7-ADD2-F109655AE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1739-85EE-4E3C-BD4A-FBCFCBF12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40CF2-9BA0-4B3E-AFB5-372A1633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C8CD-81BD-47E3-B014-45C103312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CDF0A-A1AB-400B-BF98-43E63500B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3A5F1"/>
            </a:gs>
            <a:gs pos="100000">
              <a:srgbClr val="518BC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B2B672-5C39-4B22-9418-3F2C64F99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дно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0" y="5425"/>
            <a:ext cx="9144000" cy="685257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09600" y="381000"/>
            <a:ext cx="7924800" cy="59436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000125" y="571500"/>
            <a:ext cx="73580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2060"/>
                </a:solidFill>
                <a:latin typeface="Comic Sans MS" pitchFamily="66" charset="0"/>
              </a:rPr>
              <a:t>Рельеф дна Мирового океана</a:t>
            </a:r>
            <a:endParaRPr lang="ru-RU" sz="5400" i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1643063" y="3429000"/>
            <a:ext cx="2973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Работу выполнила :</a:t>
            </a:r>
            <a:endParaRPr lang="ru-RU"/>
          </a:p>
        </p:txBody>
      </p:sp>
      <p:sp>
        <p:nvSpPr>
          <p:cNvPr id="2054" name="Прямоугольник 2"/>
          <p:cNvSpPr>
            <a:spLocks noChangeArrowheads="1"/>
          </p:cNvSpPr>
          <p:nvPr/>
        </p:nvSpPr>
        <p:spPr bwMode="auto">
          <a:xfrm>
            <a:off x="4143375" y="3500438"/>
            <a:ext cx="45720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Волчёк </a:t>
            </a:r>
          </a:p>
          <a:p>
            <a:pPr algn="ctr"/>
            <a:r>
              <a:rPr lang="ru-RU" sz="2800" b="1"/>
              <a:t>Ольга</a:t>
            </a:r>
          </a:p>
          <a:p>
            <a:pPr algn="ctr"/>
            <a:r>
              <a:rPr lang="ru-RU" sz="2800" b="1"/>
              <a:t>Анатольевна</a:t>
            </a:r>
            <a:endParaRPr lang="ru-RU" b="1"/>
          </a:p>
          <a:p>
            <a:pPr algn="ctr"/>
            <a:endParaRPr lang="ru-RU" sz="2800"/>
          </a:p>
          <a:p>
            <a:pPr algn="ctr"/>
            <a:r>
              <a:rPr lang="ru-RU" sz="1800"/>
              <a:t>   Учитель географии</a:t>
            </a:r>
          </a:p>
          <a:p>
            <a:pPr algn="ctr"/>
            <a:r>
              <a:rPr lang="ru-RU" sz="1800"/>
              <a:t>   Средняя школа №2</a:t>
            </a:r>
          </a:p>
          <a:p>
            <a:pPr algn="ctr"/>
            <a:r>
              <a:rPr lang="ru-RU" sz="1800"/>
              <a:t>   г. п. Кореличи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океан 1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-1" y="0"/>
            <a:ext cx="9090139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797675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FFFF00"/>
                </a:solidFill>
                <a:latin typeface="Tahoma" pitchFamily="34" charset="0"/>
              </a:rPr>
              <a:t>История изучения дна Мирового океана</a:t>
            </a:r>
          </a:p>
        </p:txBody>
      </p:sp>
      <p:pic>
        <p:nvPicPr>
          <p:cNvPr id="25606" name="Picture 6" descr="Эхоло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066800"/>
            <a:ext cx="2584450" cy="42672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3584575" cy="40640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Измерение глубин эхолотом </a:t>
            </a:r>
          </a:p>
        </p:txBody>
      </p:sp>
      <p:pic>
        <p:nvPicPr>
          <p:cNvPr id="25609" name="Picture 9" descr="батиска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1143000"/>
            <a:ext cx="4191000" cy="1966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114800" y="3429000"/>
            <a:ext cx="4638675" cy="40640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Исследовательское судно - батискаф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 autoUpdateAnimBg="0"/>
      <p:bldP spid="2561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океан 1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-1" y="0"/>
            <a:ext cx="9090139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Рисунок 5" descr="0004-004-CHasti-dna-Mirovogo-okean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00125" y="214313"/>
            <a:ext cx="7000875" cy="708025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</a:rPr>
              <a:t>Рельеф дна Мирового океана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55613" y="381000"/>
            <a:ext cx="8231187" cy="60960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змл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914400"/>
            <a:ext cx="5867400" cy="572452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1981200" y="228600"/>
            <a:ext cx="5157788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>
                <a:solidFill>
                  <a:srgbClr val="002060"/>
                </a:solidFill>
                <a:latin typeface="Tahoma" pitchFamily="34" charset="0"/>
              </a:rPr>
              <a:t>Рельеф дна Мирового океана </a:t>
            </a:r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2273300" y="1143000"/>
            <a:ext cx="2146300" cy="5422900"/>
          </a:xfrm>
          <a:custGeom>
            <a:avLst/>
            <a:gdLst>
              <a:gd name="T0" fmla="*/ 2147483647 w 1352"/>
              <a:gd name="T1" fmla="*/ 0 h 3416"/>
              <a:gd name="T2" fmla="*/ 2147483647 w 1352"/>
              <a:gd name="T3" fmla="*/ 2147483647 h 3416"/>
              <a:gd name="T4" fmla="*/ 2147483647 w 1352"/>
              <a:gd name="T5" fmla="*/ 2147483647 h 3416"/>
              <a:gd name="T6" fmla="*/ 2147483647 w 1352"/>
              <a:gd name="T7" fmla="*/ 2147483647 h 3416"/>
              <a:gd name="T8" fmla="*/ 2147483647 w 1352"/>
              <a:gd name="T9" fmla="*/ 2147483647 h 3416"/>
              <a:gd name="T10" fmla="*/ 2147483647 w 1352"/>
              <a:gd name="T11" fmla="*/ 2147483647 h 3416"/>
              <a:gd name="T12" fmla="*/ 2147483647 w 1352"/>
              <a:gd name="T13" fmla="*/ 2147483647 h 3416"/>
              <a:gd name="T14" fmla="*/ 2147483647 w 1352"/>
              <a:gd name="T15" fmla="*/ 2147483647 h 3416"/>
              <a:gd name="T16" fmla="*/ 2147483647 w 1352"/>
              <a:gd name="T17" fmla="*/ 2147483647 h 3416"/>
              <a:gd name="T18" fmla="*/ 2147483647 w 1352"/>
              <a:gd name="T19" fmla="*/ 2147483647 h 3416"/>
              <a:gd name="T20" fmla="*/ 2147483647 w 1352"/>
              <a:gd name="T21" fmla="*/ 2147483647 h 3416"/>
              <a:gd name="T22" fmla="*/ 2147483647 w 1352"/>
              <a:gd name="T23" fmla="*/ 2147483647 h 3416"/>
              <a:gd name="T24" fmla="*/ 2147483647 w 1352"/>
              <a:gd name="T25" fmla="*/ 2147483647 h 3416"/>
              <a:gd name="T26" fmla="*/ 2147483647 w 1352"/>
              <a:gd name="T27" fmla="*/ 2147483647 h 3416"/>
              <a:gd name="T28" fmla="*/ 2147483647 w 1352"/>
              <a:gd name="T29" fmla="*/ 2147483647 h 3416"/>
              <a:gd name="T30" fmla="*/ 2147483647 w 1352"/>
              <a:gd name="T31" fmla="*/ 2147483647 h 3416"/>
              <a:gd name="T32" fmla="*/ 2147483647 w 1352"/>
              <a:gd name="T33" fmla="*/ 2147483647 h 3416"/>
              <a:gd name="T34" fmla="*/ 2147483647 w 1352"/>
              <a:gd name="T35" fmla="*/ 2147483647 h 3416"/>
              <a:gd name="T36" fmla="*/ 2147483647 w 1352"/>
              <a:gd name="T37" fmla="*/ 2147483647 h 3416"/>
              <a:gd name="T38" fmla="*/ 2147483647 w 1352"/>
              <a:gd name="T39" fmla="*/ 2147483647 h 3416"/>
              <a:gd name="T40" fmla="*/ 2147483647 w 1352"/>
              <a:gd name="T41" fmla="*/ 2147483647 h 3416"/>
              <a:gd name="T42" fmla="*/ 2147483647 w 1352"/>
              <a:gd name="T43" fmla="*/ 2147483647 h 3416"/>
              <a:gd name="T44" fmla="*/ 2147483647 w 1352"/>
              <a:gd name="T45" fmla="*/ 2147483647 h 3416"/>
              <a:gd name="T46" fmla="*/ 2147483647 w 1352"/>
              <a:gd name="T47" fmla="*/ 2147483647 h 3416"/>
              <a:gd name="T48" fmla="*/ 2147483647 w 1352"/>
              <a:gd name="T49" fmla="*/ 2147483647 h 3416"/>
              <a:gd name="T50" fmla="*/ 2147483647 w 1352"/>
              <a:gd name="T51" fmla="*/ 2147483647 h 3416"/>
              <a:gd name="T52" fmla="*/ 2147483647 w 1352"/>
              <a:gd name="T53" fmla="*/ 2147483647 h 3416"/>
              <a:gd name="T54" fmla="*/ 2147483647 w 1352"/>
              <a:gd name="T55" fmla="*/ 2147483647 h 3416"/>
              <a:gd name="T56" fmla="*/ 2147483647 w 1352"/>
              <a:gd name="T57" fmla="*/ 2147483647 h 3416"/>
              <a:gd name="T58" fmla="*/ 2147483647 w 1352"/>
              <a:gd name="T59" fmla="*/ 2147483647 h 3416"/>
              <a:gd name="T60" fmla="*/ 2147483647 w 1352"/>
              <a:gd name="T61" fmla="*/ 2147483647 h 3416"/>
              <a:gd name="T62" fmla="*/ 2147483647 w 1352"/>
              <a:gd name="T63" fmla="*/ 2147483647 h 3416"/>
              <a:gd name="T64" fmla="*/ 2147483647 w 1352"/>
              <a:gd name="T65" fmla="*/ 2147483647 h 3416"/>
              <a:gd name="T66" fmla="*/ 2147483647 w 1352"/>
              <a:gd name="T67" fmla="*/ 2147483647 h 3416"/>
              <a:gd name="T68" fmla="*/ 2147483647 w 1352"/>
              <a:gd name="T69" fmla="*/ 2147483647 h 3416"/>
              <a:gd name="T70" fmla="*/ 2147483647 w 1352"/>
              <a:gd name="T71" fmla="*/ 2147483647 h 3416"/>
              <a:gd name="T72" fmla="*/ 2147483647 w 1352"/>
              <a:gd name="T73" fmla="*/ 2147483647 h 3416"/>
              <a:gd name="T74" fmla="*/ 2147483647 w 1352"/>
              <a:gd name="T75" fmla="*/ 2147483647 h 3416"/>
              <a:gd name="T76" fmla="*/ 2147483647 w 1352"/>
              <a:gd name="T77" fmla="*/ 2147483647 h 3416"/>
              <a:gd name="T78" fmla="*/ 2147483647 w 1352"/>
              <a:gd name="T79" fmla="*/ 2147483647 h 3416"/>
              <a:gd name="T80" fmla="*/ 2147483647 w 1352"/>
              <a:gd name="T81" fmla="*/ 2147483647 h 3416"/>
              <a:gd name="T82" fmla="*/ 2147483647 w 1352"/>
              <a:gd name="T83" fmla="*/ 2147483647 h 3416"/>
              <a:gd name="T84" fmla="*/ 2147483647 w 1352"/>
              <a:gd name="T85" fmla="*/ 2147483647 h 3416"/>
              <a:gd name="T86" fmla="*/ 2147483647 w 1352"/>
              <a:gd name="T87" fmla="*/ 2147483647 h 3416"/>
              <a:gd name="T88" fmla="*/ 2147483647 w 1352"/>
              <a:gd name="T89" fmla="*/ 2147483647 h 3416"/>
              <a:gd name="T90" fmla="*/ 2147483647 w 1352"/>
              <a:gd name="T91" fmla="*/ 2147483647 h 3416"/>
              <a:gd name="T92" fmla="*/ 2147483647 w 1352"/>
              <a:gd name="T93" fmla="*/ 2147483647 h 3416"/>
              <a:gd name="T94" fmla="*/ 2147483647 w 1352"/>
              <a:gd name="T95" fmla="*/ 2147483647 h 3416"/>
              <a:gd name="T96" fmla="*/ 2147483647 w 1352"/>
              <a:gd name="T97" fmla="*/ 2147483647 h 3416"/>
              <a:gd name="T98" fmla="*/ 2147483647 w 1352"/>
              <a:gd name="T99" fmla="*/ 2147483647 h 3416"/>
              <a:gd name="T100" fmla="*/ 2147483647 w 1352"/>
              <a:gd name="T101" fmla="*/ 2147483647 h 3416"/>
              <a:gd name="T102" fmla="*/ 2147483647 w 1352"/>
              <a:gd name="T103" fmla="*/ 2147483647 h 3416"/>
              <a:gd name="T104" fmla="*/ 2147483647 w 1352"/>
              <a:gd name="T105" fmla="*/ 2147483647 h 3416"/>
              <a:gd name="T106" fmla="*/ 2147483647 w 1352"/>
              <a:gd name="T107" fmla="*/ 2147483647 h 3416"/>
              <a:gd name="T108" fmla="*/ 2147483647 w 1352"/>
              <a:gd name="T109" fmla="*/ 2147483647 h 3416"/>
              <a:gd name="T110" fmla="*/ 2147483647 w 1352"/>
              <a:gd name="T111" fmla="*/ 2147483647 h 3416"/>
              <a:gd name="T112" fmla="*/ 2147483647 w 1352"/>
              <a:gd name="T113" fmla="*/ 2147483647 h 3416"/>
              <a:gd name="T114" fmla="*/ 2147483647 w 1352"/>
              <a:gd name="T115" fmla="*/ 2147483647 h 341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52"/>
              <a:gd name="T175" fmla="*/ 0 h 3416"/>
              <a:gd name="T176" fmla="*/ 1352 w 1352"/>
              <a:gd name="T177" fmla="*/ 3416 h 341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52" h="3416">
                <a:moveTo>
                  <a:pt x="872" y="0"/>
                </a:moveTo>
                <a:cubicBezTo>
                  <a:pt x="874" y="10"/>
                  <a:pt x="876" y="50"/>
                  <a:pt x="884" y="58"/>
                </a:cubicBezTo>
                <a:cubicBezTo>
                  <a:pt x="892" y="66"/>
                  <a:pt x="906" y="42"/>
                  <a:pt x="920" y="48"/>
                </a:cubicBezTo>
                <a:cubicBezTo>
                  <a:pt x="934" y="54"/>
                  <a:pt x="964" y="75"/>
                  <a:pt x="968" y="96"/>
                </a:cubicBezTo>
                <a:cubicBezTo>
                  <a:pt x="972" y="117"/>
                  <a:pt x="962" y="154"/>
                  <a:pt x="946" y="175"/>
                </a:cubicBezTo>
                <a:cubicBezTo>
                  <a:pt x="930" y="196"/>
                  <a:pt x="893" y="211"/>
                  <a:pt x="872" y="224"/>
                </a:cubicBezTo>
                <a:cubicBezTo>
                  <a:pt x="851" y="237"/>
                  <a:pt x="835" y="237"/>
                  <a:pt x="817" y="254"/>
                </a:cubicBezTo>
                <a:cubicBezTo>
                  <a:pt x="799" y="271"/>
                  <a:pt x="785" y="314"/>
                  <a:pt x="762" y="328"/>
                </a:cubicBezTo>
                <a:cubicBezTo>
                  <a:pt x="739" y="342"/>
                  <a:pt x="700" y="341"/>
                  <a:pt x="680" y="336"/>
                </a:cubicBezTo>
                <a:cubicBezTo>
                  <a:pt x="660" y="331"/>
                  <a:pt x="655" y="297"/>
                  <a:pt x="639" y="297"/>
                </a:cubicBezTo>
                <a:cubicBezTo>
                  <a:pt x="623" y="297"/>
                  <a:pt x="601" y="314"/>
                  <a:pt x="584" y="336"/>
                </a:cubicBezTo>
                <a:cubicBezTo>
                  <a:pt x="567" y="358"/>
                  <a:pt x="552" y="408"/>
                  <a:pt x="536" y="432"/>
                </a:cubicBezTo>
                <a:cubicBezTo>
                  <a:pt x="520" y="456"/>
                  <a:pt x="520" y="464"/>
                  <a:pt x="488" y="480"/>
                </a:cubicBezTo>
                <a:cubicBezTo>
                  <a:pt x="456" y="496"/>
                  <a:pt x="392" y="504"/>
                  <a:pt x="344" y="528"/>
                </a:cubicBezTo>
                <a:cubicBezTo>
                  <a:pt x="296" y="552"/>
                  <a:pt x="248" y="584"/>
                  <a:pt x="200" y="624"/>
                </a:cubicBezTo>
                <a:cubicBezTo>
                  <a:pt x="152" y="664"/>
                  <a:pt x="88" y="728"/>
                  <a:pt x="56" y="768"/>
                </a:cubicBezTo>
                <a:cubicBezTo>
                  <a:pt x="24" y="808"/>
                  <a:pt x="16" y="833"/>
                  <a:pt x="8" y="864"/>
                </a:cubicBezTo>
                <a:cubicBezTo>
                  <a:pt x="0" y="895"/>
                  <a:pt x="0" y="929"/>
                  <a:pt x="8" y="953"/>
                </a:cubicBezTo>
                <a:cubicBezTo>
                  <a:pt x="16" y="977"/>
                  <a:pt x="32" y="999"/>
                  <a:pt x="56" y="1008"/>
                </a:cubicBezTo>
                <a:cubicBezTo>
                  <a:pt x="80" y="1017"/>
                  <a:pt x="128" y="992"/>
                  <a:pt x="152" y="1008"/>
                </a:cubicBezTo>
                <a:cubicBezTo>
                  <a:pt x="176" y="1024"/>
                  <a:pt x="192" y="1064"/>
                  <a:pt x="200" y="1104"/>
                </a:cubicBezTo>
                <a:cubicBezTo>
                  <a:pt x="208" y="1144"/>
                  <a:pt x="199" y="1197"/>
                  <a:pt x="200" y="1248"/>
                </a:cubicBezTo>
                <a:cubicBezTo>
                  <a:pt x="201" y="1299"/>
                  <a:pt x="194" y="1397"/>
                  <a:pt x="204" y="1412"/>
                </a:cubicBezTo>
                <a:cubicBezTo>
                  <a:pt x="214" y="1427"/>
                  <a:pt x="243" y="1346"/>
                  <a:pt x="259" y="1339"/>
                </a:cubicBezTo>
                <a:cubicBezTo>
                  <a:pt x="275" y="1332"/>
                  <a:pt x="288" y="1353"/>
                  <a:pt x="302" y="1370"/>
                </a:cubicBezTo>
                <a:cubicBezTo>
                  <a:pt x="316" y="1387"/>
                  <a:pt x="329" y="1404"/>
                  <a:pt x="344" y="1440"/>
                </a:cubicBezTo>
                <a:cubicBezTo>
                  <a:pt x="359" y="1476"/>
                  <a:pt x="368" y="1544"/>
                  <a:pt x="392" y="1584"/>
                </a:cubicBezTo>
                <a:cubicBezTo>
                  <a:pt x="416" y="1624"/>
                  <a:pt x="472" y="1656"/>
                  <a:pt x="488" y="1680"/>
                </a:cubicBezTo>
                <a:cubicBezTo>
                  <a:pt x="504" y="1704"/>
                  <a:pt x="472" y="1712"/>
                  <a:pt x="488" y="1728"/>
                </a:cubicBezTo>
                <a:cubicBezTo>
                  <a:pt x="504" y="1744"/>
                  <a:pt x="552" y="1760"/>
                  <a:pt x="584" y="1776"/>
                </a:cubicBezTo>
                <a:cubicBezTo>
                  <a:pt x="616" y="1792"/>
                  <a:pt x="656" y="1808"/>
                  <a:pt x="680" y="1824"/>
                </a:cubicBezTo>
                <a:cubicBezTo>
                  <a:pt x="704" y="1840"/>
                  <a:pt x="712" y="1864"/>
                  <a:pt x="728" y="1872"/>
                </a:cubicBezTo>
                <a:cubicBezTo>
                  <a:pt x="744" y="1880"/>
                  <a:pt x="736" y="1864"/>
                  <a:pt x="776" y="1872"/>
                </a:cubicBezTo>
                <a:cubicBezTo>
                  <a:pt x="816" y="1880"/>
                  <a:pt x="928" y="1896"/>
                  <a:pt x="968" y="1920"/>
                </a:cubicBezTo>
                <a:cubicBezTo>
                  <a:pt x="1008" y="1944"/>
                  <a:pt x="1005" y="1976"/>
                  <a:pt x="1016" y="2016"/>
                </a:cubicBezTo>
                <a:cubicBezTo>
                  <a:pt x="1027" y="2056"/>
                  <a:pt x="1031" y="2128"/>
                  <a:pt x="1037" y="2160"/>
                </a:cubicBezTo>
                <a:cubicBezTo>
                  <a:pt x="1043" y="2192"/>
                  <a:pt x="1062" y="2185"/>
                  <a:pt x="1050" y="2209"/>
                </a:cubicBezTo>
                <a:cubicBezTo>
                  <a:pt x="1038" y="2233"/>
                  <a:pt x="992" y="2271"/>
                  <a:pt x="968" y="2304"/>
                </a:cubicBezTo>
                <a:cubicBezTo>
                  <a:pt x="944" y="2337"/>
                  <a:pt x="919" y="2381"/>
                  <a:pt x="903" y="2405"/>
                </a:cubicBezTo>
                <a:cubicBezTo>
                  <a:pt x="887" y="2429"/>
                  <a:pt x="869" y="2433"/>
                  <a:pt x="872" y="2448"/>
                </a:cubicBezTo>
                <a:cubicBezTo>
                  <a:pt x="875" y="2463"/>
                  <a:pt x="912" y="2472"/>
                  <a:pt x="920" y="2496"/>
                </a:cubicBezTo>
                <a:cubicBezTo>
                  <a:pt x="928" y="2520"/>
                  <a:pt x="920" y="2560"/>
                  <a:pt x="920" y="2592"/>
                </a:cubicBezTo>
                <a:cubicBezTo>
                  <a:pt x="920" y="2624"/>
                  <a:pt x="928" y="2656"/>
                  <a:pt x="920" y="2688"/>
                </a:cubicBezTo>
                <a:cubicBezTo>
                  <a:pt x="912" y="2720"/>
                  <a:pt x="888" y="2760"/>
                  <a:pt x="872" y="2784"/>
                </a:cubicBezTo>
                <a:cubicBezTo>
                  <a:pt x="856" y="2808"/>
                  <a:pt x="840" y="2800"/>
                  <a:pt x="824" y="2832"/>
                </a:cubicBezTo>
                <a:cubicBezTo>
                  <a:pt x="808" y="2864"/>
                  <a:pt x="787" y="2954"/>
                  <a:pt x="776" y="2976"/>
                </a:cubicBezTo>
                <a:cubicBezTo>
                  <a:pt x="765" y="2998"/>
                  <a:pt x="772" y="2955"/>
                  <a:pt x="756" y="2963"/>
                </a:cubicBezTo>
                <a:cubicBezTo>
                  <a:pt x="740" y="2971"/>
                  <a:pt x="693" y="2998"/>
                  <a:pt x="680" y="3024"/>
                </a:cubicBezTo>
                <a:cubicBezTo>
                  <a:pt x="667" y="3050"/>
                  <a:pt x="677" y="3100"/>
                  <a:pt x="680" y="3120"/>
                </a:cubicBezTo>
                <a:cubicBezTo>
                  <a:pt x="683" y="3140"/>
                  <a:pt x="684" y="3139"/>
                  <a:pt x="700" y="3147"/>
                </a:cubicBezTo>
                <a:cubicBezTo>
                  <a:pt x="716" y="3155"/>
                  <a:pt x="739" y="3149"/>
                  <a:pt x="776" y="3168"/>
                </a:cubicBezTo>
                <a:cubicBezTo>
                  <a:pt x="813" y="3187"/>
                  <a:pt x="872" y="3248"/>
                  <a:pt x="920" y="3264"/>
                </a:cubicBezTo>
                <a:cubicBezTo>
                  <a:pt x="968" y="3280"/>
                  <a:pt x="1016" y="3256"/>
                  <a:pt x="1064" y="3264"/>
                </a:cubicBezTo>
                <a:cubicBezTo>
                  <a:pt x="1112" y="3272"/>
                  <a:pt x="1168" y="3296"/>
                  <a:pt x="1208" y="3312"/>
                </a:cubicBezTo>
                <a:cubicBezTo>
                  <a:pt x="1248" y="3328"/>
                  <a:pt x="1288" y="3344"/>
                  <a:pt x="1304" y="3360"/>
                </a:cubicBezTo>
                <a:cubicBezTo>
                  <a:pt x="1320" y="3376"/>
                  <a:pt x="1296" y="3400"/>
                  <a:pt x="1304" y="3408"/>
                </a:cubicBezTo>
                <a:cubicBezTo>
                  <a:pt x="1312" y="3416"/>
                  <a:pt x="1352" y="3408"/>
                  <a:pt x="1352" y="3408"/>
                </a:cubicBezTo>
                <a:cubicBezTo>
                  <a:pt x="1352" y="3408"/>
                  <a:pt x="1328" y="3408"/>
                  <a:pt x="1304" y="3408"/>
                </a:cubicBezTo>
              </a:path>
            </a:pathLst>
          </a:cu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4765675" y="1050925"/>
            <a:ext cx="1868488" cy="4932363"/>
          </a:xfrm>
          <a:custGeom>
            <a:avLst/>
            <a:gdLst>
              <a:gd name="T0" fmla="*/ 2147483647 w 1177"/>
              <a:gd name="T1" fmla="*/ 0 h 3107"/>
              <a:gd name="T2" fmla="*/ 2147483647 w 1177"/>
              <a:gd name="T3" fmla="*/ 2147483647 h 3107"/>
              <a:gd name="T4" fmla="*/ 2147483647 w 1177"/>
              <a:gd name="T5" fmla="*/ 2147483647 h 3107"/>
              <a:gd name="T6" fmla="*/ 2147483647 w 1177"/>
              <a:gd name="T7" fmla="*/ 2147483647 h 3107"/>
              <a:gd name="T8" fmla="*/ 2147483647 w 1177"/>
              <a:gd name="T9" fmla="*/ 2147483647 h 3107"/>
              <a:gd name="T10" fmla="*/ 2147483647 w 1177"/>
              <a:gd name="T11" fmla="*/ 2147483647 h 3107"/>
              <a:gd name="T12" fmla="*/ 2147483647 w 1177"/>
              <a:gd name="T13" fmla="*/ 2147483647 h 3107"/>
              <a:gd name="T14" fmla="*/ 2147483647 w 1177"/>
              <a:gd name="T15" fmla="*/ 2147483647 h 3107"/>
              <a:gd name="T16" fmla="*/ 2147483647 w 1177"/>
              <a:gd name="T17" fmla="*/ 2147483647 h 3107"/>
              <a:gd name="T18" fmla="*/ 2147483647 w 1177"/>
              <a:gd name="T19" fmla="*/ 2147483647 h 3107"/>
              <a:gd name="T20" fmla="*/ 2147483647 w 1177"/>
              <a:gd name="T21" fmla="*/ 2147483647 h 3107"/>
              <a:gd name="T22" fmla="*/ 2147483647 w 1177"/>
              <a:gd name="T23" fmla="*/ 2147483647 h 3107"/>
              <a:gd name="T24" fmla="*/ 2147483647 w 1177"/>
              <a:gd name="T25" fmla="*/ 2147483647 h 3107"/>
              <a:gd name="T26" fmla="*/ 2147483647 w 1177"/>
              <a:gd name="T27" fmla="*/ 2147483647 h 3107"/>
              <a:gd name="T28" fmla="*/ 2147483647 w 1177"/>
              <a:gd name="T29" fmla="*/ 2147483647 h 3107"/>
              <a:gd name="T30" fmla="*/ 2147483647 w 1177"/>
              <a:gd name="T31" fmla="*/ 2147483647 h 3107"/>
              <a:gd name="T32" fmla="*/ 2147483647 w 1177"/>
              <a:gd name="T33" fmla="*/ 2147483647 h 3107"/>
              <a:gd name="T34" fmla="*/ 2147483647 w 1177"/>
              <a:gd name="T35" fmla="*/ 2147483647 h 3107"/>
              <a:gd name="T36" fmla="*/ 2147483647 w 1177"/>
              <a:gd name="T37" fmla="*/ 2147483647 h 3107"/>
              <a:gd name="T38" fmla="*/ 2147483647 w 1177"/>
              <a:gd name="T39" fmla="*/ 2147483647 h 3107"/>
              <a:gd name="T40" fmla="*/ 2147483647 w 1177"/>
              <a:gd name="T41" fmla="*/ 2147483647 h 3107"/>
              <a:gd name="T42" fmla="*/ 2147483647 w 1177"/>
              <a:gd name="T43" fmla="*/ 2147483647 h 3107"/>
              <a:gd name="T44" fmla="*/ 2147483647 w 1177"/>
              <a:gd name="T45" fmla="*/ 2147483647 h 3107"/>
              <a:gd name="T46" fmla="*/ 2147483647 w 1177"/>
              <a:gd name="T47" fmla="*/ 2147483647 h 3107"/>
              <a:gd name="T48" fmla="*/ 2147483647 w 1177"/>
              <a:gd name="T49" fmla="*/ 2147483647 h 3107"/>
              <a:gd name="T50" fmla="*/ 2147483647 w 1177"/>
              <a:gd name="T51" fmla="*/ 2147483647 h 3107"/>
              <a:gd name="T52" fmla="*/ 2147483647 w 1177"/>
              <a:gd name="T53" fmla="*/ 2147483647 h 3107"/>
              <a:gd name="T54" fmla="*/ 2147483647 w 1177"/>
              <a:gd name="T55" fmla="*/ 2147483647 h 3107"/>
              <a:gd name="T56" fmla="*/ 2147483647 w 1177"/>
              <a:gd name="T57" fmla="*/ 2147483647 h 3107"/>
              <a:gd name="T58" fmla="*/ 2147483647 w 1177"/>
              <a:gd name="T59" fmla="*/ 2147483647 h 310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77"/>
              <a:gd name="T91" fmla="*/ 0 h 3107"/>
              <a:gd name="T92" fmla="*/ 1177 w 1177"/>
              <a:gd name="T93" fmla="*/ 3107 h 310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77" h="3107">
                <a:moveTo>
                  <a:pt x="166" y="0"/>
                </a:moveTo>
                <a:cubicBezTo>
                  <a:pt x="148" y="12"/>
                  <a:pt x="85" y="51"/>
                  <a:pt x="62" y="73"/>
                </a:cubicBezTo>
                <a:cubicBezTo>
                  <a:pt x="39" y="95"/>
                  <a:pt x="0" y="114"/>
                  <a:pt x="25" y="135"/>
                </a:cubicBezTo>
                <a:cubicBezTo>
                  <a:pt x="50" y="156"/>
                  <a:pt x="183" y="183"/>
                  <a:pt x="214" y="202"/>
                </a:cubicBezTo>
                <a:cubicBezTo>
                  <a:pt x="245" y="221"/>
                  <a:pt x="216" y="229"/>
                  <a:pt x="214" y="250"/>
                </a:cubicBezTo>
                <a:cubicBezTo>
                  <a:pt x="212" y="271"/>
                  <a:pt x="187" y="291"/>
                  <a:pt x="203" y="331"/>
                </a:cubicBezTo>
                <a:cubicBezTo>
                  <a:pt x="219" y="371"/>
                  <a:pt x="308" y="448"/>
                  <a:pt x="310" y="490"/>
                </a:cubicBezTo>
                <a:cubicBezTo>
                  <a:pt x="312" y="532"/>
                  <a:pt x="254" y="554"/>
                  <a:pt x="214" y="586"/>
                </a:cubicBezTo>
                <a:cubicBezTo>
                  <a:pt x="174" y="618"/>
                  <a:pt x="94" y="634"/>
                  <a:pt x="70" y="682"/>
                </a:cubicBezTo>
                <a:cubicBezTo>
                  <a:pt x="46" y="730"/>
                  <a:pt x="70" y="818"/>
                  <a:pt x="70" y="874"/>
                </a:cubicBezTo>
                <a:cubicBezTo>
                  <a:pt x="70" y="930"/>
                  <a:pt x="68" y="971"/>
                  <a:pt x="70" y="1018"/>
                </a:cubicBezTo>
                <a:cubicBezTo>
                  <a:pt x="72" y="1065"/>
                  <a:pt x="77" y="1107"/>
                  <a:pt x="80" y="1158"/>
                </a:cubicBezTo>
                <a:cubicBezTo>
                  <a:pt x="83" y="1209"/>
                  <a:pt x="83" y="1282"/>
                  <a:pt x="86" y="1323"/>
                </a:cubicBezTo>
                <a:cubicBezTo>
                  <a:pt x="89" y="1364"/>
                  <a:pt x="78" y="1358"/>
                  <a:pt x="99" y="1403"/>
                </a:cubicBezTo>
                <a:cubicBezTo>
                  <a:pt x="120" y="1448"/>
                  <a:pt x="173" y="1561"/>
                  <a:pt x="214" y="1594"/>
                </a:cubicBezTo>
                <a:cubicBezTo>
                  <a:pt x="255" y="1627"/>
                  <a:pt x="288" y="1575"/>
                  <a:pt x="344" y="1599"/>
                </a:cubicBezTo>
                <a:cubicBezTo>
                  <a:pt x="400" y="1623"/>
                  <a:pt x="492" y="1715"/>
                  <a:pt x="550" y="1738"/>
                </a:cubicBezTo>
                <a:cubicBezTo>
                  <a:pt x="608" y="1761"/>
                  <a:pt x="648" y="1732"/>
                  <a:pt x="694" y="1738"/>
                </a:cubicBezTo>
                <a:cubicBezTo>
                  <a:pt x="740" y="1744"/>
                  <a:pt x="782" y="1790"/>
                  <a:pt x="828" y="1777"/>
                </a:cubicBezTo>
                <a:cubicBezTo>
                  <a:pt x="874" y="1764"/>
                  <a:pt x="934" y="1662"/>
                  <a:pt x="969" y="1660"/>
                </a:cubicBezTo>
                <a:cubicBezTo>
                  <a:pt x="1004" y="1658"/>
                  <a:pt x="1018" y="1737"/>
                  <a:pt x="1036" y="1765"/>
                </a:cubicBezTo>
                <a:cubicBezTo>
                  <a:pt x="1054" y="1793"/>
                  <a:pt x="1072" y="1791"/>
                  <a:pt x="1079" y="1826"/>
                </a:cubicBezTo>
                <a:cubicBezTo>
                  <a:pt x="1086" y="1861"/>
                  <a:pt x="1067" y="1933"/>
                  <a:pt x="1078" y="1978"/>
                </a:cubicBezTo>
                <a:cubicBezTo>
                  <a:pt x="1089" y="2023"/>
                  <a:pt x="1132" y="2038"/>
                  <a:pt x="1146" y="2095"/>
                </a:cubicBezTo>
                <a:cubicBezTo>
                  <a:pt x="1160" y="2152"/>
                  <a:pt x="1177" y="2252"/>
                  <a:pt x="1165" y="2322"/>
                </a:cubicBezTo>
                <a:cubicBezTo>
                  <a:pt x="1153" y="2392"/>
                  <a:pt x="1091" y="2454"/>
                  <a:pt x="1073" y="2518"/>
                </a:cubicBezTo>
                <a:cubicBezTo>
                  <a:pt x="1055" y="2582"/>
                  <a:pt x="1072" y="2640"/>
                  <a:pt x="1055" y="2708"/>
                </a:cubicBezTo>
                <a:cubicBezTo>
                  <a:pt x="1038" y="2776"/>
                  <a:pt x="989" y="2873"/>
                  <a:pt x="969" y="2929"/>
                </a:cubicBezTo>
                <a:cubicBezTo>
                  <a:pt x="949" y="2985"/>
                  <a:pt x="932" y="3015"/>
                  <a:pt x="932" y="3045"/>
                </a:cubicBezTo>
                <a:cubicBezTo>
                  <a:pt x="932" y="3075"/>
                  <a:pt x="961" y="3094"/>
                  <a:pt x="969" y="3107"/>
                </a:cubicBezTo>
              </a:path>
            </a:pathLst>
          </a:cu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2755900" y="1031875"/>
            <a:ext cx="2044700" cy="5521325"/>
          </a:xfrm>
          <a:custGeom>
            <a:avLst/>
            <a:gdLst>
              <a:gd name="T0" fmla="*/ 2147483647 w 1288"/>
              <a:gd name="T1" fmla="*/ 0 h 3478"/>
              <a:gd name="T2" fmla="*/ 2147483647 w 1288"/>
              <a:gd name="T3" fmla="*/ 2147483647 h 3478"/>
              <a:gd name="T4" fmla="*/ 2147483647 w 1288"/>
              <a:gd name="T5" fmla="*/ 2147483647 h 3478"/>
              <a:gd name="T6" fmla="*/ 2147483647 w 1288"/>
              <a:gd name="T7" fmla="*/ 2147483647 h 3478"/>
              <a:gd name="T8" fmla="*/ 2147483647 w 1288"/>
              <a:gd name="T9" fmla="*/ 2147483647 h 3478"/>
              <a:gd name="T10" fmla="*/ 2147483647 w 1288"/>
              <a:gd name="T11" fmla="*/ 2147483647 h 3478"/>
              <a:gd name="T12" fmla="*/ 2147483647 w 1288"/>
              <a:gd name="T13" fmla="*/ 2147483647 h 3478"/>
              <a:gd name="T14" fmla="*/ 2147483647 w 1288"/>
              <a:gd name="T15" fmla="*/ 2147483647 h 3478"/>
              <a:gd name="T16" fmla="*/ 2147483647 w 1288"/>
              <a:gd name="T17" fmla="*/ 2147483647 h 3478"/>
              <a:gd name="T18" fmla="*/ 2147483647 w 1288"/>
              <a:gd name="T19" fmla="*/ 2147483647 h 3478"/>
              <a:gd name="T20" fmla="*/ 2147483647 w 1288"/>
              <a:gd name="T21" fmla="*/ 2147483647 h 3478"/>
              <a:gd name="T22" fmla="*/ 2147483647 w 1288"/>
              <a:gd name="T23" fmla="*/ 2147483647 h 3478"/>
              <a:gd name="T24" fmla="*/ 2147483647 w 1288"/>
              <a:gd name="T25" fmla="*/ 2147483647 h 3478"/>
              <a:gd name="T26" fmla="*/ 2147483647 w 1288"/>
              <a:gd name="T27" fmla="*/ 2147483647 h 3478"/>
              <a:gd name="T28" fmla="*/ 2147483647 w 1288"/>
              <a:gd name="T29" fmla="*/ 2147483647 h 3478"/>
              <a:gd name="T30" fmla="*/ 2147483647 w 1288"/>
              <a:gd name="T31" fmla="*/ 2147483647 h 3478"/>
              <a:gd name="T32" fmla="*/ 2147483647 w 1288"/>
              <a:gd name="T33" fmla="*/ 2147483647 h 3478"/>
              <a:gd name="T34" fmla="*/ 2147483647 w 1288"/>
              <a:gd name="T35" fmla="*/ 2147483647 h 3478"/>
              <a:gd name="T36" fmla="*/ 2147483647 w 1288"/>
              <a:gd name="T37" fmla="*/ 2147483647 h 3478"/>
              <a:gd name="T38" fmla="*/ 2147483647 w 1288"/>
              <a:gd name="T39" fmla="*/ 2147483647 h 3478"/>
              <a:gd name="T40" fmla="*/ 2147483647 w 1288"/>
              <a:gd name="T41" fmla="*/ 2147483647 h 3478"/>
              <a:gd name="T42" fmla="*/ 2147483647 w 1288"/>
              <a:gd name="T43" fmla="*/ 2147483647 h 3478"/>
              <a:gd name="T44" fmla="*/ 2147483647 w 1288"/>
              <a:gd name="T45" fmla="*/ 2147483647 h 3478"/>
              <a:gd name="T46" fmla="*/ 2147483647 w 1288"/>
              <a:gd name="T47" fmla="*/ 2147483647 h 3478"/>
              <a:gd name="T48" fmla="*/ 2147483647 w 1288"/>
              <a:gd name="T49" fmla="*/ 2147483647 h 3478"/>
              <a:gd name="T50" fmla="*/ 2147483647 w 1288"/>
              <a:gd name="T51" fmla="*/ 2147483647 h 3478"/>
              <a:gd name="T52" fmla="*/ 2147483647 w 1288"/>
              <a:gd name="T53" fmla="*/ 2147483647 h 3478"/>
              <a:gd name="T54" fmla="*/ 2147483647 w 1288"/>
              <a:gd name="T55" fmla="*/ 2147483647 h 3478"/>
              <a:gd name="T56" fmla="*/ 2147483647 w 1288"/>
              <a:gd name="T57" fmla="*/ 2147483647 h 34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8"/>
              <a:gd name="T88" fmla="*/ 0 h 3478"/>
              <a:gd name="T89" fmla="*/ 1288 w 1288"/>
              <a:gd name="T90" fmla="*/ 3478 h 34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8" h="3478">
                <a:moveTo>
                  <a:pt x="948" y="0"/>
                </a:moveTo>
                <a:cubicBezTo>
                  <a:pt x="933" y="5"/>
                  <a:pt x="879" y="2"/>
                  <a:pt x="856" y="22"/>
                </a:cubicBezTo>
                <a:cubicBezTo>
                  <a:pt x="833" y="42"/>
                  <a:pt x="816" y="86"/>
                  <a:pt x="808" y="118"/>
                </a:cubicBezTo>
                <a:cubicBezTo>
                  <a:pt x="800" y="150"/>
                  <a:pt x="816" y="182"/>
                  <a:pt x="808" y="214"/>
                </a:cubicBezTo>
                <a:cubicBezTo>
                  <a:pt x="800" y="246"/>
                  <a:pt x="792" y="278"/>
                  <a:pt x="760" y="310"/>
                </a:cubicBezTo>
                <a:cubicBezTo>
                  <a:pt x="728" y="342"/>
                  <a:pt x="656" y="374"/>
                  <a:pt x="616" y="406"/>
                </a:cubicBezTo>
                <a:cubicBezTo>
                  <a:pt x="576" y="438"/>
                  <a:pt x="576" y="470"/>
                  <a:pt x="520" y="502"/>
                </a:cubicBezTo>
                <a:cubicBezTo>
                  <a:pt x="464" y="534"/>
                  <a:pt x="344" y="542"/>
                  <a:pt x="280" y="598"/>
                </a:cubicBezTo>
                <a:cubicBezTo>
                  <a:pt x="216" y="654"/>
                  <a:pt x="176" y="758"/>
                  <a:pt x="136" y="838"/>
                </a:cubicBezTo>
                <a:cubicBezTo>
                  <a:pt x="96" y="918"/>
                  <a:pt x="56" y="998"/>
                  <a:pt x="40" y="1078"/>
                </a:cubicBezTo>
                <a:cubicBezTo>
                  <a:pt x="24" y="1158"/>
                  <a:pt x="0" y="1254"/>
                  <a:pt x="40" y="1318"/>
                </a:cubicBezTo>
                <a:cubicBezTo>
                  <a:pt x="80" y="1382"/>
                  <a:pt x="228" y="1425"/>
                  <a:pt x="280" y="1462"/>
                </a:cubicBezTo>
                <a:cubicBezTo>
                  <a:pt x="332" y="1499"/>
                  <a:pt x="330" y="1515"/>
                  <a:pt x="354" y="1538"/>
                </a:cubicBezTo>
                <a:cubicBezTo>
                  <a:pt x="378" y="1561"/>
                  <a:pt x="408" y="1584"/>
                  <a:pt x="427" y="1599"/>
                </a:cubicBezTo>
                <a:cubicBezTo>
                  <a:pt x="446" y="1614"/>
                  <a:pt x="455" y="1596"/>
                  <a:pt x="470" y="1629"/>
                </a:cubicBezTo>
                <a:cubicBezTo>
                  <a:pt x="485" y="1662"/>
                  <a:pt x="485" y="1757"/>
                  <a:pt x="520" y="1798"/>
                </a:cubicBezTo>
                <a:cubicBezTo>
                  <a:pt x="555" y="1839"/>
                  <a:pt x="625" y="1846"/>
                  <a:pt x="678" y="1875"/>
                </a:cubicBezTo>
                <a:cubicBezTo>
                  <a:pt x="731" y="1904"/>
                  <a:pt x="755" y="1930"/>
                  <a:pt x="838" y="1973"/>
                </a:cubicBezTo>
                <a:cubicBezTo>
                  <a:pt x="921" y="2016"/>
                  <a:pt x="1108" y="2097"/>
                  <a:pt x="1175" y="2132"/>
                </a:cubicBezTo>
                <a:cubicBezTo>
                  <a:pt x="1242" y="2167"/>
                  <a:pt x="1234" y="2158"/>
                  <a:pt x="1240" y="2182"/>
                </a:cubicBezTo>
                <a:cubicBezTo>
                  <a:pt x="1246" y="2206"/>
                  <a:pt x="1224" y="2238"/>
                  <a:pt x="1211" y="2279"/>
                </a:cubicBezTo>
                <a:cubicBezTo>
                  <a:pt x="1198" y="2320"/>
                  <a:pt x="1175" y="2371"/>
                  <a:pt x="1162" y="2426"/>
                </a:cubicBezTo>
                <a:cubicBezTo>
                  <a:pt x="1149" y="2481"/>
                  <a:pt x="1158" y="2540"/>
                  <a:pt x="1132" y="2610"/>
                </a:cubicBezTo>
                <a:cubicBezTo>
                  <a:pt x="1106" y="2680"/>
                  <a:pt x="1024" y="2773"/>
                  <a:pt x="1003" y="2849"/>
                </a:cubicBezTo>
                <a:cubicBezTo>
                  <a:pt x="982" y="2925"/>
                  <a:pt x="1008" y="3013"/>
                  <a:pt x="1003" y="3069"/>
                </a:cubicBezTo>
                <a:cubicBezTo>
                  <a:pt x="998" y="3125"/>
                  <a:pt x="955" y="3139"/>
                  <a:pt x="972" y="3186"/>
                </a:cubicBezTo>
                <a:cubicBezTo>
                  <a:pt x="989" y="3233"/>
                  <a:pt x="1062" y="3310"/>
                  <a:pt x="1107" y="3351"/>
                </a:cubicBezTo>
                <a:cubicBezTo>
                  <a:pt x="1152" y="3392"/>
                  <a:pt x="1210" y="3409"/>
                  <a:pt x="1240" y="3430"/>
                </a:cubicBezTo>
                <a:cubicBezTo>
                  <a:pt x="1270" y="3451"/>
                  <a:pt x="1272" y="3466"/>
                  <a:pt x="1288" y="3478"/>
                </a:cubicBezTo>
              </a:path>
            </a:pathLst>
          </a:custGeom>
          <a:noFill/>
          <a:ln w="28575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3630613" y="1079500"/>
            <a:ext cx="2241550" cy="5334000"/>
          </a:xfrm>
          <a:custGeom>
            <a:avLst/>
            <a:gdLst>
              <a:gd name="T0" fmla="*/ 2147483647 w 1412"/>
              <a:gd name="T1" fmla="*/ 0 h 3360"/>
              <a:gd name="T2" fmla="*/ 2147483647 w 1412"/>
              <a:gd name="T3" fmla="*/ 2147483647 h 3360"/>
              <a:gd name="T4" fmla="*/ 2147483647 w 1412"/>
              <a:gd name="T5" fmla="*/ 2147483647 h 3360"/>
              <a:gd name="T6" fmla="*/ 2147483647 w 1412"/>
              <a:gd name="T7" fmla="*/ 2147483647 h 3360"/>
              <a:gd name="T8" fmla="*/ 2147483647 w 1412"/>
              <a:gd name="T9" fmla="*/ 2147483647 h 3360"/>
              <a:gd name="T10" fmla="*/ 2147483647 w 1412"/>
              <a:gd name="T11" fmla="*/ 2147483647 h 3360"/>
              <a:gd name="T12" fmla="*/ 2147483647 w 1412"/>
              <a:gd name="T13" fmla="*/ 2147483647 h 3360"/>
              <a:gd name="T14" fmla="*/ 2147483647 w 1412"/>
              <a:gd name="T15" fmla="*/ 2147483647 h 3360"/>
              <a:gd name="T16" fmla="*/ 2147483647 w 1412"/>
              <a:gd name="T17" fmla="*/ 2147483647 h 3360"/>
              <a:gd name="T18" fmla="*/ 2147483647 w 1412"/>
              <a:gd name="T19" fmla="*/ 2147483647 h 3360"/>
              <a:gd name="T20" fmla="*/ 2147483647 w 1412"/>
              <a:gd name="T21" fmla="*/ 2147483647 h 3360"/>
              <a:gd name="T22" fmla="*/ 2147483647 w 1412"/>
              <a:gd name="T23" fmla="*/ 2147483647 h 3360"/>
              <a:gd name="T24" fmla="*/ 2147483647 w 1412"/>
              <a:gd name="T25" fmla="*/ 2147483647 h 3360"/>
              <a:gd name="T26" fmla="*/ 2147483647 w 1412"/>
              <a:gd name="T27" fmla="*/ 2147483647 h 3360"/>
              <a:gd name="T28" fmla="*/ 2147483647 w 1412"/>
              <a:gd name="T29" fmla="*/ 2147483647 h 3360"/>
              <a:gd name="T30" fmla="*/ 2147483647 w 1412"/>
              <a:gd name="T31" fmla="*/ 2147483647 h 3360"/>
              <a:gd name="T32" fmla="*/ 2147483647 w 1412"/>
              <a:gd name="T33" fmla="*/ 2147483647 h 3360"/>
              <a:gd name="T34" fmla="*/ 2147483647 w 1412"/>
              <a:gd name="T35" fmla="*/ 2147483647 h 3360"/>
              <a:gd name="T36" fmla="*/ 2147483647 w 1412"/>
              <a:gd name="T37" fmla="*/ 2147483647 h 3360"/>
              <a:gd name="T38" fmla="*/ 2147483647 w 1412"/>
              <a:gd name="T39" fmla="*/ 2147483647 h 3360"/>
              <a:gd name="T40" fmla="*/ 2147483647 w 1412"/>
              <a:gd name="T41" fmla="*/ 2147483647 h 3360"/>
              <a:gd name="T42" fmla="*/ 2147483647 w 1412"/>
              <a:gd name="T43" fmla="*/ 2147483647 h 3360"/>
              <a:gd name="T44" fmla="*/ 2147483647 w 1412"/>
              <a:gd name="T45" fmla="*/ 2147483647 h 3360"/>
              <a:gd name="T46" fmla="*/ 2147483647 w 1412"/>
              <a:gd name="T47" fmla="*/ 2147483647 h 3360"/>
              <a:gd name="T48" fmla="*/ 2147483647 w 1412"/>
              <a:gd name="T49" fmla="*/ 2147483647 h 3360"/>
              <a:gd name="T50" fmla="*/ 2147483647 w 1412"/>
              <a:gd name="T51" fmla="*/ 2147483647 h 3360"/>
              <a:gd name="T52" fmla="*/ 2147483647 w 1412"/>
              <a:gd name="T53" fmla="*/ 2147483647 h 3360"/>
              <a:gd name="T54" fmla="*/ 2147483647 w 1412"/>
              <a:gd name="T55" fmla="*/ 2147483647 h 3360"/>
              <a:gd name="T56" fmla="*/ 2147483647 w 1412"/>
              <a:gd name="T57" fmla="*/ 2147483647 h 3360"/>
              <a:gd name="T58" fmla="*/ 2147483647 w 1412"/>
              <a:gd name="T59" fmla="*/ 2147483647 h 3360"/>
              <a:gd name="T60" fmla="*/ 2147483647 w 1412"/>
              <a:gd name="T61" fmla="*/ 2147483647 h 3360"/>
              <a:gd name="T62" fmla="*/ 2147483647 w 1412"/>
              <a:gd name="T63" fmla="*/ 2147483647 h 3360"/>
              <a:gd name="T64" fmla="*/ 2147483647 w 1412"/>
              <a:gd name="T65" fmla="*/ 2147483647 h 3360"/>
              <a:gd name="T66" fmla="*/ 2147483647 w 1412"/>
              <a:gd name="T67" fmla="*/ 2147483647 h 3360"/>
              <a:gd name="T68" fmla="*/ 2147483647 w 1412"/>
              <a:gd name="T69" fmla="*/ 2147483647 h 3360"/>
              <a:gd name="T70" fmla="*/ 2147483647 w 1412"/>
              <a:gd name="T71" fmla="*/ 2147483647 h 3360"/>
              <a:gd name="T72" fmla="*/ 2147483647 w 1412"/>
              <a:gd name="T73" fmla="*/ 2147483647 h 3360"/>
              <a:gd name="T74" fmla="*/ 2147483647 w 1412"/>
              <a:gd name="T75" fmla="*/ 2147483647 h 33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12"/>
              <a:gd name="T115" fmla="*/ 0 h 3360"/>
              <a:gd name="T116" fmla="*/ 1412 w 1412"/>
              <a:gd name="T117" fmla="*/ 3360 h 336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12" h="3360">
                <a:moveTo>
                  <a:pt x="697" y="0"/>
                </a:moveTo>
                <a:cubicBezTo>
                  <a:pt x="682" y="14"/>
                  <a:pt x="608" y="52"/>
                  <a:pt x="605" y="86"/>
                </a:cubicBezTo>
                <a:cubicBezTo>
                  <a:pt x="602" y="120"/>
                  <a:pt x="651" y="167"/>
                  <a:pt x="679" y="202"/>
                </a:cubicBezTo>
                <a:cubicBezTo>
                  <a:pt x="707" y="237"/>
                  <a:pt x="768" y="249"/>
                  <a:pt x="771" y="294"/>
                </a:cubicBezTo>
                <a:cubicBezTo>
                  <a:pt x="774" y="339"/>
                  <a:pt x="734" y="412"/>
                  <a:pt x="697" y="472"/>
                </a:cubicBezTo>
                <a:cubicBezTo>
                  <a:pt x="660" y="532"/>
                  <a:pt x="606" y="625"/>
                  <a:pt x="550" y="656"/>
                </a:cubicBezTo>
                <a:cubicBezTo>
                  <a:pt x="494" y="687"/>
                  <a:pt x="415" y="647"/>
                  <a:pt x="360" y="656"/>
                </a:cubicBezTo>
                <a:cubicBezTo>
                  <a:pt x="305" y="665"/>
                  <a:pt x="254" y="691"/>
                  <a:pt x="219" y="711"/>
                </a:cubicBezTo>
                <a:cubicBezTo>
                  <a:pt x="184" y="731"/>
                  <a:pt x="171" y="765"/>
                  <a:pt x="152" y="778"/>
                </a:cubicBezTo>
                <a:cubicBezTo>
                  <a:pt x="133" y="791"/>
                  <a:pt x="126" y="767"/>
                  <a:pt x="103" y="791"/>
                </a:cubicBezTo>
                <a:cubicBezTo>
                  <a:pt x="80" y="815"/>
                  <a:pt x="22" y="885"/>
                  <a:pt x="11" y="925"/>
                </a:cubicBezTo>
                <a:cubicBezTo>
                  <a:pt x="0" y="965"/>
                  <a:pt x="32" y="997"/>
                  <a:pt x="35" y="1030"/>
                </a:cubicBezTo>
                <a:cubicBezTo>
                  <a:pt x="38" y="1063"/>
                  <a:pt x="18" y="1076"/>
                  <a:pt x="29" y="1122"/>
                </a:cubicBezTo>
                <a:cubicBezTo>
                  <a:pt x="40" y="1168"/>
                  <a:pt x="81" y="1260"/>
                  <a:pt x="103" y="1305"/>
                </a:cubicBezTo>
                <a:cubicBezTo>
                  <a:pt x="125" y="1350"/>
                  <a:pt x="135" y="1372"/>
                  <a:pt x="164" y="1391"/>
                </a:cubicBezTo>
                <a:cubicBezTo>
                  <a:pt x="193" y="1410"/>
                  <a:pt x="235" y="1401"/>
                  <a:pt x="274" y="1416"/>
                </a:cubicBezTo>
                <a:cubicBezTo>
                  <a:pt x="313" y="1431"/>
                  <a:pt x="348" y="1469"/>
                  <a:pt x="401" y="1480"/>
                </a:cubicBezTo>
                <a:cubicBezTo>
                  <a:pt x="454" y="1491"/>
                  <a:pt x="553" y="1464"/>
                  <a:pt x="593" y="1480"/>
                </a:cubicBezTo>
                <a:cubicBezTo>
                  <a:pt x="633" y="1496"/>
                  <a:pt x="633" y="1536"/>
                  <a:pt x="641" y="1576"/>
                </a:cubicBezTo>
                <a:cubicBezTo>
                  <a:pt x="649" y="1616"/>
                  <a:pt x="617" y="1688"/>
                  <a:pt x="641" y="1720"/>
                </a:cubicBezTo>
                <a:cubicBezTo>
                  <a:pt x="665" y="1752"/>
                  <a:pt x="737" y="1760"/>
                  <a:pt x="785" y="1768"/>
                </a:cubicBezTo>
                <a:cubicBezTo>
                  <a:pt x="833" y="1776"/>
                  <a:pt x="881" y="1768"/>
                  <a:pt x="929" y="1768"/>
                </a:cubicBezTo>
                <a:cubicBezTo>
                  <a:pt x="977" y="1768"/>
                  <a:pt x="1033" y="1768"/>
                  <a:pt x="1073" y="1768"/>
                </a:cubicBezTo>
                <a:cubicBezTo>
                  <a:pt x="1113" y="1768"/>
                  <a:pt x="1137" y="1752"/>
                  <a:pt x="1169" y="1768"/>
                </a:cubicBezTo>
                <a:cubicBezTo>
                  <a:pt x="1201" y="1784"/>
                  <a:pt x="1233" y="1832"/>
                  <a:pt x="1265" y="1864"/>
                </a:cubicBezTo>
                <a:cubicBezTo>
                  <a:pt x="1297" y="1896"/>
                  <a:pt x="1345" y="1912"/>
                  <a:pt x="1361" y="1960"/>
                </a:cubicBezTo>
                <a:cubicBezTo>
                  <a:pt x="1377" y="2008"/>
                  <a:pt x="1361" y="2080"/>
                  <a:pt x="1361" y="2152"/>
                </a:cubicBezTo>
                <a:cubicBezTo>
                  <a:pt x="1361" y="2224"/>
                  <a:pt x="1355" y="2315"/>
                  <a:pt x="1361" y="2392"/>
                </a:cubicBezTo>
                <a:cubicBezTo>
                  <a:pt x="1367" y="2469"/>
                  <a:pt x="1412" y="2541"/>
                  <a:pt x="1396" y="2617"/>
                </a:cubicBezTo>
                <a:cubicBezTo>
                  <a:pt x="1380" y="2693"/>
                  <a:pt x="1307" y="2790"/>
                  <a:pt x="1267" y="2850"/>
                </a:cubicBezTo>
                <a:cubicBezTo>
                  <a:pt x="1227" y="2910"/>
                  <a:pt x="1179" y="2945"/>
                  <a:pt x="1157" y="2978"/>
                </a:cubicBezTo>
                <a:cubicBezTo>
                  <a:pt x="1135" y="3011"/>
                  <a:pt x="1146" y="3018"/>
                  <a:pt x="1132" y="3046"/>
                </a:cubicBezTo>
                <a:cubicBezTo>
                  <a:pt x="1118" y="3074"/>
                  <a:pt x="1084" y="3118"/>
                  <a:pt x="1071" y="3144"/>
                </a:cubicBezTo>
                <a:cubicBezTo>
                  <a:pt x="1058" y="3170"/>
                  <a:pt x="1061" y="3180"/>
                  <a:pt x="1053" y="3199"/>
                </a:cubicBezTo>
                <a:cubicBezTo>
                  <a:pt x="1045" y="3218"/>
                  <a:pt x="1030" y="3239"/>
                  <a:pt x="1025" y="3256"/>
                </a:cubicBezTo>
                <a:cubicBezTo>
                  <a:pt x="1020" y="3273"/>
                  <a:pt x="1017" y="3288"/>
                  <a:pt x="1025" y="3304"/>
                </a:cubicBezTo>
                <a:cubicBezTo>
                  <a:pt x="1033" y="3320"/>
                  <a:pt x="1057" y="3344"/>
                  <a:pt x="1073" y="3352"/>
                </a:cubicBezTo>
                <a:cubicBezTo>
                  <a:pt x="1089" y="3360"/>
                  <a:pt x="1113" y="3352"/>
                  <a:pt x="1121" y="3352"/>
                </a:cubicBezTo>
              </a:path>
            </a:pathLst>
          </a:custGeom>
          <a:noFill/>
          <a:ln w="28575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953000" y="2438400"/>
            <a:ext cx="2514600" cy="650875"/>
          </a:xfrm>
          <a:prstGeom prst="rect">
            <a:avLst/>
          </a:prstGeom>
          <a:solidFill>
            <a:srgbClr val="92A7FE"/>
          </a:solidFill>
          <a:ln w="9525">
            <a:solidFill>
              <a:srgbClr val="A6B7F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>
                <a:solidFill>
                  <a:srgbClr val="FFFF00"/>
                </a:solidFill>
                <a:latin typeface="Tahoma" pitchFamily="34" charset="0"/>
              </a:rPr>
              <a:t>1. Подводная    окраина материков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62600" y="4724400"/>
            <a:ext cx="1827213" cy="376238"/>
          </a:xfrm>
          <a:prstGeom prst="rect">
            <a:avLst/>
          </a:prstGeom>
          <a:solidFill>
            <a:srgbClr val="92A7FE"/>
          </a:solidFill>
          <a:ln w="9525">
            <a:solidFill>
              <a:srgbClr val="A6B7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>
                <a:solidFill>
                  <a:srgbClr val="FFFF00"/>
                </a:solidFill>
                <a:latin typeface="Tahoma" pitchFamily="34" charset="0"/>
              </a:rPr>
              <a:t>3. Ложе океана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72200" y="3886200"/>
            <a:ext cx="2336800" cy="376238"/>
          </a:xfrm>
          <a:prstGeom prst="rect">
            <a:avLst/>
          </a:prstGeom>
          <a:solidFill>
            <a:srgbClr val="92A7FE"/>
          </a:solidFill>
          <a:ln w="9525">
            <a:solidFill>
              <a:srgbClr val="A6B7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>
                <a:solidFill>
                  <a:srgbClr val="FFFF00"/>
                </a:solidFill>
                <a:latin typeface="Tahoma" pitchFamily="34" charset="0"/>
              </a:rPr>
              <a:t>2. Переходная зона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21" grpId="0" animBg="1" autoUpdateAnimBg="0"/>
      <p:bldP spid="9222" grpId="0" animBg="1" autoUpdateAnimBg="0"/>
      <p:bldP spid="922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362200" y="228600"/>
            <a:ext cx="4346575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2060"/>
                </a:solidFill>
                <a:latin typeface="Tahoma" pitchFamily="34" charset="0"/>
              </a:rPr>
              <a:t>Мы отправляемся в путь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3A5F1"/>
            </a:gs>
            <a:gs pos="100000">
              <a:srgbClr val="518BC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8" name="Рисунок 27" descr="631426_20131209154828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278605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3505200" y="914400"/>
            <a:ext cx="23272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002060"/>
                </a:solidFill>
                <a:latin typeface="Tahoma" pitchFamily="34" charset="0"/>
              </a:rPr>
              <a:t>2. Переходная зона 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5257800" y="4419600"/>
            <a:ext cx="1371600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Котловина 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85800" y="914400"/>
            <a:ext cx="2679700" cy="641350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i="1">
                <a:solidFill>
                  <a:srgbClr val="002060"/>
                </a:solidFill>
                <a:latin typeface="Tahoma" pitchFamily="34" charset="0"/>
              </a:rPr>
              <a:t>1. Подводные окраины </a:t>
            </a:r>
          </a:p>
          <a:p>
            <a:pPr algn="ctr"/>
            <a:r>
              <a:rPr lang="ru-RU" sz="1800" i="1">
                <a:solidFill>
                  <a:srgbClr val="002060"/>
                </a:solidFill>
                <a:latin typeface="Tahoma" pitchFamily="34" charset="0"/>
              </a:rPr>
              <a:t> материков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057400" y="152400"/>
            <a:ext cx="5046663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2060"/>
                </a:solidFill>
                <a:latin typeface="Tahoma" pitchFamily="34" charset="0"/>
              </a:rPr>
              <a:t>Рельеф дна Мирового океана</a:t>
            </a:r>
          </a:p>
        </p:txBody>
      </p:sp>
      <p:sp>
        <p:nvSpPr>
          <p:cNvPr id="15368" name="Line 25"/>
          <p:cNvSpPr>
            <a:spLocks noChangeShapeType="1"/>
          </p:cNvSpPr>
          <p:nvPr/>
        </p:nvSpPr>
        <p:spPr bwMode="auto">
          <a:xfrm>
            <a:off x="1219200" y="1600200"/>
            <a:ext cx="7924800" cy="0"/>
          </a:xfrm>
          <a:prstGeom prst="line">
            <a:avLst/>
          </a:prstGeom>
          <a:noFill/>
          <a:ln w="1905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3581400" y="1295400"/>
            <a:ext cx="0" cy="55626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5257800" y="1295400"/>
            <a:ext cx="0" cy="5562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71" name="Freeform 31"/>
          <p:cNvSpPr>
            <a:spLocks/>
          </p:cNvSpPr>
          <p:nvPr/>
        </p:nvSpPr>
        <p:spPr bwMode="auto">
          <a:xfrm>
            <a:off x="1225550" y="1276350"/>
            <a:ext cx="7869238" cy="5583238"/>
          </a:xfrm>
          <a:custGeom>
            <a:avLst/>
            <a:gdLst>
              <a:gd name="T0" fmla="*/ 2147483647 w 4957"/>
              <a:gd name="T1" fmla="*/ 2147483647 h 3517"/>
              <a:gd name="T2" fmla="*/ 2147483647 w 4957"/>
              <a:gd name="T3" fmla="*/ 2147483647 h 3517"/>
              <a:gd name="T4" fmla="*/ 2147483647 w 4957"/>
              <a:gd name="T5" fmla="*/ 2147483647 h 3517"/>
              <a:gd name="T6" fmla="*/ 2147483647 w 4957"/>
              <a:gd name="T7" fmla="*/ 2147483647 h 3517"/>
              <a:gd name="T8" fmla="*/ 2147483647 w 4957"/>
              <a:gd name="T9" fmla="*/ 2147483647 h 3517"/>
              <a:gd name="T10" fmla="*/ 2147483647 w 4957"/>
              <a:gd name="T11" fmla="*/ 2147483647 h 3517"/>
              <a:gd name="T12" fmla="*/ 2147483647 w 4957"/>
              <a:gd name="T13" fmla="*/ 2147483647 h 3517"/>
              <a:gd name="T14" fmla="*/ 2147483647 w 4957"/>
              <a:gd name="T15" fmla="*/ 2147483647 h 3517"/>
              <a:gd name="T16" fmla="*/ 2147483647 w 4957"/>
              <a:gd name="T17" fmla="*/ 2147483647 h 3517"/>
              <a:gd name="T18" fmla="*/ 2147483647 w 4957"/>
              <a:gd name="T19" fmla="*/ 2147483647 h 3517"/>
              <a:gd name="T20" fmla="*/ 2147483647 w 4957"/>
              <a:gd name="T21" fmla="*/ 2147483647 h 3517"/>
              <a:gd name="T22" fmla="*/ 2147483647 w 4957"/>
              <a:gd name="T23" fmla="*/ 2147483647 h 3517"/>
              <a:gd name="T24" fmla="*/ 2147483647 w 4957"/>
              <a:gd name="T25" fmla="*/ 2147483647 h 3517"/>
              <a:gd name="T26" fmla="*/ 2147483647 w 4957"/>
              <a:gd name="T27" fmla="*/ 2147483647 h 3517"/>
              <a:gd name="T28" fmla="*/ 2147483647 w 4957"/>
              <a:gd name="T29" fmla="*/ 2147483647 h 3517"/>
              <a:gd name="T30" fmla="*/ 2147483647 w 4957"/>
              <a:gd name="T31" fmla="*/ 2147483647 h 3517"/>
              <a:gd name="T32" fmla="*/ 2147483647 w 4957"/>
              <a:gd name="T33" fmla="*/ 2147483647 h 3517"/>
              <a:gd name="T34" fmla="*/ 2147483647 w 4957"/>
              <a:gd name="T35" fmla="*/ 2147483647 h 3517"/>
              <a:gd name="T36" fmla="*/ 2147483647 w 4957"/>
              <a:gd name="T37" fmla="*/ 2147483647 h 3517"/>
              <a:gd name="T38" fmla="*/ 2147483647 w 4957"/>
              <a:gd name="T39" fmla="*/ 2147483647 h 3517"/>
              <a:gd name="T40" fmla="*/ 2147483647 w 4957"/>
              <a:gd name="T41" fmla="*/ 2147483647 h 3517"/>
              <a:gd name="T42" fmla="*/ 2147483647 w 4957"/>
              <a:gd name="T43" fmla="*/ 2147483647 h 3517"/>
              <a:gd name="T44" fmla="*/ 2147483647 w 4957"/>
              <a:gd name="T45" fmla="*/ 2147483647 h 3517"/>
              <a:gd name="T46" fmla="*/ 2147483647 w 4957"/>
              <a:gd name="T47" fmla="*/ 2147483647 h 3517"/>
              <a:gd name="T48" fmla="*/ 2147483647 w 4957"/>
              <a:gd name="T49" fmla="*/ 2147483647 h 3517"/>
              <a:gd name="T50" fmla="*/ 2147483647 w 4957"/>
              <a:gd name="T51" fmla="*/ 2147483647 h 3517"/>
              <a:gd name="T52" fmla="*/ 2147483647 w 4957"/>
              <a:gd name="T53" fmla="*/ 2147483647 h 3517"/>
              <a:gd name="T54" fmla="*/ 2147483647 w 4957"/>
              <a:gd name="T55" fmla="*/ 2147483647 h 3517"/>
              <a:gd name="T56" fmla="*/ 2147483647 w 4957"/>
              <a:gd name="T57" fmla="*/ 2147483647 h 3517"/>
              <a:gd name="T58" fmla="*/ 2147483647 w 4957"/>
              <a:gd name="T59" fmla="*/ 2147483647 h 3517"/>
              <a:gd name="T60" fmla="*/ 2147483647 w 4957"/>
              <a:gd name="T61" fmla="*/ 2147483647 h 3517"/>
              <a:gd name="T62" fmla="*/ 2147483647 w 4957"/>
              <a:gd name="T63" fmla="*/ 2147483647 h 3517"/>
              <a:gd name="T64" fmla="*/ 2147483647 w 4957"/>
              <a:gd name="T65" fmla="*/ 2147483647 h 3517"/>
              <a:gd name="T66" fmla="*/ 2147483647 w 4957"/>
              <a:gd name="T67" fmla="*/ 2147483647 h 3517"/>
              <a:gd name="T68" fmla="*/ 2147483647 w 4957"/>
              <a:gd name="T69" fmla="*/ 2147483647 h 3517"/>
              <a:gd name="T70" fmla="*/ 2147483647 w 4957"/>
              <a:gd name="T71" fmla="*/ 2147483647 h 3517"/>
              <a:gd name="T72" fmla="*/ 2147483647 w 4957"/>
              <a:gd name="T73" fmla="*/ 2147483647 h 3517"/>
              <a:gd name="T74" fmla="*/ 2147483647 w 4957"/>
              <a:gd name="T75" fmla="*/ 2147483647 h 3517"/>
              <a:gd name="T76" fmla="*/ 2147483647 w 4957"/>
              <a:gd name="T77" fmla="*/ 2147483647 h 3517"/>
              <a:gd name="T78" fmla="*/ 2147483647 w 4957"/>
              <a:gd name="T79" fmla="*/ 2147483647 h 35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57"/>
              <a:gd name="T121" fmla="*/ 0 h 3517"/>
              <a:gd name="T122" fmla="*/ 4957 w 4957"/>
              <a:gd name="T123" fmla="*/ 3517 h 351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57" h="3517">
                <a:moveTo>
                  <a:pt x="0" y="213"/>
                </a:moveTo>
                <a:cubicBezTo>
                  <a:pt x="16" y="219"/>
                  <a:pt x="78" y="244"/>
                  <a:pt x="98" y="250"/>
                </a:cubicBezTo>
                <a:cubicBezTo>
                  <a:pt x="118" y="256"/>
                  <a:pt x="98" y="243"/>
                  <a:pt x="117" y="250"/>
                </a:cubicBezTo>
                <a:cubicBezTo>
                  <a:pt x="136" y="257"/>
                  <a:pt x="186" y="278"/>
                  <a:pt x="215" y="293"/>
                </a:cubicBezTo>
                <a:cubicBezTo>
                  <a:pt x="244" y="308"/>
                  <a:pt x="266" y="333"/>
                  <a:pt x="288" y="342"/>
                </a:cubicBezTo>
                <a:cubicBezTo>
                  <a:pt x="310" y="351"/>
                  <a:pt x="330" y="357"/>
                  <a:pt x="349" y="348"/>
                </a:cubicBezTo>
                <a:cubicBezTo>
                  <a:pt x="368" y="339"/>
                  <a:pt x="392" y="311"/>
                  <a:pt x="405" y="287"/>
                </a:cubicBezTo>
                <a:cubicBezTo>
                  <a:pt x="418" y="263"/>
                  <a:pt x="420" y="226"/>
                  <a:pt x="428" y="204"/>
                </a:cubicBezTo>
                <a:cubicBezTo>
                  <a:pt x="436" y="182"/>
                  <a:pt x="445" y="154"/>
                  <a:pt x="454" y="152"/>
                </a:cubicBezTo>
                <a:cubicBezTo>
                  <a:pt x="463" y="150"/>
                  <a:pt x="475" y="189"/>
                  <a:pt x="484" y="189"/>
                </a:cubicBezTo>
                <a:cubicBezTo>
                  <a:pt x="493" y="189"/>
                  <a:pt x="494" y="142"/>
                  <a:pt x="509" y="152"/>
                </a:cubicBezTo>
                <a:cubicBezTo>
                  <a:pt x="524" y="162"/>
                  <a:pt x="559" y="228"/>
                  <a:pt x="572" y="252"/>
                </a:cubicBezTo>
                <a:cubicBezTo>
                  <a:pt x="585" y="276"/>
                  <a:pt x="580" y="283"/>
                  <a:pt x="588" y="299"/>
                </a:cubicBezTo>
                <a:cubicBezTo>
                  <a:pt x="596" y="315"/>
                  <a:pt x="599" y="340"/>
                  <a:pt x="620" y="348"/>
                </a:cubicBezTo>
                <a:cubicBezTo>
                  <a:pt x="641" y="356"/>
                  <a:pt x="688" y="343"/>
                  <a:pt x="716" y="348"/>
                </a:cubicBezTo>
                <a:cubicBezTo>
                  <a:pt x="744" y="353"/>
                  <a:pt x="765" y="343"/>
                  <a:pt x="791" y="379"/>
                </a:cubicBezTo>
                <a:cubicBezTo>
                  <a:pt x="817" y="415"/>
                  <a:pt x="848" y="497"/>
                  <a:pt x="870" y="562"/>
                </a:cubicBezTo>
                <a:cubicBezTo>
                  <a:pt x="892" y="627"/>
                  <a:pt x="903" y="679"/>
                  <a:pt x="925" y="771"/>
                </a:cubicBezTo>
                <a:cubicBezTo>
                  <a:pt x="947" y="863"/>
                  <a:pt x="982" y="1055"/>
                  <a:pt x="1004" y="1116"/>
                </a:cubicBezTo>
                <a:cubicBezTo>
                  <a:pt x="1026" y="1177"/>
                  <a:pt x="1041" y="1128"/>
                  <a:pt x="1060" y="1138"/>
                </a:cubicBezTo>
                <a:cubicBezTo>
                  <a:pt x="1079" y="1148"/>
                  <a:pt x="1086" y="1170"/>
                  <a:pt x="1121" y="1175"/>
                </a:cubicBezTo>
                <a:cubicBezTo>
                  <a:pt x="1156" y="1180"/>
                  <a:pt x="1231" y="1172"/>
                  <a:pt x="1269" y="1169"/>
                </a:cubicBezTo>
                <a:cubicBezTo>
                  <a:pt x="1307" y="1166"/>
                  <a:pt x="1320" y="1158"/>
                  <a:pt x="1348" y="1157"/>
                </a:cubicBezTo>
                <a:cubicBezTo>
                  <a:pt x="1376" y="1156"/>
                  <a:pt x="1413" y="1171"/>
                  <a:pt x="1436" y="1164"/>
                </a:cubicBezTo>
                <a:cubicBezTo>
                  <a:pt x="1459" y="1157"/>
                  <a:pt x="1460" y="1154"/>
                  <a:pt x="1484" y="1116"/>
                </a:cubicBezTo>
                <a:cubicBezTo>
                  <a:pt x="1508" y="1078"/>
                  <a:pt x="1560" y="1006"/>
                  <a:pt x="1581" y="936"/>
                </a:cubicBezTo>
                <a:cubicBezTo>
                  <a:pt x="1602" y="866"/>
                  <a:pt x="1602" y="777"/>
                  <a:pt x="1612" y="697"/>
                </a:cubicBezTo>
                <a:cubicBezTo>
                  <a:pt x="1622" y="617"/>
                  <a:pt x="1629" y="504"/>
                  <a:pt x="1642" y="458"/>
                </a:cubicBezTo>
                <a:cubicBezTo>
                  <a:pt x="1655" y="412"/>
                  <a:pt x="1683" y="467"/>
                  <a:pt x="1691" y="422"/>
                </a:cubicBezTo>
                <a:cubicBezTo>
                  <a:pt x="1699" y="377"/>
                  <a:pt x="1685" y="230"/>
                  <a:pt x="1691" y="189"/>
                </a:cubicBezTo>
                <a:cubicBezTo>
                  <a:pt x="1697" y="148"/>
                  <a:pt x="1714" y="206"/>
                  <a:pt x="1728" y="176"/>
                </a:cubicBezTo>
                <a:cubicBezTo>
                  <a:pt x="1742" y="146"/>
                  <a:pt x="1759" y="24"/>
                  <a:pt x="1772" y="12"/>
                </a:cubicBezTo>
                <a:cubicBezTo>
                  <a:pt x="1785" y="0"/>
                  <a:pt x="1800" y="84"/>
                  <a:pt x="1808" y="103"/>
                </a:cubicBezTo>
                <a:cubicBezTo>
                  <a:pt x="1816" y="122"/>
                  <a:pt x="1814" y="107"/>
                  <a:pt x="1820" y="127"/>
                </a:cubicBezTo>
                <a:cubicBezTo>
                  <a:pt x="1826" y="147"/>
                  <a:pt x="1839" y="204"/>
                  <a:pt x="1845" y="225"/>
                </a:cubicBezTo>
                <a:cubicBezTo>
                  <a:pt x="1851" y="246"/>
                  <a:pt x="1848" y="243"/>
                  <a:pt x="1857" y="256"/>
                </a:cubicBezTo>
                <a:cubicBezTo>
                  <a:pt x="1866" y="269"/>
                  <a:pt x="1894" y="294"/>
                  <a:pt x="1900" y="305"/>
                </a:cubicBezTo>
                <a:cubicBezTo>
                  <a:pt x="1906" y="316"/>
                  <a:pt x="1891" y="252"/>
                  <a:pt x="1894" y="323"/>
                </a:cubicBezTo>
                <a:cubicBezTo>
                  <a:pt x="1897" y="394"/>
                  <a:pt x="1904" y="608"/>
                  <a:pt x="1916" y="732"/>
                </a:cubicBezTo>
                <a:cubicBezTo>
                  <a:pt x="1928" y="856"/>
                  <a:pt x="1948" y="988"/>
                  <a:pt x="1964" y="1068"/>
                </a:cubicBezTo>
                <a:cubicBezTo>
                  <a:pt x="1980" y="1148"/>
                  <a:pt x="1995" y="1185"/>
                  <a:pt x="2012" y="1212"/>
                </a:cubicBezTo>
                <a:cubicBezTo>
                  <a:pt x="2029" y="1239"/>
                  <a:pt x="2049" y="1190"/>
                  <a:pt x="2065" y="1230"/>
                </a:cubicBezTo>
                <a:cubicBezTo>
                  <a:pt x="2081" y="1270"/>
                  <a:pt x="2094" y="1193"/>
                  <a:pt x="2108" y="1452"/>
                </a:cubicBezTo>
                <a:cubicBezTo>
                  <a:pt x="2122" y="1711"/>
                  <a:pt x="2143" y="2535"/>
                  <a:pt x="2151" y="2787"/>
                </a:cubicBezTo>
                <a:cubicBezTo>
                  <a:pt x="2159" y="3039"/>
                  <a:pt x="2148" y="2876"/>
                  <a:pt x="2157" y="2965"/>
                </a:cubicBezTo>
                <a:cubicBezTo>
                  <a:pt x="2166" y="3054"/>
                  <a:pt x="2152" y="3517"/>
                  <a:pt x="2204" y="3324"/>
                </a:cubicBezTo>
                <a:cubicBezTo>
                  <a:pt x="2256" y="3131"/>
                  <a:pt x="2411" y="2051"/>
                  <a:pt x="2470" y="1806"/>
                </a:cubicBezTo>
                <a:cubicBezTo>
                  <a:pt x="2529" y="1561"/>
                  <a:pt x="2520" y="1845"/>
                  <a:pt x="2561" y="1855"/>
                </a:cubicBezTo>
                <a:cubicBezTo>
                  <a:pt x="2602" y="1865"/>
                  <a:pt x="2615" y="1869"/>
                  <a:pt x="2715" y="1868"/>
                </a:cubicBezTo>
                <a:cubicBezTo>
                  <a:pt x="2815" y="1867"/>
                  <a:pt x="3071" y="1878"/>
                  <a:pt x="3162" y="1849"/>
                </a:cubicBezTo>
                <a:cubicBezTo>
                  <a:pt x="3253" y="1820"/>
                  <a:pt x="3236" y="1766"/>
                  <a:pt x="3260" y="1692"/>
                </a:cubicBezTo>
                <a:cubicBezTo>
                  <a:pt x="3284" y="1618"/>
                  <a:pt x="3293" y="1498"/>
                  <a:pt x="3308" y="1404"/>
                </a:cubicBezTo>
                <a:cubicBezTo>
                  <a:pt x="3323" y="1310"/>
                  <a:pt x="3336" y="1165"/>
                  <a:pt x="3352" y="1126"/>
                </a:cubicBezTo>
                <a:cubicBezTo>
                  <a:pt x="3368" y="1087"/>
                  <a:pt x="3391" y="1179"/>
                  <a:pt x="3407" y="1169"/>
                </a:cubicBezTo>
                <a:cubicBezTo>
                  <a:pt x="3423" y="1159"/>
                  <a:pt x="3436" y="1117"/>
                  <a:pt x="3452" y="1068"/>
                </a:cubicBezTo>
                <a:cubicBezTo>
                  <a:pt x="3468" y="1019"/>
                  <a:pt x="3485" y="885"/>
                  <a:pt x="3500" y="876"/>
                </a:cubicBezTo>
                <a:cubicBezTo>
                  <a:pt x="3515" y="867"/>
                  <a:pt x="3524" y="969"/>
                  <a:pt x="3542" y="1016"/>
                </a:cubicBezTo>
                <a:cubicBezTo>
                  <a:pt x="3560" y="1063"/>
                  <a:pt x="3584" y="1140"/>
                  <a:pt x="3609" y="1157"/>
                </a:cubicBezTo>
                <a:cubicBezTo>
                  <a:pt x="3634" y="1174"/>
                  <a:pt x="3673" y="1102"/>
                  <a:pt x="3692" y="1116"/>
                </a:cubicBezTo>
                <a:cubicBezTo>
                  <a:pt x="3711" y="1130"/>
                  <a:pt x="3720" y="1201"/>
                  <a:pt x="3726" y="1243"/>
                </a:cubicBezTo>
                <a:cubicBezTo>
                  <a:pt x="3732" y="1285"/>
                  <a:pt x="3716" y="1352"/>
                  <a:pt x="3726" y="1371"/>
                </a:cubicBezTo>
                <a:cubicBezTo>
                  <a:pt x="3736" y="1390"/>
                  <a:pt x="3774" y="1301"/>
                  <a:pt x="3788" y="1356"/>
                </a:cubicBezTo>
                <a:cubicBezTo>
                  <a:pt x="3802" y="1411"/>
                  <a:pt x="3803" y="1622"/>
                  <a:pt x="3811" y="1702"/>
                </a:cubicBezTo>
                <a:cubicBezTo>
                  <a:pt x="3819" y="1782"/>
                  <a:pt x="3832" y="1801"/>
                  <a:pt x="3836" y="1836"/>
                </a:cubicBezTo>
                <a:cubicBezTo>
                  <a:pt x="3840" y="1871"/>
                  <a:pt x="3836" y="1895"/>
                  <a:pt x="3836" y="1911"/>
                </a:cubicBezTo>
                <a:cubicBezTo>
                  <a:pt x="3836" y="1927"/>
                  <a:pt x="3732" y="1928"/>
                  <a:pt x="3836" y="1932"/>
                </a:cubicBezTo>
                <a:cubicBezTo>
                  <a:pt x="3940" y="1936"/>
                  <a:pt x="4336" y="1938"/>
                  <a:pt x="4460" y="1932"/>
                </a:cubicBezTo>
                <a:cubicBezTo>
                  <a:pt x="4584" y="1926"/>
                  <a:pt x="4554" y="1952"/>
                  <a:pt x="4577" y="1898"/>
                </a:cubicBezTo>
                <a:cubicBezTo>
                  <a:pt x="4600" y="1844"/>
                  <a:pt x="4585" y="1750"/>
                  <a:pt x="4596" y="1610"/>
                </a:cubicBezTo>
                <a:cubicBezTo>
                  <a:pt x="4607" y="1470"/>
                  <a:pt x="4633" y="1212"/>
                  <a:pt x="4645" y="1059"/>
                </a:cubicBezTo>
                <a:cubicBezTo>
                  <a:pt x="4657" y="906"/>
                  <a:pt x="4660" y="796"/>
                  <a:pt x="4669" y="691"/>
                </a:cubicBezTo>
                <a:cubicBezTo>
                  <a:pt x="4678" y="586"/>
                  <a:pt x="4692" y="509"/>
                  <a:pt x="4700" y="428"/>
                </a:cubicBezTo>
                <a:cubicBezTo>
                  <a:pt x="4708" y="347"/>
                  <a:pt x="4710" y="254"/>
                  <a:pt x="4718" y="207"/>
                </a:cubicBezTo>
                <a:cubicBezTo>
                  <a:pt x="4726" y="160"/>
                  <a:pt x="4738" y="150"/>
                  <a:pt x="4749" y="146"/>
                </a:cubicBezTo>
                <a:cubicBezTo>
                  <a:pt x="4760" y="142"/>
                  <a:pt x="4770" y="126"/>
                  <a:pt x="4786" y="183"/>
                </a:cubicBezTo>
                <a:cubicBezTo>
                  <a:pt x="4802" y="240"/>
                  <a:pt x="4826" y="313"/>
                  <a:pt x="4844" y="492"/>
                </a:cubicBezTo>
                <a:cubicBezTo>
                  <a:pt x="4862" y="671"/>
                  <a:pt x="4884" y="1108"/>
                  <a:pt x="4892" y="1260"/>
                </a:cubicBezTo>
                <a:cubicBezTo>
                  <a:pt x="4900" y="1412"/>
                  <a:pt x="4892" y="1316"/>
                  <a:pt x="4892" y="1404"/>
                </a:cubicBezTo>
                <a:cubicBezTo>
                  <a:pt x="4892" y="1492"/>
                  <a:pt x="4890" y="1708"/>
                  <a:pt x="4890" y="1788"/>
                </a:cubicBezTo>
                <a:cubicBezTo>
                  <a:pt x="4890" y="1868"/>
                  <a:pt x="4881" y="1864"/>
                  <a:pt x="4892" y="1884"/>
                </a:cubicBezTo>
                <a:cubicBezTo>
                  <a:pt x="4903" y="1904"/>
                  <a:pt x="4944" y="1906"/>
                  <a:pt x="4957" y="1911"/>
                </a:cubicBezTo>
              </a:path>
            </a:pathLst>
          </a:custGeom>
          <a:noFill/>
          <a:ln w="2857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1143000" y="1676400"/>
            <a:ext cx="58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200 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1219200" y="4267200"/>
            <a:ext cx="7924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1219200" y="3200400"/>
            <a:ext cx="7924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1752600" y="1828800"/>
            <a:ext cx="73914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20"/>
          <p:cNvSpPr txBox="1">
            <a:spLocks noChangeArrowheads="1"/>
          </p:cNvSpPr>
          <p:nvPr/>
        </p:nvSpPr>
        <p:spPr bwMode="auto">
          <a:xfrm>
            <a:off x="1143000" y="4191000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5 000  </a:t>
            </a:r>
          </a:p>
        </p:txBody>
      </p: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1143000" y="3124200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3 000 </a:t>
            </a: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1219200" y="6629400"/>
            <a:ext cx="77724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Text Box 21"/>
          <p:cNvSpPr txBox="1">
            <a:spLocks noChangeArrowheads="1"/>
          </p:cNvSpPr>
          <p:nvPr/>
        </p:nvSpPr>
        <p:spPr bwMode="auto">
          <a:xfrm>
            <a:off x="1143000" y="632460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11 022  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6421438" y="914400"/>
            <a:ext cx="188912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i="1">
                <a:solidFill>
                  <a:srgbClr val="002060"/>
                </a:solidFill>
                <a:latin typeface="Tahoma" pitchFamily="34" charset="0"/>
              </a:rPr>
              <a:t>3. Ложе океана 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1524000" y="1981200"/>
            <a:ext cx="1006475" cy="6461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Шельф</a:t>
            </a:r>
          </a:p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5382" name="Picture 13" descr="Глубин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600200"/>
            <a:ext cx="1025525" cy="5086350"/>
          </a:xfrm>
          <a:prstGeom prst="rect">
            <a:avLst/>
          </a:prstGeom>
          <a:noFill/>
          <a:ln w="9525">
            <a:solidFill>
              <a:srgbClr val="AEBDFE"/>
            </a:solidFill>
            <a:miter lim="800000"/>
            <a:headEnd/>
            <a:tailEnd/>
          </a:ln>
        </p:spPr>
      </p:pic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1676400" y="2590800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Склон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3962400" y="1905000"/>
            <a:ext cx="1371600" cy="641350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Островные дуги 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3657600" y="6172200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Желоб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7239000" y="4419600"/>
            <a:ext cx="1371600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Котловина 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6248400" y="2209800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СОХ 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7620000" y="1905000"/>
            <a:ext cx="1143000" cy="482600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i="1">
                <a:solidFill>
                  <a:srgbClr val="663300"/>
                </a:solidFill>
                <a:latin typeface="Tahoma" pitchFamily="34" charset="0"/>
              </a:rPr>
              <a:t>Вулканич. острова</a:t>
            </a:r>
          </a:p>
        </p:txBody>
      </p:sp>
      <p:sp>
        <p:nvSpPr>
          <p:cNvPr id="15389" name="Text Box 35"/>
          <p:cNvSpPr txBox="1">
            <a:spLocks noChangeArrowheads="1"/>
          </p:cNvSpPr>
          <p:nvPr/>
        </p:nvSpPr>
        <p:spPr bwMode="auto">
          <a:xfrm>
            <a:off x="0" y="6324600"/>
            <a:ext cx="1235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i="1">
                <a:solidFill>
                  <a:schemeClr val="bg1"/>
                </a:solidFill>
                <a:latin typeface="Tahoma" pitchFamily="34" charset="0"/>
              </a:rPr>
              <a:t>Глубины, м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8" grpId="0" animBg="1" autoUpdateAnimBg="0"/>
      <p:bldP spid="15407" grpId="0" animBg="1" autoUpdateAnimBg="0"/>
      <p:bldP spid="15397" grpId="0" animBg="1" autoUpdateAnimBg="0"/>
      <p:bldP spid="15394" grpId="0" animBg="1"/>
      <p:bldP spid="15396" grpId="0" animBg="1"/>
      <p:bldP spid="15399" grpId="0" animBg="1" autoUpdateAnimBg="0"/>
      <p:bldP spid="15400" grpId="0" animBg="1" autoUpdateAnimBg="0"/>
      <p:bldP spid="15401" grpId="0" animBg="1" autoUpdateAnimBg="0"/>
      <p:bldP spid="15402" grpId="0" animBg="1" autoUpdateAnimBg="0"/>
      <p:bldP spid="15403" grpId="0" animBg="1" autoUpdateAnimBg="0"/>
      <p:bldP spid="15404" grpId="0" animBg="1" autoUpdateAnimBg="0"/>
      <p:bldP spid="15405" grpId="0" animBg="1" autoUpdateAnimBg="0"/>
      <p:bldP spid="1540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дно 1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55613" y="381000"/>
            <a:ext cx="8231187" cy="60960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92238" y="2532063"/>
            <a:ext cx="6607175" cy="132080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</a:rPr>
              <a:t>Зона 1: Подводные окраины </a:t>
            </a:r>
          </a:p>
          <a:p>
            <a:pPr algn="ctr"/>
            <a:r>
              <a:rPr lang="ru-RU" sz="4000" b="1" i="1">
                <a:solidFill>
                  <a:srgbClr val="002060"/>
                </a:solidFill>
              </a:rPr>
              <a:t>материков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3581400" y="1143000"/>
            <a:ext cx="51212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b="1" i="1">
                <a:solidFill>
                  <a:srgbClr val="002060"/>
                </a:solidFill>
                <a:latin typeface="Garamond" pitchFamily="18" charset="0"/>
              </a:rPr>
              <a:t>1. Шельф</a:t>
            </a:r>
            <a:r>
              <a:rPr lang="ru-RU" sz="2000" i="1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– часть материковой земной </a:t>
            </a:r>
          </a:p>
          <a:p>
            <a:pPr>
              <a:lnSpc>
                <a:spcPct val="12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коры,  продолжающаяся  под океаном. </a:t>
            </a:r>
          </a:p>
          <a:p>
            <a:pPr>
              <a:lnSpc>
                <a:spcPct val="12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Глубина – 100-200 м 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3657600" y="3048000"/>
            <a:ext cx="50847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b="1" i="1">
                <a:solidFill>
                  <a:srgbClr val="002060"/>
                </a:solidFill>
                <a:latin typeface="Garamond" pitchFamily="18" charset="0"/>
              </a:rPr>
              <a:t>2. Материковый склон</a:t>
            </a:r>
            <a:r>
              <a:rPr lang="ru-RU" sz="2000" b="1" i="1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ru-RU" sz="2000" b="1" i="1">
                <a:solidFill>
                  <a:srgbClr val="FFFF00"/>
                </a:solidFill>
                <a:latin typeface="Tahoma" pitchFamily="34" charset="0"/>
              </a:rPr>
              <a:t>– </a:t>
            </a: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часть дна </a:t>
            </a:r>
          </a:p>
          <a:p>
            <a:pPr>
              <a:lnSpc>
                <a:spcPct val="12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между    шельфом    и    ложем   океана. </a:t>
            </a:r>
          </a:p>
          <a:p>
            <a:pPr>
              <a:lnSpc>
                <a:spcPct val="12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Глубина 200 – 3 000 м </a:t>
            </a:r>
            <a:r>
              <a:rPr lang="ru-RU" sz="2000" b="1" i="1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447800" y="152400"/>
            <a:ext cx="6688138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2060"/>
                </a:solidFill>
                <a:latin typeface="Tahoma" pitchFamily="34" charset="0"/>
              </a:rPr>
              <a:t>Зона 1: Подводная окраина материков 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3581400" y="5029200"/>
            <a:ext cx="52800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b="1" i="1">
                <a:solidFill>
                  <a:srgbClr val="00004A"/>
                </a:solidFill>
                <a:latin typeface="Garamond" pitchFamily="18" charset="0"/>
              </a:rPr>
              <a:t>3. Материковые  острова</a:t>
            </a:r>
            <a:r>
              <a:rPr lang="ru-RU" sz="2000" b="1" i="1">
                <a:solidFill>
                  <a:srgbClr val="00004A"/>
                </a:solidFill>
                <a:latin typeface="Tahoma" pitchFamily="34" charset="0"/>
              </a:rPr>
              <a:t>  </a:t>
            </a: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-  острова,</a:t>
            </a:r>
          </a:p>
          <a:p>
            <a:pPr>
              <a:lnSpc>
                <a:spcPct val="12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расположенные   на  подводной  окраине </a:t>
            </a:r>
          </a:p>
          <a:p>
            <a:pPr>
              <a:lnSpc>
                <a:spcPct val="12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материков  </a:t>
            </a:r>
          </a:p>
        </p:txBody>
      </p:sp>
      <p:pic>
        <p:nvPicPr>
          <p:cNvPr id="17414" name="Picture 12" descr="2 остр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953000"/>
            <a:ext cx="25908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5" name="Picture 13" descr="океан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071563"/>
            <a:ext cx="2590800" cy="1751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6" name="Рисунок 8" descr="65a81f441b8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071813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дно 1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55613" y="381000"/>
            <a:ext cx="8231187" cy="60960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5822950" cy="71120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</a:rPr>
              <a:t>Зона 2: Переходная зона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286000" y="152400"/>
            <a:ext cx="4535488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004A"/>
                </a:solidFill>
                <a:latin typeface="Tahoma" pitchFamily="34" charset="0"/>
              </a:rPr>
              <a:t>Зона 2: Переходная зона  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514600" y="5197475"/>
            <a:ext cx="67468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i="1">
                <a:solidFill>
                  <a:srgbClr val="00004A"/>
                </a:solidFill>
                <a:latin typeface="Garamond" pitchFamily="18" charset="0"/>
              </a:rPr>
              <a:t>2. Островные дуги  </a:t>
            </a: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- гористые острова и вулканы</a:t>
            </a:r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 </a:t>
            </a:r>
            <a:endParaRPr lang="ru-RU" sz="2000" i="1">
              <a:solidFill>
                <a:srgbClr val="000032"/>
              </a:solidFill>
              <a:latin typeface="Tahoma" pitchFamily="34" charset="0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571750" y="928688"/>
            <a:ext cx="51054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i="1">
                <a:solidFill>
                  <a:srgbClr val="00004A"/>
                </a:solidFill>
                <a:latin typeface="Garamond" pitchFamily="18" charset="0"/>
              </a:rPr>
              <a:t>1. Глубоководные желоба</a:t>
            </a:r>
            <a:r>
              <a:rPr lang="ru-RU" sz="2000" b="1" i="1">
                <a:solidFill>
                  <a:srgbClr val="00004A"/>
                </a:solidFill>
                <a:latin typeface="Tahoma" pitchFamily="34" charset="0"/>
              </a:rPr>
              <a:t> </a:t>
            </a:r>
            <a:r>
              <a:rPr lang="ru-RU" sz="2000" i="1">
                <a:solidFill>
                  <a:srgbClr val="00004A"/>
                </a:solidFill>
                <a:latin typeface="Tahoma" pitchFamily="34" charset="0"/>
              </a:rPr>
              <a:t> </a:t>
            </a: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– </a:t>
            </a:r>
          </a:p>
          <a:p>
            <a:pPr>
              <a:lnSpc>
                <a:spcPct val="15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глубокие понижения океанического дна</a:t>
            </a:r>
          </a:p>
          <a:p>
            <a:pPr>
              <a:lnSpc>
                <a:spcPct val="15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Глубина – 5 - 11 км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03513" y="2971800"/>
            <a:ext cx="61356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269875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r>
              <a:rPr lang="ru-RU" sz="2000" i="1">
                <a:solidFill>
                  <a:srgbClr val="0070C0"/>
                </a:solidFill>
                <a:latin typeface="Tahoma" pitchFamily="34" charset="0"/>
              </a:rPr>
              <a:t>Марианский – 11 022 м (Тихий океан); </a:t>
            </a:r>
          </a:p>
          <a:p>
            <a:pPr marL="457200" indent="-269875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000" i="1">
              <a:solidFill>
                <a:srgbClr val="0070C0"/>
              </a:solidFill>
              <a:latin typeface="Tahoma" pitchFamily="34" charset="0"/>
            </a:endParaRPr>
          </a:p>
          <a:p>
            <a:pPr marL="457200" indent="-269875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r>
              <a:rPr lang="ru-RU" sz="2000" i="1">
                <a:solidFill>
                  <a:srgbClr val="0070C0"/>
                </a:solidFill>
                <a:latin typeface="Tahoma" pitchFamily="34" charset="0"/>
              </a:rPr>
              <a:t>Пуэрто-Рико – 8 742 м (Атлантический океан);</a:t>
            </a:r>
          </a:p>
          <a:p>
            <a:pPr marL="457200" indent="-269875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000" i="1">
              <a:solidFill>
                <a:srgbClr val="0070C0"/>
              </a:solidFill>
              <a:latin typeface="Tahoma" pitchFamily="34" charset="0"/>
            </a:endParaRPr>
          </a:p>
          <a:p>
            <a:pPr marL="457200" indent="-269875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r>
              <a:rPr lang="ru-RU" sz="2000" i="1">
                <a:solidFill>
                  <a:srgbClr val="0070C0"/>
                </a:solidFill>
                <a:latin typeface="Tahoma" pitchFamily="34" charset="0"/>
              </a:rPr>
              <a:t>Зондский – 7 729 м (Индийский океан). </a:t>
            </a:r>
          </a:p>
          <a:p>
            <a:pPr marL="457200" indent="-269875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000" i="1">
              <a:solidFill>
                <a:srgbClr val="000032"/>
              </a:solidFill>
              <a:latin typeface="Tahoma" pitchFamily="34" charset="0"/>
            </a:endParaRPr>
          </a:p>
          <a:p>
            <a:pPr marL="457200" indent="-269875">
              <a:lnSpc>
                <a:spcPct val="80000"/>
              </a:lnSpc>
              <a:buClr>
                <a:srgbClr val="FFFF00"/>
              </a:buClr>
              <a:buFont typeface="Wingdings" pitchFamily="2" charset="2"/>
              <a:buBlip>
                <a:blip r:embed="rId2"/>
              </a:buBlip>
            </a:pPr>
            <a:endParaRPr lang="ru-RU" sz="2000" i="1">
              <a:solidFill>
                <a:srgbClr val="000032"/>
              </a:solidFill>
              <a:latin typeface="Tahoma" pitchFamily="34" charset="0"/>
            </a:endParaRPr>
          </a:p>
        </p:txBody>
      </p:sp>
      <p:pic>
        <p:nvPicPr>
          <p:cNvPr id="19462" name="Picture 10" descr="Марианская впади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429000"/>
            <a:ext cx="1630362" cy="190500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</p:pic>
      <p:pic>
        <p:nvPicPr>
          <p:cNvPr id="19463" name="Рисунок 7" descr="0006-006-Relef-dna-Mirovogo-okean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5725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Карта Тихого океа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484313"/>
            <a:ext cx="590391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Line 6"/>
          <p:cNvSpPr>
            <a:spLocks noChangeShapeType="1"/>
          </p:cNvSpPr>
          <p:nvPr/>
        </p:nvSpPr>
        <p:spPr bwMode="auto">
          <a:xfrm flipH="1" flipV="1">
            <a:off x="3203575" y="3573463"/>
            <a:ext cx="4608513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95288" y="177800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004A"/>
                </a:solidFill>
              </a:rPr>
              <a:t>Самый глубокий на Земле желоб – Марианский (глубина 11022 м) в Тихом океане. Обнаружен экспедицией на советском исследовательском судне «Витязь» в 50-е гг. ХХ в</a:t>
            </a:r>
            <a:r>
              <a:rPr lang="ru-RU">
                <a:solidFill>
                  <a:srgbClr val="FF3300"/>
                </a:solidFill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8" descr="дно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257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138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000062"/>
                </a:solidFill>
                <a:latin typeface="Tahoma" pitchFamily="34" charset="0"/>
              </a:rPr>
              <a:t>Тема:</a:t>
            </a:r>
            <a:r>
              <a:rPr lang="ru-RU" sz="3200" i="1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81200" y="152400"/>
            <a:ext cx="6494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i="1">
                <a:solidFill>
                  <a:srgbClr val="002060"/>
                </a:solidFill>
              </a:rPr>
              <a:t>Рельеф дна Мирового океана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428750" y="1308100"/>
            <a:ext cx="70262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3"/>
              </a:buBlip>
            </a:pPr>
            <a:r>
              <a:rPr lang="ru-RU" b="1" i="1" dirty="0">
                <a:solidFill>
                  <a:srgbClr val="002060"/>
                </a:solidFill>
                <a:latin typeface="Tahoma" pitchFamily="34" charset="0"/>
              </a:rPr>
              <a:t>Формы рельефа суши;</a:t>
            </a:r>
          </a:p>
          <a:p>
            <a:pPr marL="457200" indent="-457200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3"/>
              </a:buBlip>
            </a:pPr>
            <a:endParaRPr lang="ru-RU" b="1" i="1" dirty="0">
              <a:solidFill>
                <a:srgbClr val="002060"/>
              </a:solidFill>
              <a:latin typeface="Tahoma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FFFF00"/>
              </a:buClr>
              <a:buFont typeface="Wingdings" pitchFamily="2" charset="2"/>
              <a:buBlip>
                <a:blip r:embed="rId3"/>
              </a:buBlip>
            </a:pPr>
            <a:r>
              <a:rPr lang="ru-RU" b="1" i="1" dirty="0">
                <a:solidFill>
                  <a:srgbClr val="002060"/>
                </a:solidFill>
                <a:latin typeface="Tahoma" pitchFamily="34" charset="0"/>
              </a:rPr>
              <a:t>История изучения рельефа дна </a:t>
            </a:r>
          </a:p>
          <a:p>
            <a:pPr marL="457200" indent="-457200">
              <a:lnSpc>
                <a:spcPct val="12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b="1" i="1" dirty="0">
                <a:solidFill>
                  <a:srgbClr val="002060"/>
                </a:solidFill>
                <a:latin typeface="Tahoma" pitchFamily="34" charset="0"/>
              </a:rPr>
              <a:t>	Мирового океана;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Blip>
                <a:blip r:embed="rId3"/>
              </a:buBlip>
            </a:pPr>
            <a:endParaRPr lang="ru-RU" b="1" i="1" dirty="0">
              <a:solidFill>
                <a:srgbClr val="002060"/>
              </a:solidFill>
              <a:latin typeface="Tahoma" pitchFamily="34" charset="0"/>
            </a:endParaRPr>
          </a:p>
          <a:p>
            <a:pPr marL="457200" indent="-457200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3"/>
              </a:buBlip>
            </a:pPr>
            <a:r>
              <a:rPr lang="ru-RU" b="1" i="1" dirty="0">
                <a:solidFill>
                  <a:srgbClr val="002060"/>
                </a:solidFill>
                <a:latin typeface="Tahoma" pitchFamily="34" charset="0"/>
              </a:rPr>
              <a:t>Формы рельефа дна Мирового океана. </a:t>
            </a:r>
          </a:p>
          <a:p>
            <a:pPr marL="457200" indent="-457200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3"/>
              </a:buBlip>
            </a:pPr>
            <a:endParaRPr lang="ru-RU" sz="2200" i="1" dirty="0">
              <a:solidFill>
                <a:srgbClr val="000066"/>
              </a:solidFill>
              <a:latin typeface="Tahoma" pitchFamily="34" charset="0"/>
            </a:endParaRPr>
          </a:p>
          <a:p>
            <a:pPr marL="457200" indent="-457200">
              <a:lnSpc>
                <a:spcPct val="195000"/>
              </a:lnSpc>
              <a:buClr>
                <a:srgbClr val="FFFF00"/>
              </a:buClr>
              <a:buFont typeface="Wingdings" pitchFamily="2" charset="2"/>
              <a:buBlip>
                <a:blip r:embed="rId3"/>
              </a:buBlip>
            </a:pPr>
            <a:endParaRPr lang="ru-RU" sz="2200" i="1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atla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5000625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435600" y="2852738"/>
            <a:ext cx="3384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4A"/>
                </a:solidFill>
              </a:rPr>
              <a:t>Самое глубокое место в Атлантическом океане – впадина Пуэрто-Рико (8742 м)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flipH="1" flipV="1">
            <a:off x="1619250" y="2636838"/>
            <a:ext cx="3816350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ndoce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66713"/>
            <a:ext cx="4924425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435600" y="2852738"/>
            <a:ext cx="32400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4A"/>
                </a:solidFill>
              </a:rPr>
              <a:t>Самое глубокое место в Индийском океане – Яванский желоб (7729 м)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 flipH="1" flipV="1">
            <a:off x="4643438" y="3213100"/>
            <a:ext cx="1008062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Северный Ледовитый океан кар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44926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435600" y="2852738"/>
            <a:ext cx="32400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Самое глубокое место в Северном Ледовитом океане находится в Гренландском море – 5527 м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 flipH="1" flipV="1">
            <a:off x="2555875" y="4149725"/>
            <a:ext cx="2808288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океан 1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-1" y="0"/>
            <a:ext cx="9090139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5613" y="381000"/>
            <a:ext cx="8231187" cy="60960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0" y="2684463"/>
            <a:ext cx="4887913" cy="71120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00004A"/>
                </a:solidFill>
              </a:rPr>
              <a:t>Зона 3: Ложе океана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276600" y="1295400"/>
            <a:ext cx="501967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i="1">
                <a:solidFill>
                  <a:srgbClr val="00004A"/>
                </a:solidFill>
                <a:latin typeface="Garamond" pitchFamily="18" charset="0"/>
              </a:rPr>
              <a:t>1. Котловина</a:t>
            </a:r>
            <a:r>
              <a:rPr lang="ru-RU" i="1">
                <a:solidFill>
                  <a:srgbClr val="00004A"/>
                </a:solidFill>
                <a:latin typeface="Garamond" pitchFamily="18" charset="0"/>
              </a:rPr>
              <a:t> </a:t>
            </a: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– равнина ложа океана </a:t>
            </a:r>
          </a:p>
          <a:p>
            <a:pPr>
              <a:lnSpc>
                <a:spcPct val="15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Глубина – 5 000 м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590800" y="152400"/>
            <a:ext cx="3854450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004A"/>
                </a:solidFill>
                <a:latin typeface="Tahoma" pitchFamily="34" charset="0"/>
              </a:rPr>
              <a:t>Зона 3: Ложе океана  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354388" y="2743200"/>
            <a:ext cx="56515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i="1">
                <a:solidFill>
                  <a:srgbClr val="00004A"/>
                </a:solidFill>
                <a:latin typeface="Garamond" pitchFamily="18" charset="0"/>
              </a:rPr>
              <a:t>2. Срединные океанические хребты</a:t>
            </a:r>
            <a:r>
              <a:rPr lang="ru-RU" sz="2000" b="1" i="1">
                <a:solidFill>
                  <a:srgbClr val="00004A"/>
                </a:solidFill>
                <a:latin typeface="Tahoma" pitchFamily="34" charset="0"/>
              </a:rPr>
              <a:t> </a:t>
            </a:r>
            <a:r>
              <a:rPr lang="ru-RU" sz="2000" i="1">
                <a:solidFill>
                  <a:srgbClr val="00004A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горная система </a:t>
            </a:r>
          </a:p>
          <a:p>
            <a:pPr>
              <a:lnSpc>
                <a:spcPct val="15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Высота – 3-4 км; длина – 2 000 км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276600" y="4495800"/>
            <a:ext cx="4267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i="1">
                <a:solidFill>
                  <a:srgbClr val="00004A"/>
                </a:solidFill>
                <a:latin typeface="Garamond" pitchFamily="18" charset="0"/>
              </a:rPr>
              <a:t>3. Вулканические острова</a:t>
            </a:r>
            <a:r>
              <a:rPr lang="ru-RU" sz="2000" i="1">
                <a:solidFill>
                  <a:srgbClr val="00004A"/>
                </a:solidFill>
                <a:latin typeface="Tahoma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2000" i="1">
                <a:solidFill>
                  <a:srgbClr val="FFFF00"/>
                </a:solidFill>
                <a:latin typeface="Tahoma" pitchFamily="34" charset="0"/>
              </a:rPr>
              <a:t>вулканы, поднявшиеся над водой </a:t>
            </a:r>
          </a:p>
        </p:txBody>
      </p:sp>
      <p:pic>
        <p:nvPicPr>
          <p:cNvPr id="25606" name="Picture 9" descr="го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71600"/>
            <a:ext cx="2438400" cy="27432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25607" name="Picture 10" descr="Бора-бор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267200"/>
            <a:ext cx="2441575" cy="21034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990600"/>
            <a:ext cx="2819400" cy="22082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8435" name="Picture 3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990600"/>
            <a:ext cx="3355975" cy="2241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42" name="Picture 10" descr="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7400" y="3886200"/>
            <a:ext cx="5334000" cy="2273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1295400" y="152400"/>
            <a:ext cx="6654800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004A"/>
                </a:solidFill>
                <a:latin typeface="Tahoma" pitchFamily="34" charset="0"/>
              </a:rPr>
              <a:t>Образование вулканического острова  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00400" y="6324600"/>
            <a:ext cx="2903538" cy="40640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Вулканический остров 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057400" y="3352800"/>
            <a:ext cx="5356225" cy="40640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00003A"/>
                </a:solidFill>
                <a:latin typeface="Tahoma" pitchFamily="34" charset="0"/>
              </a:rPr>
              <a:t>Появление вулкана на поверхности океана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 autoUpdateAnimBg="0"/>
      <p:bldP spid="1844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ukuoro_ISS013-E-286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3883025"/>
            <a:ext cx="3810000" cy="2482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1" name="Picture 7" descr="Atoll_forming-i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143000"/>
            <a:ext cx="2127250" cy="52578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685800" y="152400"/>
            <a:ext cx="7877175" cy="5191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004A"/>
                </a:solidFill>
                <a:latin typeface="Tahoma" pitchFamily="34" charset="0"/>
              </a:rPr>
              <a:t>Образование коралловых островов - атоллов  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066800" y="1143000"/>
            <a:ext cx="2133600" cy="16764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1066800" y="2819400"/>
            <a:ext cx="2133600" cy="12954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1066800" y="4114800"/>
            <a:ext cx="2133600" cy="11430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9" name="Picture 13" descr="рангиро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1089025"/>
            <a:ext cx="3810000" cy="246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дно 1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3000" y="2143125"/>
            <a:ext cx="7288213" cy="708025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</a:rPr>
              <a:t>Закрепление нового материала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 descr="океан 1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-1" y="0"/>
            <a:ext cx="9090139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2548" name="Line 260"/>
          <p:cNvSpPr>
            <a:spLocks noChangeShapeType="1"/>
          </p:cNvSpPr>
          <p:nvPr/>
        </p:nvSpPr>
        <p:spPr bwMode="auto">
          <a:xfrm flipV="1">
            <a:off x="4648200" y="1371600"/>
            <a:ext cx="1219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49" name="Line 261"/>
          <p:cNvSpPr>
            <a:spLocks noChangeShapeType="1"/>
          </p:cNvSpPr>
          <p:nvPr/>
        </p:nvSpPr>
        <p:spPr bwMode="auto">
          <a:xfrm>
            <a:off x="4648200" y="1905000"/>
            <a:ext cx="12192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52" name="AutoShape 264"/>
          <p:cNvSpPr>
            <a:spLocks noChangeArrowheads="1"/>
          </p:cNvSpPr>
          <p:nvPr/>
        </p:nvSpPr>
        <p:spPr bwMode="auto">
          <a:xfrm>
            <a:off x="5867400" y="11430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Шельф  </a:t>
            </a:r>
          </a:p>
        </p:txBody>
      </p:sp>
      <p:sp>
        <p:nvSpPr>
          <p:cNvPr id="29702" name="Text Box 272"/>
          <p:cNvSpPr txBox="1">
            <a:spLocks noChangeArrowheads="1"/>
          </p:cNvSpPr>
          <p:nvPr/>
        </p:nvSpPr>
        <p:spPr bwMode="auto">
          <a:xfrm>
            <a:off x="2057400" y="228600"/>
            <a:ext cx="5046663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004A"/>
                </a:solidFill>
                <a:latin typeface="Tahoma" pitchFamily="34" charset="0"/>
              </a:rPr>
              <a:t>Рельеф дна Мирового океана</a:t>
            </a:r>
          </a:p>
        </p:txBody>
      </p:sp>
      <p:sp>
        <p:nvSpPr>
          <p:cNvPr id="12561" name="AutoShape 273"/>
          <p:cNvSpPr>
            <a:spLocks noChangeArrowheads="1"/>
          </p:cNvSpPr>
          <p:nvPr/>
        </p:nvSpPr>
        <p:spPr bwMode="auto">
          <a:xfrm>
            <a:off x="5867400" y="1676400"/>
            <a:ext cx="28956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Материковый склон </a:t>
            </a:r>
          </a:p>
        </p:txBody>
      </p:sp>
      <p:sp>
        <p:nvSpPr>
          <p:cNvPr id="12562" name="AutoShape 274"/>
          <p:cNvSpPr>
            <a:spLocks noChangeArrowheads="1"/>
          </p:cNvSpPr>
          <p:nvPr/>
        </p:nvSpPr>
        <p:spPr bwMode="auto">
          <a:xfrm>
            <a:off x="5867400" y="22860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Материковый остров </a:t>
            </a:r>
          </a:p>
        </p:txBody>
      </p:sp>
      <p:sp>
        <p:nvSpPr>
          <p:cNvPr id="12563" name="Line 275"/>
          <p:cNvSpPr>
            <a:spLocks noChangeShapeType="1"/>
          </p:cNvSpPr>
          <p:nvPr/>
        </p:nvSpPr>
        <p:spPr bwMode="auto">
          <a:xfrm>
            <a:off x="4648200" y="2057400"/>
            <a:ext cx="1219200" cy="381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66" name="AutoShape 278"/>
          <p:cNvSpPr>
            <a:spLocks noChangeArrowheads="1"/>
          </p:cNvSpPr>
          <p:nvPr/>
        </p:nvSpPr>
        <p:spPr bwMode="auto">
          <a:xfrm>
            <a:off x="5791200" y="32766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Глубоководные желоба </a:t>
            </a:r>
          </a:p>
        </p:txBody>
      </p:sp>
      <p:sp>
        <p:nvSpPr>
          <p:cNvPr id="12567" name="AutoShape 279"/>
          <p:cNvSpPr>
            <a:spLocks noChangeArrowheads="1"/>
          </p:cNvSpPr>
          <p:nvPr/>
        </p:nvSpPr>
        <p:spPr bwMode="auto">
          <a:xfrm>
            <a:off x="5791200" y="38100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Островные дуги </a:t>
            </a:r>
          </a:p>
        </p:txBody>
      </p:sp>
      <p:sp>
        <p:nvSpPr>
          <p:cNvPr id="12568" name="Line 280"/>
          <p:cNvSpPr>
            <a:spLocks noChangeShapeType="1"/>
          </p:cNvSpPr>
          <p:nvPr/>
        </p:nvSpPr>
        <p:spPr bwMode="auto">
          <a:xfrm flipV="1">
            <a:off x="4648200" y="3505200"/>
            <a:ext cx="1143000" cy="152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69" name="Line 281"/>
          <p:cNvSpPr>
            <a:spLocks noChangeShapeType="1"/>
          </p:cNvSpPr>
          <p:nvPr/>
        </p:nvSpPr>
        <p:spPr bwMode="auto">
          <a:xfrm>
            <a:off x="4648200" y="3810000"/>
            <a:ext cx="1143000" cy="152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70" name="AutoShape 282"/>
          <p:cNvSpPr>
            <a:spLocks noChangeArrowheads="1"/>
          </p:cNvSpPr>
          <p:nvPr/>
        </p:nvSpPr>
        <p:spPr bwMode="auto">
          <a:xfrm>
            <a:off x="5791200" y="48006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Котловины  </a:t>
            </a:r>
          </a:p>
        </p:txBody>
      </p:sp>
      <p:sp>
        <p:nvSpPr>
          <p:cNvPr id="12571" name="AutoShape 283"/>
          <p:cNvSpPr>
            <a:spLocks noChangeArrowheads="1"/>
          </p:cNvSpPr>
          <p:nvPr/>
        </p:nvSpPr>
        <p:spPr bwMode="auto">
          <a:xfrm>
            <a:off x="5791200" y="5410200"/>
            <a:ext cx="2895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Срединно- </a:t>
            </a:r>
          </a:p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океанические хребты  </a:t>
            </a:r>
          </a:p>
        </p:txBody>
      </p:sp>
      <p:sp>
        <p:nvSpPr>
          <p:cNvPr id="12572" name="AutoShape 284"/>
          <p:cNvSpPr>
            <a:spLocks noChangeArrowheads="1"/>
          </p:cNvSpPr>
          <p:nvPr/>
        </p:nvSpPr>
        <p:spPr bwMode="auto">
          <a:xfrm>
            <a:off x="5791200" y="6096000"/>
            <a:ext cx="2895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4C9EA"/>
              </a:gs>
              <a:gs pos="50000">
                <a:srgbClr val="9D86D0"/>
              </a:gs>
              <a:gs pos="100000">
                <a:srgbClr val="D4C9EA"/>
              </a:gs>
            </a:gsLst>
            <a:lin ang="27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kumimoji="1" lang="ru-RU" sz="1900" i="1">
                <a:solidFill>
                  <a:srgbClr val="00003A"/>
                </a:solidFill>
                <a:latin typeface="Tahoma" pitchFamily="34" charset="0"/>
              </a:rPr>
              <a:t>Вулканические острова </a:t>
            </a:r>
          </a:p>
        </p:txBody>
      </p:sp>
      <p:sp>
        <p:nvSpPr>
          <p:cNvPr id="12573" name="Line 285"/>
          <p:cNvSpPr>
            <a:spLocks noChangeShapeType="1"/>
          </p:cNvSpPr>
          <p:nvPr/>
        </p:nvSpPr>
        <p:spPr bwMode="auto">
          <a:xfrm flipV="1">
            <a:off x="4724400" y="5029200"/>
            <a:ext cx="10668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74" name="Line 286"/>
          <p:cNvSpPr>
            <a:spLocks noChangeShapeType="1"/>
          </p:cNvSpPr>
          <p:nvPr/>
        </p:nvSpPr>
        <p:spPr bwMode="auto">
          <a:xfrm>
            <a:off x="4724400" y="5638800"/>
            <a:ext cx="1066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75" name="Line 287"/>
          <p:cNvSpPr>
            <a:spLocks noChangeShapeType="1"/>
          </p:cNvSpPr>
          <p:nvPr/>
        </p:nvSpPr>
        <p:spPr bwMode="auto">
          <a:xfrm>
            <a:off x="4724400" y="5791200"/>
            <a:ext cx="1066800" cy="533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65" name="AutoShape 277"/>
          <p:cNvSpPr>
            <a:spLocks noChangeArrowheads="1"/>
          </p:cNvSpPr>
          <p:nvPr/>
        </p:nvSpPr>
        <p:spPr bwMode="auto">
          <a:xfrm>
            <a:off x="1066800" y="5257800"/>
            <a:ext cx="3657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BDFE"/>
              </a:gs>
              <a:gs pos="100000">
                <a:srgbClr val="7C7CDE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53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200" i="1">
                <a:solidFill>
                  <a:srgbClr val="00003A"/>
                </a:solidFill>
                <a:latin typeface="Tahoma" pitchFamily="34" charset="0"/>
              </a:rPr>
              <a:t>3. Ложе океана </a:t>
            </a:r>
          </a:p>
        </p:txBody>
      </p:sp>
      <p:sp>
        <p:nvSpPr>
          <p:cNvPr id="12550" name="AutoShape 262"/>
          <p:cNvSpPr>
            <a:spLocks noChangeArrowheads="1"/>
          </p:cNvSpPr>
          <p:nvPr/>
        </p:nvSpPr>
        <p:spPr bwMode="auto">
          <a:xfrm>
            <a:off x="990600" y="1524000"/>
            <a:ext cx="3657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BDFE"/>
              </a:gs>
              <a:gs pos="100000">
                <a:srgbClr val="7C7CDE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53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200" i="1">
                <a:solidFill>
                  <a:srgbClr val="00003A"/>
                </a:solidFill>
                <a:latin typeface="Tahoma" pitchFamily="34" charset="0"/>
              </a:rPr>
              <a:t>1. Подводные окраины </a:t>
            </a:r>
          </a:p>
          <a:p>
            <a:pPr algn="ctr"/>
            <a:r>
              <a:rPr kumimoji="1" lang="ru-RU" sz="2200" i="1">
                <a:solidFill>
                  <a:srgbClr val="00003A"/>
                </a:solidFill>
                <a:latin typeface="Tahoma" pitchFamily="34" charset="0"/>
              </a:rPr>
              <a:t>  материков </a:t>
            </a:r>
          </a:p>
        </p:txBody>
      </p:sp>
      <p:sp>
        <p:nvSpPr>
          <p:cNvPr id="12564" name="AutoShape 276"/>
          <p:cNvSpPr>
            <a:spLocks noChangeArrowheads="1"/>
          </p:cNvSpPr>
          <p:nvPr/>
        </p:nvSpPr>
        <p:spPr bwMode="auto">
          <a:xfrm>
            <a:off x="990600" y="3352800"/>
            <a:ext cx="3657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EBDFE"/>
              </a:gs>
              <a:gs pos="100000">
                <a:srgbClr val="7C7CDE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53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200" i="1">
                <a:solidFill>
                  <a:srgbClr val="00003A"/>
                </a:solidFill>
                <a:latin typeface="Tahoma" pitchFamily="34" charset="0"/>
              </a:rPr>
              <a:t>2. Переходная зона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8" grpId="0" animBg="1"/>
      <p:bldP spid="12549" grpId="0" animBg="1"/>
      <p:bldP spid="12552" grpId="0" animBg="1" autoUpdateAnimBg="0"/>
      <p:bldP spid="12561" grpId="0" animBg="1" autoUpdateAnimBg="0"/>
      <p:bldP spid="12562" grpId="0" animBg="1" autoUpdateAnimBg="0"/>
      <p:bldP spid="12563" grpId="0" animBg="1"/>
      <p:bldP spid="12566" grpId="0" animBg="1" autoUpdateAnimBg="0"/>
      <p:bldP spid="12567" grpId="0" animBg="1" autoUpdateAnimBg="0"/>
      <p:bldP spid="12568" grpId="0" animBg="1"/>
      <p:bldP spid="12569" grpId="0" animBg="1"/>
      <p:bldP spid="12570" grpId="0" animBg="1" autoUpdateAnimBg="0"/>
      <p:bldP spid="12571" grpId="0" animBg="1" autoUpdateAnimBg="0"/>
      <p:bldP spid="12572" grpId="0" animBg="1" autoUpdateAnimBg="0"/>
      <p:bldP spid="12573" grpId="0" animBg="1"/>
      <p:bldP spid="12574" grpId="0" animBg="1"/>
      <p:bldP spid="12575" grpId="0" animBg="1"/>
      <p:bldP spid="12565" grpId="0" animBg="1" autoUpdateAnimBg="0"/>
      <p:bldP spid="12550" grpId="0" animBg="1" autoUpdateAnimBg="0"/>
      <p:bldP spid="1256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3A5F1"/>
            </a:gs>
            <a:gs pos="100000">
              <a:srgbClr val="518BC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08132"/>
            <a:ext cx="9144000" cy="364986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2" name="Рисунок 31" descr="631426_20131209154828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-928718"/>
            <a:ext cx="9144000" cy="35719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0724" name="Text Box 35"/>
          <p:cNvSpPr txBox="1">
            <a:spLocks noChangeArrowheads="1"/>
          </p:cNvSpPr>
          <p:nvPr/>
        </p:nvSpPr>
        <p:spPr bwMode="auto">
          <a:xfrm>
            <a:off x="7924800" y="1981200"/>
            <a:ext cx="401638" cy="396875"/>
          </a:xfrm>
          <a:prstGeom prst="rect">
            <a:avLst/>
          </a:prstGeom>
          <a:solidFill>
            <a:srgbClr val="A6B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7 </a:t>
            </a:r>
          </a:p>
        </p:txBody>
      </p:sp>
      <p:sp>
        <p:nvSpPr>
          <p:cNvPr id="30725" name="Text Box 34"/>
          <p:cNvSpPr txBox="1">
            <a:spLocks noChangeArrowheads="1"/>
          </p:cNvSpPr>
          <p:nvPr/>
        </p:nvSpPr>
        <p:spPr bwMode="auto">
          <a:xfrm>
            <a:off x="6629400" y="2209800"/>
            <a:ext cx="401638" cy="396875"/>
          </a:xfrm>
          <a:prstGeom prst="rect">
            <a:avLst/>
          </a:prstGeom>
          <a:solidFill>
            <a:srgbClr val="A6B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6 </a:t>
            </a:r>
          </a:p>
        </p:txBody>
      </p:sp>
      <p:sp>
        <p:nvSpPr>
          <p:cNvPr id="30726" name="Text Box 32"/>
          <p:cNvSpPr txBox="1">
            <a:spLocks noChangeArrowheads="1"/>
          </p:cNvSpPr>
          <p:nvPr/>
        </p:nvSpPr>
        <p:spPr bwMode="auto">
          <a:xfrm>
            <a:off x="7696200" y="4419600"/>
            <a:ext cx="401638" cy="396875"/>
          </a:xfrm>
          <a:prstGeom prst="rect">
            <a:avLst/>
          </a:prstGeom>
          <a:solidFill>
            <a:srgbClr val="A6B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5 </a:t>
            </a:r>
          </a:p>
        </p:txBody>
      </p:sp>
      <p:sp>
        <p:nvSpPr>
          <p:cNvPr id="30727" name="Text Box 33"/>
          <p:cNvSpPr txBox="1">
            <a:spLocks noChangeArrowheads="1"/>
          </p:cNvSpPr>
          <p:nvPr/>
        </p:nvSpPr>
        <p:spPr bwMode="auto">
          <a:xfrm>
            <a:off x="5791200" y="4419600"/>
            <a:ext cx="401638" cy="396875"/>
          </a:xfrm>
          <a:prstGeom prst="rect">
            <a:avLst/>
          </a:prstGeom>
          <a:solidFill>
            <a:srgbClr val="A6B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5 </a:t>
            </a:r>
          </a:p>
        </p:txBody>
      </p:sp>
      <p:sp>
        <p:nvSpPr>
          <p:cNvPr id="30728" name="Text Box 29"/>
          <p:cNvSpPr txBox="1">
            <a:spLocks noChangeArrowheads="1"/>
          </p:cNvSpPr>
          <p:nvPr/>
        </p:nvSpPr>
        <p:spPr bwMode="auto">
          <a:xfrm>
            <a:off x="1981200" y="2616200"/>
            <a:ext cx="309563" cy="366713"/>
          </a:xfrm>
          <a:prstGeom prst="rect">
            <a:avLst/>
          </a:prstGeom>
          <a:solidFill>
            <a:srgbClr val="A6B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30729" name="Text Box 28"/>
          <p:cNvSpPr txBox="1">
            <a:spLocks noChangeArrowheads="1"/>
          </p:cNvSpPr>
          <p:nvPr/>
        </p:nvSpPr>
        <p:spPr bwMode="auto">
          <a:xfrm>
            <a:off x="1600200" y="1905000"/>
            <a:ext cx="401638" cy="366713"/>
          </a:xfrm>
          <a:prstGeom prst="rect">
            <a:avLst/>
          </a:prstGeom>
          <a:solidFill>
            <a:srgbClr val="A6B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1 </a:t>
            </a:r>
          </a:p>
        </p:txBody>
      </p:sp>
      <p:sp>
        <p:nvSpPr>
          <p:cNvPr id="30730" name="Text Box 2"/>
          <p:cNvSpPr txBox="1">
            <a:spLocks noChangeArrowheads="1"/>
          </p:cNvSpPr>
          <p:nvPr/>
        </p:nvSpPr>
        <p:spPr bwMode="auto">
          <a:xfrm>
            <a:off x="3505200" y="914400"/>
            <a:ext cx="23272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00004A"/>
                </a:solidFill>
                <a:latin typeface="Tahoma" pitchFamily="34" charset="0"/>
              </a:rPr>
              <a:t>2. Переходная зона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257800" y="4419600"/>
            <a:ext cx="1447800" cy="396875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Котловина </a:t>
            </a:r>
          </a:p>
        </p:txBody>
      </p:sp>
      <p:sp>
        <p:nvSpPr>
          <p:cNvPr id="3073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2679700" cy="641350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i="1">
                <a:solidFill>
                  <a:srgbClr val="00004A"/>
                </a:solidFill>
                <a:latin typeface="Tahoma" pitchFamily="34" charset="0"/>
              </a:rPr>
              <a:t>1. Подводные окраины </a:t>
            </a:r>
          </a:p>
          <a:p>
            <a:pPr algn="ctr"/>
            <a:r>
              <a:rPr lang="ru-RU" sz="1800" i="1">
                <a:solidFill>
                  <a:srgbClr val="00004A"/>
                </a:solidFill>
                <a:latin typeface="Tahoma" pitchFamily="34" charset="0"/>
              </a:rPr>
              <a:t> материков</a:t>
            </a:r>
          </a:p>
        </p:txBody>
      </p:sp>
      <p:sp>
        <p:nvSpPr>
          <p:cNvPr id="30733" name="Text Box 5"/>
          <p:cNvSpPr txBox="1">
            <a:spLocks noChangeArrowheads="1"/>
          </p:cNvSpPr>
          <p:nvPr/>
        </p:nvSpPr>
        <p:spPr bwMode="auto">
          <a:xfrm>
            <a:off x="2057400" y="152400"/>
            <a:ext cx="5046663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004A"/>
                </a:solidFill>
                <a:latin typeface="Tahoma" pitchFamily="34" charset="0"/>
              </a:rPr>
              <a:t>Рельеф дна Мирового океана</a:t>
            </a:r>
          </a:p>
        </p:txBody>
      </p:sp>
      <p:sp>
        <p:nvSpPr>
          <p:cNvPr id="30734" name="Line 6"/>
          <p:cNvSpPr>
            <a:spLocks noChangeShapeType="1"/>
          </p:cNvSpPr>
          <p:nvPr/>
        </p:nvSpPr>
        <p:spPr bwMode="auto">
          <a:xfrm>
            <a:off x="1219200" y="1600200"/>
            <a:ext cx="7924800" cy="0"/>
          </a:xfrm>
          <a:prstGeom prst="line">
            <a:avLst/>
          </a:prstGeom>
          <a:noFill/>
          <a:ln w="19050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Line 7"/>
          <p:cNvSpPr>
            <a:spLocks noChangeShapeType="1"/>
          </p:cNvSpPr>
          <p:nvPr/>
        </p:nvSpPr>
        <p:spPr bwMode="auto">
          <a:xfrm>
            <a:off x="3581400" y="1295400"/>
            <a:ext cx="0" cy="5562600"/>
          </a:xfrm>
          <a:prstGeom prst="line">
            <a:avLst/>
          </a:prstGeom>
          <a:noFill/>
          <a:ln w="19050">
            <a:solidFill>
              <a:srgbClr val="0000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6" name="Line 8"/>
          <p:cNvSpPr>
            <a:spLocks noChangeShapeType="1"/>
          </p:cNvSpPr>
          <p:nvPr/>
        </p:nvSpPr>
        <p:spPr bwMode="auto">
          <a:xfrm>
            <a:off x="5257800" y="1295400"/>
            <a:ext cx="0" cy="5562600"/>
          </a:xfrm>
          <a:prstGeom prst="line">
            <a:avLst/>
          </a:prstGeom>
          <a:noFill/>
          <a:ln w="19050">
            <a:solidFill>
              <a:srgbClr val="0000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7" name="Freeform 9"/>
          <p:cNvSpPr>
            <a:spLocks/>
          </p:cNvSpPr>
          <p:nvPr/>
        </p:nvSpPr>
        <p:spPr bwMode="auto">
          <a:xfrm>
            <a:off x="1225550" y="1276350"/>
            <a:ext cx="7869238" cy="5583238"/>
          </a:xfrm>
          <a:custGeom>
            <a:avLst/>
            <a:gdLst>
              <a:gd name="T0" fmla="*/ 2147483647 w 4957"/>
              <a:gd name="T1" fmla="*/ 2147483647 h 3517"/>
              <a:gd name="T2" fmla="*/ 2147483647 w 4957"/>
              <a:gd name="T3" fmla="*/ 2147483647 h 3517"/>
              <a:gd name="T4" fmla="*/ 2147483647 w 4957"/>
              <a:gd name="T5" fmla="*/ 2147483647 h 3517"/>
              <a:gd name="T6" fmla="*/ 2147483647 w 4957"/>
              <a:gd name="T7" fmla="*/ 2147483647 h 3517"/>
              <a:gd name="T8" fmla="*/ 2147483647 w 4957"/>
              <a:gd name="T9" fmla="*/ 2147483647 h 3517"/>
              <a:gd name="T10" fmla="*/ 2147483647 w 4957"/>
              <a:gd name="T11" fmla="*/ 2147483647 h 3517"/>
              <a:gd name="T12" fmla="*/ 2147483647 w 4957"/>
              <a:gd name="T13" fmla="*/ 2147483647 h 3517"/>
              <a:gd name="T14" fmla="*/ 2147483647 w 4957"/>
              <a:gd name="T15" fmla="*/ 2147483647 h 3517"/>
              <a:gd name="T16" fmla="*/ 2147483647 w 4957"/>
              <a:gd name="T17" fmla="*/ 2147483647 h 3517"/>
              <a:gd name="T18" fmla="*/ 2147483647 w 4957"/>
              <a:gd name="T19" fmla="*/ 2147483647 h 3517"/>
              <a:gd name="T20" fmla="*/ 2147483647 w 4957"/>
              <a:gd name="T21" fmla="*/ 2147483647 h 3517"/>
              <a:gd name="T22" fmla="*/ 2147483647 w 4957"/>
              <a:gd name="T23" fmla="*/ 2147483647 h 3517"/>
              <a:gd name="T24" fmla="*/ 2147483647 w 4957"/>
              <a:gd name="T25" fmla="*/ 2147483647 h 3517"/>
              <a:gd name="T26" fmla="*/ 2147483647 w 4957"/>
              <a:gd name="T27" fmla="*/ 2147483647 h 3517"/>
              <a:gd name="T28" fmla="*/ 2147483647 w 4957"/>
              <a:gd name="T29" fmla="*/ 2147483647 h 3517"/>
              <a:gd name="T30" fmla="*/ 2147483647 w 4957"/>
              <a:gd name="T31" fmla="*/ 2147483647 h 3517"/>
              <a:gd name="T32" fmla="*/ 2147483647 w 4957"/>
              <a:gd name="T33" fmla="*/ 2147483647 h 3517"/>
              <a:gd name="T34" fmla="*/ 2147483647 w 4957"/>
              <a:gd name="T35" fmla="*/ 2147483647 h 3517"/>
              <a:gd name="T36" fmla="*/ 2147483647 w 4957"/>
              <a:gd name="T37" fmla="*/ 2147483647 h 3517"/>
              <a:gd name="T38" fmla="*/ 2147483647 w 4957"/>
              <a:gd name="T39" fmla="*/ 2147483647 h 3517"/>
              <a:gd name="T40" fmla="*/ 2147483647 w 4957"/>
              <a:gd name="T41" fmla="*/ 2147483647 h 3517"/>
              <a:gd name="T42" fmla="*/ 2147483647 w 4957"/>
              <a:gd name="T43" fmla="*/ 2147483647 h 3517"/>
              <a:gd name="T44" fmla="*/ 2147483647 w 4957"/>
              <a:gd name="T45" fmla="*/ 2147483647 h 3517"/>
              <a:gd name="T46" fmla="*/ 2147483647 w 4957"/>
              <a:gd name="T47" fmla="*/ 2147483647 h 3517"/>
              <a:gd name="T48" fmla="*/ 2147483647 w 4957"/>
              <a:gd name="T49" fmla="*/ 2147483647 h 3517"/>
              <a:gd name="T50" fmla="*/ 2147483647 w 4957"/>
              <a:gd name="T51" fmla="*/ 2147483647 h 3517"/>
              <a:gd name="T52" fmla="*/ 2147483647 w 4957"/>
              <a:gd name="T53" fmla="*/ 2147483647 h 3517"/>
              <a:gd name="T54" fmla="*/ 2147483647 w 4957"/>
              <a:gd name="T55" fmla="*/ 2147483647 h 3517"/>
              <a:gd name="T56" fmla="*/ 2147483647 w 4957"/>
              <a:gd name="T57" fmla="*/ 2147483647 h 3517"/>
              <a:gd name="T58" fmla="*/ 2147483647 w 4957"/>
              <a:gd name="T59" fmla="*/ 2147483647 h 3517"/>
              <a:gd name="T60" fmla="*/ 2147483647 w 4957"/>
              <a:gd name="T61" fmla="*/ 2147483647 h 3517"/>
              <a:gd name="T62" fmla="*/ 2147483647 w 4957"/>
              <a:gd name="T63" fmla="*/ 2147483647 h 3517"/>
              <a:gd name="T64" fmla="*/ 2147483647 w 4957"/>
              <a:gd name="T65" fmla="*/ 2147483647 h 3517"/>
              <a:gd name="T66" fmla="*/ 2147483647 w 4957"/>
              <a:gd name="T67" fmla="*/ 2147483647 h 3517"/>
              <a:gd name="T68" fmla="*/ 2147483647 w 4957"/>
              <a:gd name="T69" fmla="*/ 2147483647 h 3517"/>
              <a:gd name="T70" fmla="*/ 2147483647 w 4957"/>
              <a:gd name="T71" fmla="*/ 2147483647 h 3517"/>
              <a:gd name="T72" fmla="*/ 2147483647 w 4957"/>
              <a:gd name="T73" fmla="*/ 2147483647 h 3517"/>
              <a:gd name="T74" fmla="*/ 2147483647 w 4957"/>
              <a:gd name="T75" fmla="*/ 2147483647 h 3517"/>
              <a:gd name="T76" fmla="*/ 2147483647 w 4957"/>
              <a:gd name="T77" fmla="*/ 2147483647 h 3517"/>
              <a:gd name="T78" fmla="*/ 2147483647 w 4957"/>
              <a:gd name="T79" fmla="*/ 2147483647 h 351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57"/>
              <a:gd name="T121" fmla="*/ 0 h 3517"/>
              <a:gd name="T122" fmla="*/ 4957 w 4957"/>
              <a:gd name="T123" fmla="*/ 3517 h 351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57" h="3517">
                <a:moveTo>
                  <a:pt x="0" y="213"/>
                </a:moveTo>
                <a:cubicBezTo>
                  <a:pt x="16" y="219"/>
                  <a:pt x="78" y="244"/>
                  <a:pt x="98" y="250"/>
                </a:cubicBezTo>
                <a:cubicBezTo>
                  <a:pt x="118" y="256"/>
                  <a:pt x="98" y="243"/>
                  <a:pt x="117" y="250"/>
                </a:cubicBezTo>
                <a:cubicBezTo>
                  <a:pt x="136" y="257"/>
                  <a:pt x="186" y="278"/>
                  <a:pt x="215" y="293"/>
                </a:cubicBezTo>
                <a:cubicBezTo>
                  <a:pt x="244" y="308"/>
                  <a:pt x="266" y="333"/>
                  <a:pt x="288" y="342"/>
                </a:cubicBezTo>
                <a:cubicBezTo>
                  <a:pt x="310" y="351"/>
                  <a:pt x="330" y="357"/>
                  <a:pt x="349" y="348"/>
                </a:cubicBezTo>
                <a:cubicBezTo>
                  <a:pt x="368" y="339"/>
                  <a:pt x="392" y="311"/>
                  <a:pt x="405" y="287"/>
                </a:cubicBezTo>
                <a:cubicBezTo>
                  <a:pt x="418" y="263"/>
                  <a:pt x="420" y="226"/>
                  <a:pt x="428" y="204"/>
                </a:cubicBezTo>
                <a:cubicBezTo>
                  <a:pt x="436" y="182"/>
                  <a:pt x="445" y="154"/>
                  <a:pt x="454" y="152"/>
                </a:cubicBezTo>
                <a:cubicBezTo>
                  <a:pt x="463" y="150"/>
                  <a:pt x="475" y="189"/>
                  <a:pt x="484" y="189"/>
                </a:cubicBezTo>
                <a:cubicBezTo>
                  <a:pt x="493" y="189"/>
                  <a:pt x="494" y="142"/>
                  <a:pt x="509" y="152"/>
                </a:cubicBezTo>
                <a:cubicBezTo>
                  <a:pt x="524" y="162"/>
                  <a:pt x="559" y="228"/>
                  <a:pt x="572" y="252"/>
                </a:cubicBezTo>
                <a:cubicBezTo>
                  <a:pt x="585" y="276"/>
                  <a:pt x="580" y="283"/>
                  <a:pt x="588" y="299"/>
                </a:cubicBezTo>
                <a:cubicBezTo>
                  <a:pt x="596" y="315"/>
                  <a:pt x="599" y="340"/>
                  <a:pt x="620" y="348"/>
                </a:cubicBezTo>
                <a:cubicBezTo>
                  <a:pt x="641" y="356"/>
                  <a:pt x="688" y="343"/>
                  <a:pt x="716" y="348"/>
                </a:cubicBezTo>
                <a:cubicBezTo>
                  <a:pt x="744" y="353"/>
                  <a:pt x="765" y="343"/>
                  <a:pt x="791" y="379"/>
                </a:cubicBezTo>
                <a:cubicBezTo>
                  <a:pt x="817" y="415"/>
                  <a:pt x="848" y="497"/>
                  <a:pt x="870" y="562"/>
                </a:cubicBezTo>
                <a:cubicBezTo>
                  <a:pt x="892" y="627"/>
                  <a:pt x="903" y="679"/>
                  <a:pt x="925" y="771"/>
                </a:cubicBezTo>
                <a:cubicBezTo>
                  <a:pt x="947" y="863"/>
                  <a:pt x="982" y="1055"/>
                  <a:pt x="1004" y="1116"/>
                </a:cubicBezTo>
                <a:cubicBezTo>
                  <a:pt x="1026" y="1177"/>
                  <a:pt x="1041" y="1128"/>
                  <a:pt x="1060" y="1138"/>
                </a:cubicBezTo>
                <a:cubicBezTo>
                  <a:pt x="1079" y="1148"/>
                  <a:pt x="1086" y="1170"/>
                  <a:pt x="1121" y="1175"/>
                </a:cubicBezTo>
                <a:cubicBezTo>
                  <a:pt x="1156" y="1180"/>
                  <a:pt x="1231" y="1172"/>
                  <a:pt x="1269" y="1169"/>
                </a:cubicBezTo>
                <a:cubicBezTo>
                  <a:pt x="1307" y="1166"/>
                  <a:pt x="1320" y="1158"/>
                  <a:pt x="1348" y="1157"/>
                </a:cubicBezTo>
                <a:cubicBezTo>
                  <a:pt x="1376" y="1156"/>
                  <a:pt x="1413" y="1171"/>
                  <a:pt x="1436" y="1164"/>
                </a:cubicBezTo>
                <a:cubicBezTo>
                  <a:pt x="1459" y="1157"/>
                  <a:pt x="1460" y="1154"/>
                  <a:pt x="1484" y="1116"/>
                </a:cubicBezTo>
                <a:cubicBezTo>
                  <a:pt x="1508" y="1078"/>
                  <a:pt x="1560" y="1006"/>
                  <a:pt x="1581" y="936"/>
                </a:cubicBezTo>
                <a:cubicBezTo>
                  <a:pt x="1602" y="866"/>
                  <a:pt x="1602" y="777"/>
                  <a:pt x="1612" y="697"/>
                </a:cubicBezTo>
                <a:cubicBezTo>
                  <a:pt x="1622" y="617"/>
                  <a:pt x="1629" y="504"/>
                  <a:pt x="1642" y="458"/>
                </a:cubicBezTo>
                <a:cubicBezTo>
                  <a:pt x="1655" y="412"/>
                  <a:pt x="1683" y="467"/>
                  <a:pt x="1691" y="422"/>
                </a:cubicBezTo>
                <a:cubicBezTo>
                  <a:pt x="1699" y="377"/>
                  <a:pt x="1685" y="230"/>
                  <a:pt x="1691" y="189"/>
                </a:cubicBezTo>
                <a:cubicBezTo>
                  <a:pt x="1697" y="148"/>
                  <a:pt x="1714" y="206"/>
                  <a:pt x="1728" y="176"/>
                </a:cubicBezTo>
                <a:cubicBezTo>
                  <a:pt x="1742" y="146"/>
                  <a:pt x="1759" y="24"/>
                  <a:pt x="1772" y="12"/>
                </a:cubicBezTo>
                <a:cubicBezTo>
                  <a:pt x="1785" y="0"/>
                  <a:pt x="1800" y="84"/>
                  <a:pt x="1808" y="103"/>
                </a:cubicBezTo>
                <a:cubicBezTo>
                  <a:pt x="1816" y="122"/>
                  <a:pt x="1814" y="107"/>
                  <a:pt x="1820" y="127"/>
                </a:cubicBezTo>
                <a:cubicBezTo>
                  <a:pt x="1826" y="147"/>
                  <a:pt x="1839" y="204"/>
                  <a:pt x="1845" y="225"/>
                </a:cubicBezTo>
                <a:cubicBezTo>
                  <a:pt x="1851" y="246"/>
                  <a:pt x="1848" y="243"/>
                  <a:pt x="1857" y="256"/>
                </a:cubicBezTo>
                <a:cubicBezTo>
                  <a:pt x="1866" y="269"/>
                  <a:pt x="1894" y="294"/>
                  <a:pt x="1900" y="305"/>
                </a:cubicBezTo>
                <a:cubicBezTo>
                  <a:pt x="1906" y="316"/>
                  <a:pt x="1891" y="252"/>
                  <a:pt x="1894" y="323"/>
                </a:cubicBezTo>
                <a:cubicBezTo>
                  <a:pt x="1897" y="394"/>
                  <a:pt x="1904" y="608"/>
                  <a:pt x="1916" y="732"/>
                </a:cubicBezTo>
                <a:cubicBezTo>
                  <a:pt x="1928" y="856"/>
                  <a:pt x="1948" y="988"/>
                  <a:pt x="1964" y="1068"/>
                </a:cubicBezTo>
                <a:cubicBezTo>
                  <a:pt x="1980" y="1148"/>
                  <a:pt x="1995" y="1185"/>
                  <a:pt x="2012" y="1212"/>
                </a:cubicBezTo>
                <a:cubicBezTo>
                  <a:pt x="2029" y="1239"/>
                  <a:pt x="2049" y="1190"/>
                  <a:pt x="2065" y="1230"/>
                </a:cubicBezTo>
                <a:cubicBezTo>
                  <a:pt x="2081" y="1270"/>
                  <a:pt x="2094" y="1193"/>
                  <a:pt x="2108" y="1452"/>
                </a:cubicBezTo>
                <a:cubicBezTo>
                  <a:pt x="2122" y="1711"/>
                  <a:pt x="2143" y="2535"/>
                  <a:pt x="2151" y="2787"/>
                </a:cubicBezTo>
                <a:cubicBezTo>
                  <a:pt x="2159" y="3039"/>
                  <a:pt x="2148" y="2876"/>
                  <a:pt x="2157" y="2965"/>
                </a:cubicBezTo>
                <a:cubicBezTo>
                  <a:pt x="2166" y="3054"/>
                  <a:pt x="2152" y="3517"/>
                  <a:pt x="2204" y="3324"/>
                </a:cubicBezTo>
                <a:cubicBezTo>
                  <a:pt x="2256" y="3131"/>
                  <a:pt x="2411" y="2051"/>
                  <a:pt x="2470" y="1806"/>
                </a:cubicBezTo>
                <a:cubicBezTo>
                  <a:pt x="2529" y="1561"/>
                  <a:pt x="2520" y="1845"/>
                  <a:pt x="2561" y="1855"/>
                </a:cubicBezTo>
                <a:cubicBezTo>
                  <a:pt x="2602" y="1865"/>
                  <a:pt x="2615" y="1869"/>
                  <a:pt x="2715" y="1868"/>
                </a:cubicBezTo>
                <a:cubicBezTo>
                  <a:pt x="2815" y="1867"/>
                  <a:pt x="3071" y="1878"/>
                  <a:pt x="3162" y="1849"/>
                </a:cubicBezTo>
                <a:cubicBezTo>
                  <a:pt x="3253" y="1820"/>
                  <a:pt x="3236" y="1766"/>
                  <a:pt x="3260" y="1692"/>
                </a:cubicBezTo>
                <a:cubicBezTo>
                  <a:pt x="3284" y="1618"/>
                  <a:pt x="3293" y="1498"/>
                  <a:pt x="3308" y="1404"/>
                </a:cubicBezTo>
                <a:cubicBezTo>
                  <a:pt x="3323" y="1310"/>
                  <a:pt x="3336" y="1165"/>
                  <a:pt x="3352" y="1126"/>
                </a:cubicBezTo>
                <a:cubicBezTo>
                  <a:pt x="3368" y="1087"/>
                  <a:pt x="3391" y="1179"/>
                  <a:pt x="3407" y="1169"/>
                </a:cubicBezTo>
                <a:cubicBezTo>
                  <a:pt x="3423" y="1159"/>
                  <a:pt x="3436" y="1117"/>
                  <a:pt x="3452" y="1068"/>
                </a:cubicBezTo>
                <a:cubicBezTo>
                  <a:pt x="3468" y="1019"/>
                  <a:pt x="3485" y="885"/>
                  <a:pt x="3500" y="876"/>
                </a:cubicBezTo>
                <a:cubicBezTo>
                  <a:pt x="3515" y="867"/>
                  <a:pt x="3524" y="969"/>
                  <a:pt x="3542" y="1016"/>
                </a:cubicBezTo>
                <a:cubicBezTo>
                  <a:pt x="3560" y="1063"/>
                  <a:pt x="3584" y="1140"/>
                  <a:pt x="3609" y="1157"/>
                </a:cubicBezTo>
                <a:cubicBezTo>
                  <a:pt x="3634" y="1174"/>
                  <a:pt x="3673" y="1102"/>
                  <a:pt x="3692" y="1116"/>
                </a:cubicBezTo>
                <a:cubicBezTo>
                  <a:pt x="3711" y="1130"/>
                  <a:pt x="3720" y="1201"/>
                  <a:pt x="3726" y="1243"/>
                </a:cubicBezTo>
                <a:cubicBezTo>
                  <a:pt x="3732" y="1285"/>
                  <a:pt x="3716" y="1352"/>
                  <a:pt x="3726" y="1371"/>
                </a:cubicBezTo>
                <a:cubicBezTo>
                  <a:pt x="3736" y="1390"/>
                  <a:pt x="3774" y="1301"/>
                  <a:pt x="3788" y="1356"/>
                </a:cubicBezTo>
                <a:cubicBezTo>
                  <a:pt x="3802" y="1411"/>
                  <a:pt x="3803" y="1622"/>
                  <a:pt x="3811" y="1702"/>
                </a:cubicBezTo>
                <a:cubicBezTo>
                  <a:pt x="3819" y="1782"/>
                  <a:pt x="3832" y="1801"/>
                  <a:pt x="3836" y="1836"/>
                </a:cubicBezTo>
                <a:cubicBezTo>
                  <a:pt x="3840" y="1871"/>
                  <a:pt x="3836" y="1895"/>
                  <a:pt x="3836" y="1911"/>
                </a:cubicBezTo>
                <a:cubicBezTo>
                  <a:pt x="3836" y="1927"/>
                  <a:pt x="3732" y="1928"/>
                  <a:pt x="3836" y="1932"/>
                </a:cubicBezTo>
                <a:cubicBezTo>
                  <a:pt x="3940" y="1936"/>
                  <a:pt x="4336" y="1938"/>
                  <a:pt x="4460" y="1932"/>
                </a:cubicBezTo>
                <a:cubicBezTo>
                  <a:pt x="4584" y="1926"/>
                  <a:pt x="4554" y="1952"/>
                  <a:pt x="4577" y="1898"/>
                </a:cubicBezTo>
                <a:cubicBezTo>
                  <a:pt x="4600" y="1844"/>
                  <a:pt x="4585" y="1750"/>
                  <a:pt x="4596" y="1610"/>
                </a:cubicBezTo>
                <a:cubicBezTo>
                  <a:pt x="4607" y="1470"/>
                  <a:pt x="4633" y="1212"/>
                  <a:pt x="4645" y="1059"/>
                </a:cubicBezTo>
                <a:cubicBezTo>
                  <a:pt x="4657" y="906"/>
                  <a:pt x="4660" y="796"/>
                  <a:pt x="4669" y="691"/>
                </a:cubicBezTo>
                <a:cubicBezTo>
                  <a:pt x="4678" y="586"/>
                  <a:pt x="4692" y="509"/>
                  <a:pt x="4700" y="428"/>
                </a:cubicBezTo>
                <a:cubicBezTo>
                  <a:pt x="4708" y="347"/>
                  <a:pt x="4710" y="254"/>
                  <a:pt x="4718" y="207"/>
                </a:cubicBezTo>
                <a:cubicBezTo>
                  <a:pt x="4726" y="160"/>
                  <a:pt x="4738" y="150"/>
                  <a:pt x="4749" y="146"/>
                </a:cubicBezTo>
                <a:cubicBezTo>
                  <a:pt x="4760" y="142"/>
                  <a:pt x="4770" y="126"/>
                  <a:pt x="4786" y="183"/>
                </a:cubicBezTo>
                <a:cubicBezTo>
                  <a:pt x="4802" y="240"/>
                  <a:pt x="4826" y="313"/>
                  <a:pt x="4844" y="492"/>
                </a:cubicBezTo>
                <a:cubicBezTo>
                  <a:pt x="4862" y="671"/>
                  <a:pt x="4884" y="1108"/>
                  <a:pt x="4892" y="1260"/>
                </a:cubicBezTo>
                <a:cubicBezTo>
                  <a:pt x="4900" y="1412"/>
                  <a:pt x="4892" y="1316"/>
                  <a:pt x="4892" y="1404"/>
                </a:cubicBezTo>
                <a:cubicBezTo>
                  <a:pt x="4892" y="1492"/>
                  <a:pt x="4890" y="1708"/>
                  <a:pt x="4890" y="1788"/>
                </a:cubicBezTo>
                <a:cubicBezTo>
                  <a:pt x="4890" y="1868"/>
                  <a:pt x="4881" y="1864"/>
                  <a:pt x="4892" y="1884"/>
                </a:cubicBezTo>
                <a:cubicBezTo>
                  <a:pt x="4903" y="1904"/>
                  <a:pt x="4944" y="1906"/>
                  <a:pt x="4957" y="1911"/>
                </a:cubicBezTo>
              </a:path>
            </a:pathLst>
          </a:custGeom>
          <a:noFill/>
          <a:ln w="2857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8" name="Text Box 10"/>
          <p:cNvSpPr txBox="1">
            <a:spLocks noChangeArrowheads="1"/>
          </p:cNvSpPr>
          <p:nvPr/>
        </p:nvSpPr>
        <p:spPr bwMode="auto">
          <a:xfrm>
            <a:off x="1143000" y="1676400"/>
            <a:ext cx="58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200 </a:t>
            </a:r>
          </a:p>
        </p:txBody>
      </p:sp>
      <p:sp>
        <p:nvSpPr>
          <p:cNvPr id="30739" name="Text Box 14"/>
          <p:cNvSpPr txBox="1">
            <a:spLocks noChangeArrowheads="1"/>
          </p:cNvSpPr>
          <p:nvPr/>
        </p:nvSpPr>
        <p:spPr bwMode="auto">
          <a:xfrm>
            <a:off x="1143000" y="4191000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5 000  </a:t>
            </a:r>
          </a:p>
        </p:txBody>
      </p:sp>
      <p:sp>
        <p:nvSpPr>
          <p:cNvPr id="30740" name="Text Box 15"/>
          <p:cNvSpPr txBox="1">
            <a:spLocks noChangeArrowheads="1"/>
          </p:cNvSpPr>
          <p:nvPr/>
        </p:nvSpPr>
        <p:spPr bwMode="auto">
          <a:xfrm>
            <a:off x="1143000" y="3124200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3 000 </a:t>
            </a:r>
          </a:p>
        </p:txBody>
      </p:sp>
      <p:sp>
        <p:nvSpPr>
          <p:cNvPr id="30741" name="Text Box 17"/>
          <p:cNvSpPr txBox="1">
            <a:spLocks noChangeArrowheads="1"/>
          </p:cNvSpPr>
          <p:nvPr/>
        </p:nvSpPr>
        <p:spPr bwMode="auto">
          <a:xfrm>
            <a:off x="1143000" y="632460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>
                <a:solidFill>
                  <a:srgbClr val="000066"/>
                </a:solidFill>
                <a:latin typeface="Tahoma" pitchFamily="34" charset="0"/>
              </a:rPr>
              <a:t>11 022  </a:t>
            </a:r>
          </a:p>
        </p:txBody>
      </p:sp>
      <p:sp>
        <p:nvSpPr>
          <p:cNvPr id="30742" name="Text Box 18"/>
          <p:cNvSpPr txBox="1">
            <a:spLocks noChangeArrowheads="1"/>
          </p:cNvSpPr>
          <p:nvPr/>
        </p:nvSpPr>
        <p:spPr bwMode="auto">
          <a:xfrm>
            <a:off x="6421438" y="914400"/>
            <a:ext cx="188912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i="1">
                <a:solidFill>
                  <a:srgbClr val="00004A"/>
                </a:solidFill>
                <a:latin typeface="Tahoma" pitchFamily="34" charset="0"/>
              </a:rPr>
              <a:t>3. Ложе океана 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1600200" y="1905000"/>
            <a:ext cx="1006475" cy="366713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Шельф </a:t>
            </a:r>
          </a:p>
        </p:txBody>
      </p:sp>
      <p:pic>
        <p:nvPicPr>
          <p:cNvPr id="30744" name="Picture 20" descr="Глубин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600200"/>
            <a:ext cx="1025525" cy="5086350"/>
          </a:xfrm>
          <a:prstGeom prst="rect">
            <a:avLst/>
          </a:prstGeom>
          <a:noFill/>
          <a:ln w="9525">
            <a:solidFill>
              <a:srgbClr val="AEBDFE"/>
            </a:solidFill>
            <a:miter lim="800000"/>
            <a:headEnd/>
            <a:tailEnd/>
          </a:ln>
        </p:spPr>
      </p:pic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676400" y="2590800"/>
            <a:ext cx="1006475" cy="396875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Склон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7239000" y="4419600"/>
            <a:ext cx="1447800" cy="396875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Котловина 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248400" y="2209800"/>
            <a:ext cx="1006475" cy="396875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СОХ 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620000" y="1905000"/>
            <a:ext cx="1143000" cy="482600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i="1">
                <a:solidFill>
                  <a:srgbClr val="663300"/>
                </a:solidFill>
                <a:latin typeface="Tahoma" pitchFamily="34" charset="0"/>
              </a:rPr>
              <a:t>Вулканич. острова</a:t>
            </a:r>
          </a:p>
        </p:txBody>
      </p:sp>
      <p:sp>
        <p:nvSpPr>
          <p:cNvPr id="30749" name="Text Box 27"/>
          <p:cNvSpPr txBox="1">
            <a:spLocks noChangeArrowheads="1"/>
          </p:cNvSpPr>
          <p:nvPr/>
        </p:nvSpPr>
        <p:spPr bwMode="auto">
          <a:xfrm>
            <a:off x="0" y="6324600"/>
            <a:ext cx="1235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" i="1">
                <a:solidFill>
                  <a:schemeClr val="bg1"/>
                </a:solidFill>
                <a:latin typeface="Tahoma" pitchFamily="34" charset="0"/>
              </a:rPr>
              <a:t>Глубины, м 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4419600" y="1981200"/>
            <a:ext cx="401638" cy="396875"/>
          </a:xfrm>
          <a:prstGeom prst="rect">
            <a:avLst/>
          </a:prstGeom>
          <a:solidFill>
            <a:srgbClr val="A6B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3 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962400" y="1905000"/>
            <a:ext cx="1371600" cy="641350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663300"/>
                </a:solidFill>
                <a:latin typeface="Tahoma" pitchFamily="34" charset="0"/>
              </a:rPr>
              <a:t>Островные дуги </a:t>
            </a:r>
          </a:p>
        </p:txBody>
      </p:sp>
      <p:sp>
        <p:nvSpPr>
          <p:cNvPr id="30752" name="Text Box 31"/>
          <p:cNvSpPr txBox="1">
            <a:spLocks noChangeArrowheads="1"/>
          </p:cNvSpPr>
          <p:nvPr/>
        </p:nvSpPr>
        <p:spPr bwMode="auto">
          <a:xfrm>
            <a:off x="3962400" y="6248400"/>
            <a:ext cx="401638" cy="396875"/>
          </a:xfrm>
          <a:prstGeom prst="rect">
            <a:avLst/>
          </a:prstGeom>
          <a:solidFill>
            <a:srgbClr val="A6B7F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4 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657600" y="6248400"/>
            <a:ext cx="1006475" cy="396875"/>
          </a:xfrm>
          <a:prstGeom prst="rect">
            <a:avLst/>
          </a:prstGeom>
          <a:solidFill>
            <a:srgbClr val="92A7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663300"/>
                </a:solidFill>
                <a:latin typeface="Tahoma" pitchFamily="34" charset="0"/>
              </a:rPr>
              <a:t>Желоб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29717" grpId="0" animBg="1" autoUpdateAnimBg="0"/>
      <p:bldP spid="29720" grpId="0" animBg="1" autoUpdateAnimBg="0"/>
      <p:bldP spid="29721" grpId="0" animBg="1" autoUpdateAnimBg="0"/>
      <p:bldP spid="29722" grpId="0" animBg="1" autoUpdateAnimBg="0"/>
      <p:bldP spid="4" grpId="0" animBg="1" autoUpdateAnimBg="0"/>
      <p:bldP spid="2971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edium_AX0265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1000125"/>
            <a:ext cx="8215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Сформировать представление о формах рельефа дна океана, та­ких как котловина, шельф, склон, сок, глубоководные желоба, ост­ровные дуги.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Научить определять по карте глубину океана по цвету.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Научить чертить профиль дна океана.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14625" y="214313"/>
            <a:ext cx="3554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4A"/>
                </a:solidFill>
              </a:rPr>
              <a:t>Цели урока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дно 1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059113" y="476250"/>
            <a:ext cx="345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002060"/>
                </a:solidFill>
                <a:latin typeface="Tahoma" pitchFamily="34" charset="0"/>
              </a:rPr>
              <a:t>Домашнее задание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908175" y="2205038"/>
            <a:ext cx="5495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1.</a:t>
            </a:r>
            <a:r>
              <a:rPr lang="en-US" sz="2800" i="1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§</a:t>
            </a:r>
            <a:r>
              <a:rPr lang="ru-RU" sz="2800" i="1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20, </a:t>
            </a:r>
          </a:p>
          <a:p>
            <a:r>
              <a:rPr lang="ru-RU" sz="2800" i="1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2. Отметить в контурной карте</a:t>
            </a:r>
          </a:p>
          <a:p>
            <a:r>
              <a:rPr lang="ru-RU" sz="2800" i="1">
                <a:solidFill>
                  <a:srgbClr val="002060"/>
                </a:solidFill>
                <a:latin typeface="Tahoma" pitchFamily="34" charset="0"/>
              </a:rPr>
              <a:t>крупнейшие котловины и </a:t>
            </a:r>
          </a:p>
          <a:p>
            <a:r>
              <a:rPr lang="ru-RU" sz="2800" i="1">
                <a:solidFill>
                  <a:srgbClr val="002060"/>
                </a:solidFill>
                <a:latin typeface="Tahoma" pitchFamily="34" charset="0"/>
              </a:rPr>
              <a:t>срединно-океанические хребты.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дно 1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09088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57250" y="1214438"/>
            <a:ext cx="7200900" cy="43926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"/>
                <a:cs typeface="Arial"/>
              </a:rPr>
              <a:t> СПАСИБО ЗА УРОК!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3214688" y="2286000"/>
            <a:ext cx="2630487" cy="2797175"/>
            <a:chOff x="2517" y="2115"/>
            <a:chExt cx="1230" cy="1308"/>
          </a:xfrm>
        </p:grpSpPr>
        <p:sp>
          <p:nvSpPr>
            <p:cNvPr id="32773" name="AutoShape 7"/>
            <p:cNvSpPr>
              <a:spLocks noChangeAspect="1" noChangeArrowheads="1" noTextEdit="1"/>
            </p:cNvSpPr>
            <p:nvPr/>
          </p:nvSpPr>
          <p:spPr bwMode="auto">
            <a:xfrm>
              <a:off x="2517" y="2115"/>
              <a:ext cx="1230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9"/>
            <p:cNvSpPr>
              <a:spLocks/>
            </p:cNvSpPr>
            <p:nvPr/>
          </p:nvSpPr>
          <p:spPr bwMode="auto">
            <a:xfrm>
              <a:off x="2519" y="2684"/>
              <a:ext cx="1184" cy="720"/>
            </a:xfrm>
            <a:custGeom>
              <a:avLst/>
              <a:gdLst>
                <a:gd name="T0" fmla="*/ 13 w 2369"/>
                <a:gd name="T1" fmla="*/ 22 h 1439"/>
                <a:gd name="T2" fmla="*/ 37 w 2369"/>
                <a:gd name="T3" fmla="*/ 18 h 1439"/>
                <a:gd name="T4" fmla="*/ 68 w 2369"/>
                <a:gd name="T5" fmla="*/ 13 h 1439"/>
                <a:gd name="T6" fmla="*/ 103 w 2369"/>
                <a:gd name="T7" fmla="*/ 10 h 1439"/>
                <a:gd name="T8" fmla="*/ 138 w 2369"/>
                <a:gd name="T9" fmla="*/ 5 h 1439"/>
                <a:gd name="T10" fmla="*/ 171 w 2369"/>
                <a:gd name="T11" fmla="*/ 1 h 1439"/>
                <a:gd name="T12" fmla="*/ 195 w 2369"/>
                <a:gd name="T13" fmla="*/ 0 h 1439"/>
                <a:gd name="T14" fmla="*/ 206 w 2369"/>
                <a:gd name="T15" fmla="*/ 5 h 1439"/>
                <a:gd name="T16" fmla="*/ 203 w 2369"/>
                <a:gd name="T17" fmla="*/ 32 h 1439"/>
                <a:gd name="T18" fmla="*/ 203 w 2369"/>
                <a:gd name="T19" fmla="*/ 77 h 1439"/>
                <a:gd name="T20" fmla="*/ 210 w 2369"/>
                <a:gd name="T21" fmla="*/ 136 h 1439"/>
                <a:gd name="T22" fmla="*/ 224 w 2369"/>
                <a:gd name="T23" fmla="*/ 201 h 1439"/>
                <a:gd name="T24" fmla="*/ 252 w 2369"/>
                <a:gd name="T25" fmla="*/ 266 h 1439"/>
                <a:gd name="T26" fmla="*/ 296 w 2369"/>
                <a:gd name="T27" fmla="*/ 328 h 1439"/>
                <a:gd name="T28" fmla="*/ 361 w 2369"/>
                <a:gd name="T29" fmla="*/ 378 h 1439"/>
                <a:gd name="T30" fmla="*/ 443 w 2369"/>
                <a:gd name="T31" fmla="*/ 413 h 1439"/>
                <a:gd name="T32" fmla="*/ 521 w 2369"/>
                <a:gd name="T33" fmla="*/ 428 h 1439"/>
                <a:gd name="T34" fmla="*/ 594 w 2369"/>
                <a:gd name="T35" fmla="*/ 430 h 1439"/>
                <a:gd name="T36" fmla="*/ 658 w 2369"/>
                <a:gd name="T37" fmla="*/ 422 h 1439"/>
                <a:gd name="T38" fmla="*/ 712 w 2369"/>
                <a:gd name="T39" fmla="*/ 408 h 1439"/>
                <a:gd name="T40" fmla="*/ 754 w 2369"/>
                <a:gd name="T41" fmla="*/ 393 h 1439"/>
                <a:gd name="T42" fmla="*/ 783 w 2369"/>
                <a:gd name="T43" fmla="*/ 378 h 1439"/>
                <a:gd name="T44" fmla="*/ 799 w 2369"/>
                <a:gd name="T45" fmla="*/ 369 h 1439"/>
                <a:gd name="T46" fmla="*/ 821 w 2369"/>
                <a:gd name="T47" fmla="*/ 348 h 1439"/>
                <a:gd name="T48" fmla="*/ 844 w 2369"/>
                <a:gd name="T49" fmla="*/ 320 h 1439"/>
                <a:gd name="T50" fmla="*/ 871 w 2369"/>
                <a:gd name="T51" fmla="*/ 281 h 1439"/>
                <a:gd name="T52" fmla="*/ 897 w 2369"/>
                <a:gd name="T53" fmla="*/ 230 h 1439"/>
                <a:gd name="T54" fmla="*/ 919 w 2369"/>
                <a:gd name="T55" fmla="*/ 171 h 1439"/>
                <a:gd name="T56" fmla="*/ 931 w 2369"/>
                <a:gd name="T57" fmla="*/ 101 h 1439"/>
                <a:gd name="T58" fmla="*/ 931 w 2369"/>
                <a:gd name="T59" fmla="*/ 23 h 1439"/>
                <a:gd name="T60" fmla="*/ 945 w 2369"/>
                <a:gd name="T61" fmla="*/ 13 h 1439"/>
                <a:gd name="T62" fmla="*/ 970 w 2369"/>
                <a:gd name="T63" fmla="*/ 15 h 1439"/>
                <a:gd name="T64" fmla="*/ 1002 w 2369"/>
                <a:gd name="T65" fmla="*/ 19 h 1439"/>
                <a:gd name="T66" fmla="*/ 1038 w 2369"/>
                <a:gd name="T67" fmla="*/ 24 h 1439"/>
                <a:gd name="T68" fmla="*/ 1076 w 2369"/>
                <a:gd name="T69" fmla="*/ 31 h 1439"/>
                <a:gd name="T70" fmla="*/ 1112 w 2369"/>
                <a:gd name="T71" fmla="*/ 38 h 1439"/>
                <a:gd name="T72" fmla="*/ 1143 w 2369"/>
                <a:gd name="T73" fmla="*/ 48 h 1439"/>
                <a:gd name="T74" fmla="*/ 1156 w 2369"/>
                <a:gd name="T75" fmla="*/ 60 h 1439"/>
                <a:gd name="T76" fmla="*/ 1160 w 2369"/>
                <a:gd name="T77" fmla="*/ 98 h 1439"/>
                <a:gd name="T78" fmla="*/ 1166 w 2369"/>
                <a:gd name="T79" fmla="*/ 160 h 1439"/>
                <a:gd name="T80" fmla="*/ 1173 w 2369"/>
                <a:gd name="T81" fmla="*/ 240 h 1439"/>
                <a:gd name="T82" fmla="*/ 1178 w 2369"/>
                <a:gd name="T83" fmla="*/ 328 h 1439"/>
                <a:gd name="T84" fmla="*/ 1183 w 2369"/>
                <a:gd name="T85" fmla="*/ 416 h 1439"/>
                <a:gd name="T86" fmla="*/ 1183 w 2369"/>
                <a:gd name="T87" fmla="*/ 495 h 1439"/>
                <a:gd name="T88" fmla="*/ 1180 w 2369"/>
                <a:gd name="T89" fmla="*/ 558 h 1439"/>
                <a:gd name="T90" fmla="*/ 1167 w 2369"/>
                <a:gd name="T91" fmla="*/ 578 h 1439"/>
                <a:gd name="T92" fmla="*/ 1110 w 2369"/>
                <a:gd name="T93" fmla="*/ 589 h 1439"/>
                <a:gd name="T94" fmla="*/ 1014 w 2369"/>
                <a:gd name="T95" fmla="*/ 608 h 1439"/>
                <a:gd name="T96" fmla="*/ 890 w 2369"/>
                <a:gd name="T97" fmla="*/ 630 h 1439"/>
                <a:gd name="T98" fmla="*/ 750 w 2369"/>
                <a:gd name="T99" fmla="*/ 655 h 1439"/>
                <a:gd name="T100" fmla="*/ 605 w 2369"/>
                <a:gd name="T101" fmla="*/ 679 h 1439"/>
                <a:gd name="T102" fmla="*/ 465 w 2369"/>
                <a:gd name="T103" fmla="*/ 700 h 1439"/>
                <a:gd name="T104" fmla="*/ 345 w 2369"/>
                <a:gd name="T105" fmla="*/ 715 h 1439"/>
                <a:gd name="T106" fmla="*/ 298 w 2369"/>
                <a:gd name="T107" fmla="*/ 708 h 1439"/>
                <a:gd name="T108" fmla="*/ 274 w 2369"/>
                <a:gd name="T109" fmla="*/ 671 h 1439"/>
                <a:gd name="T110" fmla="*/ 238 w 2369"/>
                <a:gd name="T111" fmla="*/ 612 h 1439"/>
                <a:gd name="T112" fmla="*/ 195 w 2369"/>
                <a:gd name="T113" fmla="*/ 534 h 1439"/>
                <a:gd name="T114" fmla="*/ 146 w 2369"/>
                <a:gd name="T115" fmla="*/ 442 h 1439"/>
                <a:gd name="T116" fmla="*/ 98 w 2369"/>
                <a:gd name="T117" fmla="*/ 340 h 1439"/>
                <a:gd name="T118" fmla="*/ 55 w 2369"/>
                <a:gd name="T119" fmla="*/ 230 h 1439"/>
                <a:gd name="T120" fmla="*/ 20 w 2369"/>
                <a:gd name="T121" fmla="*/ 118 h 14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9"/>
                <a:gd name="T184" fmla="*/ 0 h 1439"/>
                <a:gd name="T185" fmla="*/ 2369 w 2369"/>
                <a:gd name="T186" fmla="*/ 1439 h 14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9" h="1439">
                  <a:moveTo>
                    <a:pt x="0" y="49"/>
                  </a:moveTo>
                  <a:lnTo>
                    <a:pt x="0" y="47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32" y="42"/>
                  </a:lnTo>
                  <a:lnTo>
                    <a:pt x="36" y="42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55" y="40"/>
                  </a:lnTo>
                  <a:lnTo>
                    <a:pt x="61" y="38"/>
                  </a:lnTo>
                  <a:lnTo>
                    <a:pt x="66" y="38"/>
                  </a:lnTo>
                  <a:lnTo>
                    <a:pt x="74" y="36"/>
                  </a:lnTo>
                  <a:lnTo>
                    <a:pt x="82" y="34"/>
                  </a:lnTo>
                  <a:lnTo>
                    <a:pt x="87" y="34"/>
                  </a:lnTo>
                  <a:lnTo>
                    <a:pt x="95" y="32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0" y="28"/>
                  </a:lnTo>
                  <a:lnTo>
                    <a:pt x="127" y="28"/>
                  </a:lnTo>
                  <a:lnTo>
                    <a:pt x="137" y="26"/>
                  </a:lnTo>
                  <a:lnTo>
                    <a:pt x="146" y="26"/>
                  </a:lnTo>
                  <a:lnTo>
                    <a:pt x="154" y="25"/>
                  </a:lnTo>
                  <a:lnTo>
                    <a:pt x="163" y="25"/>
                  </a:lnTo>
                  <a:lnTo>
                    <a:pt x="171" y="23"/>
                  </a:lnTo>
                  <a:lnTo>
                    <a:pt x="180" y="23"/>
                  </a:lnTo>
                  <a:lnTo>
                    <a:pt x="190" y="21"/>
                  </a:lnTo>
                  <a:lnTo>
                    <a:pt x="198" y="21"/>
                  </a:lnTo>
                  <a:lnTo>
                    <a:pt x="207" y="19"/>
                  </a:lnTo>
                  <a:lnTo>
                    <a:pt x="217" y="19"/>
                  </a:lnTo>
                  <a:lnTo>
                    <a:pt x="224" y="17"/>
                  </a:lnTo>
                  <a:lnTo>
                    <a:pt x="234" y="15"/>
                  </a:lnTo>
                  <a:lnTo>
                    <a:pt x="241" y="13"/>
                  </a:lnTo>
                  <a:lnTo>
                    <a:pt x="253" y="13"/>
                  </a:lnTo>
                  <a:lnTo>
                    <a:pt x="260" y="11"/>
                  </a:lnTo>
                  <a:lnTo>
                    <a:pt x="270" y="11"/>
                  </a:lnTo>
                  <a:lnTo>
                    <a:pt x="277" y="9"/>
                  </a:lnTo>
                  <a:lnTo>
                    <a:pt x="287" y="7"/>
                  </a:lnTo>
                  <a:lnTo>
                    <a:pt x="294" y="7"/>
                  </a:lnTo>
                  <a:lnTo>
                    <a:pt x="302" y="7"/>
                  </a:lnTo>
                  <a:lnTo>
                    <a:pt x="312" y="6"/>
                  </a:lnTo>
                  <a:lnTo>
                    <a:pt x="319" y="6"/>
                  </a:lnTo>
                  <a:lnTo>
                    <a:pt x="327" y="4"/>
                  </a:lnTo>
                  <a:lnTo>
                    <a:pt x="334" y="2"/>
                  </a:lnTo>
                  <a:lnTo>
                    <a:pt x="342" y="2"/>
                  </a:lnTo>
                  <a:lnTo>
                    <a:pt x="350" y="2"/>
                  </a:lnTo>
                  <a:lnTo>
                    <a:pt x="355" y="2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12" y="2"/>
                  </a:lnTo>
                  <a:lnTo>
                    <a:pt x="412" y="7"/>
                  </a:lnTo>
                  <a:lnTo>
                    <a:pt x="412" y="9"/>
                  </a:lnTo>
                  <a:lnTo>
                    <a:pt x="412" y="13"/>
                  </a:lnTo>
                  <a:lnTo>
                    <a:pt x="410" y="19"/>
                  </a:lnTo>
                  <a:lnTo>
                    <a:pt x="410" y="25"/>
                  </a:lnTo>
                  <a:lnTo>
                    <a:pt x="410" y="30"/>
                  </a:lnTo>
                  <a:lnTo>
                    <a:pt x="409" y="38"/>
                  </a:lnTo>
                  <a:lnTo>
                    <a:pt x="409" y="45"/>
                  </a:lnTo>
                  <a:lnTo>
                    <a:pt x="409" y="55"/>
                  </a:lnTo>
                  <a:lnTo>
                    <a:pt x="407" y="63"/>
                  </a:lnTo>
                  <a:lnTo>
                    <a:pt x="407" y="74"/>
                  </a:lnTo>
                  <a:lnTo>
                    <a:pt x="407" y="83"/>
                  </a:lnTo>
                  <a:lnTo>
                    <a:pt x="407" y="95"/>
                  </a:lnTo>
                  <a:lnTo>
                    <a:pt x="407" y="106"/>
                  </a:lnTo>
                  <a:lnTo>
                    <a:pt x="407" y="118"/>
                  </a:lnTo>
                  <a:lnTo>
                    <a:pt x="407" y="129"/>
                  </a:lnTo>
                  <a:lnTo>
                    <a:pt x="407" y="142"/>
                  </a:lnTo>
                  <a:lnTo>
                    <a:pt x="407" y="154"/>
                  </a:lnTo>
                  <a:lnTo>
                    <a:pt x="409" y="167"/>
                  </a:lnTo>
                  <a:lnTo>
                    <a:pt x="409" y="182"/>
                  </a:lnTo>
                  <a:lnTo>
                    <a:pt x="410" y="196"/>
                  </a:lnTo>
                  <a:lnTo>
                    <a:pt x="412" y="211"/>
                  </a:lnTo>
                  <a:lnTo>
                    <a:pt x="412" y="226"/>
                  </a:lnTo>
                  <a:lnTo>
                    <a:pt x="414" y="239"/>
                  </a:lnTo>
                  <a:lnTo>
                    <a:pt x="418" y="256"/>
                  </a:lnTo>
                  <a:lnTo>
                    <a:pt x="420" y="272"/>
                  </a:lnTo>
                  <a:lnTo>
                    <a:pt x="422" y="287"/>
                  </a:lnTo>
                  <a:lnTo>
                    <a:pt x="424" y="304"/>
                  </a:lnTo>
                  <a:lnTo>
                    <a:pt x="428" y="321"/>
                  </a:lnTo>
                  <a:lnTo>
                    <a:pt x="431" y="336"/>
                  </a:lnTo>
                  <a:lnTo>
                    <a:pt x="435" y="352"/>
                  </a:lnTo>
                  <a:lnTo>
                    <a:pt x="439" y="369"/>
                  </a:lnTo>
                  <a:lnTo>
                    <a:pt x="445" y="386"/>
                  </a:lnTo>
                  <a:lnTo>
                    <a:pt x="448" y="401"/>
                  </a:lnTo>
                  <a:lnTo>
                    <a:pt x="454" y="418"/>
                  </a:lnTo>
                  <a:lnTo>
                    <a:pt x="460" y="435"/>
                  </a:lnTo>
                  <a:lnTo>
                    <a:pt x="467" y="452"/>
                  </a:lnTo>
                  <a:lnTo>
                    <a:pt x="473" y="467"/>
                  </a:lnTo>
                  <a:lnTo>
                    <a:pt x="479" y="485"/>
                  </a:lnTo>
                  <a:lnTo>
                    <a:pt x="486" y="500"/>
                  </a:lnTo>
                  <a:lnTo>
                    <a:pt x="496" y="517"/>
                  </a:lnTo>
                  <a:lnTo>
                    <a:pt x="504" y="532"/>
                  </a:lnTo>
                  <a:lnTo>
                    <a:pt x="513" y="549"/>
                  </a:lnTo>
                  <a:lnTo>
                    <a:pt x="523" y="566"/>
                  </a:lnTo>
                  <a:lnTo>
                    <a:pt x="534" y="582"/>
                  </a:lnTo>
                  <a:lnTo>
                    <a:pt x="544" y="597"/>
                  </a:lnTo>
                  <a:lnTo>
                    <a:pt x="555" y="612"/>
                  </a:lnTo>
                  <a:lnTo>
                    <a:pt x="566" y="627"/>
                  </a:lnTo>
                  <a:lnTo>
                    <a:pt x="580" y="642"/>
                  </a:lnTo>
                  <a:lnTo>
                    <a:pt x="593" y="656"/>
                  </a:lnTo>
                  <a:lnTo>
                    <a:pt x="606" y="671"/>
                  </a:lnTo>
                  <a:lnTo>
                    <a:pt x="620" y="684"/>
                  </a:lnTo>
                  <a:lnTo>
                    <a:pt x="637" y="698"/>
                  </a:lnTo>
                  <a:lnTo>
                    <a:pt x="652" y="709"/>
                  </a:lnTo>
                  <a:lnTo>
                    <a:pt x="669" y="722"/>
                  </a:lnTo>
                  <a:lnTo>
                    <a:pt x="686" y="734"/>
                  </a:lnTo>
                  <a:lnTo>
                    <a:pt x="703" y="747"/>
                  </a:lnTo>
                  <a:lnTo>
                    <a:pt x="722" y="756"/>
                  </a:lnTo>
                  <a:lnTo>
                    <a:pt x="741" y="768"/>
                  </a:lnTo>
                  <a:lnTo>
                    <a:pt x="762" y="777"/>
                  </a:lnTo>
                  <a:lnTo>
                    <a:pt x="783" y="787"/>
                  </a:lnTo>
                  <a:lnTo>
                    <a:pt x="804" y="796"/>
                  </a:lnTo>
                  <a:lnTo>
                    <a:pt x="825" y="804"/>
                  </a:lnTo>
                  <a:lnTo>
                    <a:pt x="846" y="812"/>
                  </a:lnTo>
                  <a:lnTo>
                    <a:pt x="867" y="819"/>
                  </a:lnTo>
                  <a:lnTo>
                    <a:pt x="886" y="825"/>
                  </a:lnTo>
                  <a:lnTo>
                    <a:pt x="907" y="831"/>
                  </a:lnTo>
                  <a:lnTo>
                    <a:pt x="928" y="836"/>
                  </a:lnTo>
                  <a:lnTo>
                    <a:pt x="947" y="842"/>
                  </a:lnTo>
                  <a:lnTo>
                    <a:pt x="967" y="844"/>
                  </a:lnTo>
                  <a:lnTo>
                    <a:pt x="986" y="848"/>
                  </a:lnTo>
                  <a:lnTo>
                    <a:pt x="1005" y="852"/>
                  </a:lnTo>
                  <a:lnTo>
                    <a:pt x="1024" y="853"/>
                  </a:lnTo>
                  <a:lnTo>
                    <a:pt x="1043" y="855"/>
                  </a:lnTo>
                  <a:lnTo>
                    <a:pt x="1063" y="859"/>
                  </a:lnTo>
                  <a:lnTo>
                    <a:pt x="1082" y="859"/>
                  </a:lnTo>
                  <a:lnTo>
                    <a:pt x="1101" y="861"/>
                  </a:lnTo>
                  <a:lnTo>
                    <a:pt x="1120" y="861"/>
                  </a:lnTo>
                  <a:lnTo>
                    <a:pt x="1137" y="861"/>
                  </a:lnTo>
                  <a:lnTo>
                    <a:pt x="1154" y="861"/>
                  </a:lnTo>
                  <a:lnTo>
                    <a:pt x="1171" y="861"/>
                  </a:lnTo>
                  <a:lnTo>
                    <a:pt x="1188" y="859"/>
                  </a:lnTo>
                  <a:lnTo>
                    <a:pt x="1205" y="859"/>
                  </a:lnTo>
                  <a:lnTo>
                    <a:pt x="1222" y="859"/>
                  </a:lnTo>
                  <a:lnTo>
                    <a:pt x="1239" y="857"/>
                  </a:lnTo>
                  <a:lnTo>
                    <a:pt x="1255" y="855"/>
                  </a:lnTo>
                  <a:lnTo>
                    <a:pt x="1270" y="853"/>
                  </a:lnTo>
                  <a:lnTo>
                    <a:pt x="1285" y="850"/>
                  </a:lnTo>
                  <a:lnTo>
                    <a:pt x="1302" y="848"/>
                  </a:lnTo>
                  <a:lnTo>
                    <a:pt x="1317" y="844"/>
                  </a:lnTo>
                  <a:lnTo>
                    <a:pt x="1331" y="842"/>
                  </a:lnTo>
                  <a:lnTo>
                    <a:pt x="1346" y="838"/>
                  </a:lnTo>
                  <a:lnTo>
                    <a:pt x="1361" y="836"/>
                  </a:lnTo>
                  <a:lnTo>
                    <a:pt x="1372" y="833"/>
                  </a:lnTo>
                  <a:lnTo>
                    <a:pt x="1386" y="829"/>
                  </a:lnTo>
                  <a:lnTo>
                    <a:pt x="1399" y="825"/>
                  </a:lnTo>
                  <a:lnTo>
                    <a:pt x="1412" y="821"/>
                  </a:lnTo>
                  <a:lnTo>
                    <a:pt x="1424" y="815"/>
                  </a:lnTo>
                  <a:lnTo>
                    <a:pt x="1435" y="813"/>
                  </a:lnTo>
                  <a:lnTo>
                    <a:pt x="1447" y="808"/>
                  </a:lnTo>
                  <a:lnTo>
                    <a:pt x="1460" y="804"/>
                  </a:lnTo>
                  <a:lnTo>
                    <a:pt x="1469" y="800"/>
                  </a:lnTo>
                  <a:lnTo>
                    <a:pt x="1479" y="796"/>
                  </a:lnTo>
                  <a:lnTo>
                    <a:pt x="1488" y="793"/>
                  </a:lnTo>
                  <a:lnTo>
                    <a:pt x="1500" y="789"/>
                  </a:lnTo>
                  <a:lnTo>
                    <a:pt x="1509" y="785"/>
                  </a:lnTo>
                  <a:lnTo>
                    <a:pt x="1517" y="781"/>
                  </a:lnTo>
                  <a:lnTo>
                    <a:pt x="1526" y="777"/>
                  </a:lnTo>
                  <a:lnTo>
                    <a:pt x="1534" y="774"/>
                  </a:lnTo>
                  <a:lnTo>
                    <a:pt x="1542" y="770"/>
                  </a:lnTo>
                  <a:lnTo>
                    <a:pt x="1549" y="766"/>
                  </a:lnTo>
                  <a:lnTo>
                    <a:pt x="1555" y="762"/>
                  </a:lnTo>
                  <a:lnTo>
                    <a:pt x="1561" y="760"/>
                  </a:lnTo>
                  <a:lnTo>
                    <a:pt x="1566" y="756"/>
                  </a:lnTo>
                  <a:lnTo>
                    <a:pt x="1572" y="753"/>
                  </a:lnTo>
                  <a:lnTo>
                    <a:pt x="1578" y="751"/>
                  </a:lnTo>
                  <a:lnTo>
                    <a:pt x="1582" y="749"/>
                  </a:lnTo>
                  <a:lnTo>
                    <a:pt x="1589" y="743"/>
                  </a:lnTo>
                  <a:lnTo>
                    <a:pt x="1595" y="741"/>
                  </a:lnTo>
                  <a:lnTo>
                    <a:pt x="1597" y="739"/>
                  </a:lnTo>
                  <a:lnTo>
                    <a:pt x="1599" y="739"/>
                  </a:lnTo>
                  <a:lnTo>
                    <a:pt x="1599" y="737"/>
                  </a:lnTo>
                  <a:lnTo>
                    <a:pt x="1602" y="736"/>
                  </a:lnTo>
                  <a:lnTo>
                    <a:pt x="1606" y="732"/>
                  </a:lnTo>
                  <a:lnTo>
                    <a:pt x="1612" y="726"/>
                  </a:lnTo>
                  <a:lnTo>
                    <a:pt x="1620" y="718"/>
                  </a:lnTo>
                  <a:lnTo>
                    <a:pt x="1627" y="711"/>
                  </a:lnTo>
                  <a:lnTo>
                    <a:pt x="1631" y="705"/>
                  </a:lnTo>
                  <a:lnTo>
                    <a:pt x="1637" y="701"/>
                  </a:lnTo>
                  <a:lnTo>
                    <a:pt x="1642" y="696"/>
                  </a:lnTo>
                  <a:lnTo>
                    <a:pt x="1646" y="690"/>
                  </a:lnTo>
                  <a:lnTo>
                    <a:pt x="1652" y="684"/>
                  </a:lnTo>
                  <a:lnTo>
                    <a:pt x="1658" y="677"/>
                  </a:lnTo>
                  <a:lnTo>
                    <a:pt x="1663" y="671"/>
                  </a:lnTo>
                  <a:lnTo>
                    <a:pt x="1669" y="663"/>
                  </a:lnTo>
                  <a:lnTo>
                    <a:pt x="1675" y="654"/>
                  </a:lnTo>
                  <a:lnTo>
                    <a:pt x="1682" y="648"/>
                  </a:lnTo>
                  <a:lnTo>
                    <a:pt x="1688" y="639"/>
                  </a:lnTo>
                  <a:lnTo>
                    <a:pt x="1696" y="631"/>
                  </a:lnTo>
                  <a:lnTo>
                    <a:pt x="1701" y="621"/>
                  </a:lnTo>
                  <a:lnTo>
                    <a:pt x="1707" y="612"/>
                  </a:lnTo>
                  <a:lnTo>
                    <a:pt x="1715" y="602"/>
                  </a:lnTo>
                  <a:lnTo>
                    <a:pt x="1722" y="593"/>
                  </a:lnTo>
                  <a:lnTo>
                    <a:pt x="1728" y="583"/>
                  </a:lnTo>
                  <a:lnTo>
                    <a:pt x="1735" y="572"/>
                  </a:lnTo>
                  <a:lnTo>
                    <a:pt x="1743" y="561"/>
                  </a:lnTo>
                  <a:lnTo>
                    <a:pt x="1751" y="551"/>
                  </a:lnTo>
                  <a:lnTo>
                    <a:pt x="1756" y="538"/>
                  </a:lnTo>
                  <a:lnTo>
                    <a:pt x="1762" y="526"/>
                  </a:lnTo>
                  <a:lnTo>
                    <a:pt x="1770" y="513"/>
                  </a:lnTo>
                  <a:lnTo>
                    <a:pt x="1775" y="502"/>
                  </a:lnTo>
                  <a:lnTo>
                    <a:pt x="1781" y="488"/>
                  </a:lnTo>
                  <a:lnTo>
                    <a:pt x="1789" y="475"/>
                  </a:lnTo>
                  <a:lnTo>
                    <a:pt x="1794" y="460"/>
                  </a:lnTo>
                  <a:lnTo>
                    <a:pt x="1800" y="448"/>
                  </a:lnTo>
                  <a:lnTo>
                    <a:pt x="1808" y="433"/>
                  </a:lnTo>
                  <a:lnTo>
                    <a:pt x="1812" y="418"/>
                  </a:lnTo>
                  <a:lnTo>
                    <a:pt x="1817" y="405"/>
                  </a:lnTo>
                  <a:lnTo>
                    <a:pt x="1823" y="390"/>
                  </a:lnTo>
                  <a:lnTo>
                    <a:pt x="1829" y="372"/>
                  </a:lnTo>
                  <a:lnTo>
                    <a:pt x="1832" y="357"/>
                  </a:lnTo>
                  <a:lnTo>
                    <a:pt x="1838" y="342"/>
                  </a:lnTo>
                  <a:lnTo>
                    <a:pt x="1844" y="327"/>
                  </a:lnTo>
                  <a:lnTo>
                    <a:pt x="1846" y="308"/>
                  </a:lnTo>
                  <a:lnTo>
                    <a:pt x="1850" y="291"/>
                  </a:lnTo>
                  <a:lnTo>
                    <a:pt x="1853" y="274"/>
                  </a:lnTo>
                  <a:lnTo>
                    <a:pt x="1855" y="256"/>
                  </a:lnTo>
                  <a:lnTo>
                    <a:pt x="1859" y="239"/>
                  </a:lnTo>
                  <a:lnTo>
                    <a:pt x="1861" y="220"/>
                  </a:lnTo>
                  <a:lnTo>
                    <a:pt x="1863" y="201"/>
                  </a:lnTo>
                  <a:lnTo>
                    <a:pt x="1865" y="184"/>
                  </a:lnTo>
                  <a:lnTo>
                    <a:pt x="1867" y="165"/>
                  </a:lnTo>
                  <a:lnTo>
                    <a:pt x="1867" y="144"/>
                  </a:lnTo>
                  <a:lnTo>
                    <a:pt x="1867" y="125"/>
                  </a:lnTo>
                  <a:lnTo>
                    <a:pt x="1867" y="106"/>
                  </a:lnTo>
                  <a:lnTo>
                    <a:pt x="1867" y="85"/>
                  </a:lnTo>
                  <a:lnTo>
                    <a:pt x="1865" y="64"/>
                  </a:lnTo>
                  <a:lnTo>
                    <a:pt x="1863" y="45"/>
                  </a:lnTo>
                  <a:lnTo>
                    <a:pt x="1861" y="25"/>
                  </a:lnTo>
                  <a:lnTo>
                    <a:pt x="1865" y="25"/>
                  </a:lnTo>
                  <a:lnTo>
                    <a:pt x="1869" y="25"/>
                  </a:lnTo>
                  <a:lnTo>
                    <a:pt x="1876" y="25"/>
                  </a:lnTo>
                  <a:lnTo>
                    <a:pt x="1878" y="25"/>
                  </a:lnTo>
                  <a:lnTo>
                    <a:pt x="1882" y="25"/>
                  </a:lnTo>
                  <a:lnTo>
                    <a:pt x="1888" y="25"/>
                  </a:lnTo>
                  <a:lnTo>
                    <a:pt x="1891" y="26"/>
                  </a:lnTo>
                  <a:lnTo>
                    <a:pt x="1897" y="26"/>
                  </a:lnTo>
                  <a:lnTo>
                    <a:pt x="1903" y="26"/>
                  </a:lnTo>
                  <a:lnTo>
                    <a:pt x="1908" y="28"/>
                  </a:lnTo>
                  <a:lnTo>
                    <a:pt x="1914" y="28"/>
                  </a:lnTo>
                  <a:lnTo>
                    <a:pt x="1920" y="28"/>
                  </a:lnTo>
                  <a:lnTo>
                    <a:pt x="1927" y="28"/>
                  </a:lnTo>
                  <a:lnTo>
                    <a:pt x="1933" y="30"/>
                  </a:lnTo>
                  <a:lnTo>
                    <a:pt x="1941" y="30"/>
                  </a:lnTo>
                  <a:lnTo>
                    <a:pt x="1948" y="30"/>
                  </a:lnTo>
                  <a:lnTo>
                    <a:pt x="1954" y="32"/>
                  </a:lnTo>
                  <a:lnTo>
                    <a:pt x="1962" y="32"/>
                  </a:lnTo>
                  <a:lnTo>
                    <a:pt x="1971" y="34"/>
                  </a:lnTo>
                  <a:lnTo>
                    <a:pt x="1979" y="34"/>
                  </a:lnTo>
                  <a:lnTo>
                    <a:pt x="1986" y="36"/>
                  </a:lnTo>
                  <a:lnTo>
                    <a:pt x="1994" y="36"/>
                  </a:lnTo>
                  <a:lnTo>
                    <a:pt x="2004" y="38"/>
                  </a:lnTo>
                  <a:lnTo>
                    <a:pt x="2013" y="40"/>
                  </a:lnTo>
                  <a:lnTo>
                    <a:pt x="2021" y="40"/>
                  </a:lnTo>
                  <a:lnTo>
                    <a:pt x="2030" y="42"/>
                  </a:lnTo>
                  <a:lnTo>
                    <a:pt x="2040" y="44"/>
                  </a:lnTo>
                  <a:lnTo>
                    <a:pt x="2047" y="44"/>
                  </a:lnTo>
                  <a:lnTo>
                    <a:pt x="2057" y="45"/>
                  </a:lnTo>
                  <a:lnTo>
                    <a:pt x="2066" y="45"/>
                  </a:lnTo>
                  <a:lnTo>
                    <a:pt x="2076" y="47"/>
                  </a:lnTo>
                  <a:lnTo>
                    <a:pt x="2085" y="49"/>
                  </a:lnTo>
                  <a:lnTo>
                    <a:pt x="2095" y="51"/>
                  </a:lnTo>
                  <a:lnTo>
                    <a:pt x="2104" y="51"/>
                  </a:lnTo>
                  <a:lnTo>
                    <a:pt x="2114" y="55"/>
                  </a:lnTo>
                  <a:lnTo>
                    <a:pt x="2123" y="55"/>
                  </a:lnTo>
                  <a:lnTo>
                    <a:pt x="2133" y="57"/>
                  </a:lnTo>
                  <a:lnTo>
                    <a:pt x="2140" y="59"/>
                  </a:lnTo>
                  <a:lnTo>
                    <a:pt x="2152" y="61"/>
                  </a:lnTo>
                  <a:lnTo>
                    <a:pt x="2159" y="63"/>
                  </a:lnTo>
                  <a:lnTo>
                    <a:pt x="2169" y="64"/>
                  </a:lnTo>
                  <a:lnTo>
                    <a:pt x="2178" y="66"/>
                  </a:lnTo>
                  <a:lnTo>
                    <a:pt x="2188" y="68"/>
                  </a:lnTo>
                  <a:lnTo>
                    <a:pt x="2196" y="70"/>
                  </a:lnTo>
                  <a:lnTo>
                    <a:pt x="2205" y="72"/>
                  </a:lnTo>
                  <a:lnTo>
                    <a:pt x="2215" y="74"/>
                  </a:lnTo>
                  <a:lnTo>
                    <a:pt x="2224" y="76"/>
                  </a:lnTo>
                  <a:lnTo>
                    <a:pt x="2232" y="78"/>
                  </a:lnTo>
                  <a:lnTo>
                    <a:pt x="2239" y="80"/>
                  </a:lnTo>
                  <a:lnTo>
                    <a:pt x="2247" y="83"/>
                  </a:lnTo>
                  <a:lnTo>
                    <a:pt x="2256" y="85"/>
                  </a:lnTo>
                  <a:lnTo>
                    <a:pt x="2264" y="87"/>
                  </a:lnTo>
                  <a:lnTo>
                    <a:pt x="2272" y="89"/>
                  </a:lnTo>
                  <a:lnTo>
                    <a:pt x="2279" y="93"/>
                  </a:lnTo>
                  <a:lnTo>
                    <a:pt x="2287" y="95"/>
                  </a:lnTo>
                  <a:lnTo>
                    <a:pt x="2293" y="97"/>
                  </a:lnTo>
                  <a:lnTo>
                    <a:pt x="2300" y="101"/>
                  </a:lnTo>
                  <a:lnTo>
                    <a:pt x="2306" y="102"/>
                  </a:lnTo>
                  <a:lnTo>
                    <a:pt x="2313" y="106"/>
                  </a:lnTo>
                  <a:lnTo>
                    <a:pt x="2313" y="108"/>
                  </a:lnTo>
                  <a:lnTo>
                    <a:pt x="2313" y="110"/>
                  </a:lnTo>
                  <a:lnTo>
                    <a:pt x="2313" y="116"/>
                  </a:lnTo>
                  <a:lnTo>
                    <a:pt x="2313" y="120"/>
                  </a:lnTo>
                  <a:lnTo>
                    <a:pt x="2313" y="125"/>
                  </a:lnTo>
                  <a:lnTo>
                    <a:pt x="2315" y="133"/>
                  </a:lnTo>
                  <a:lnTo>
                    <a:pt x="2317" y="140"/>
                  </a:lnTo>
                  <a:lnTo>
                    <a:pt x="2317" y="150"/>
                  </a:lnTo>
                  <a:lnTo>
                    <a:pt x="2317" y="159"/>
                  </a:lnTo>
                  <a:lnTo>
                    <a:pt x="2319" y="171"/>
                  </a:lnTo>
                  <a:lnTo>
                    <a:pt x="2321" y="182"/>
                  </a:lnTo>
                  <a:lnTo>
                    <a:pt x="2321" y="196"/>
                  </a:lnTo>
                  <a:lnTo>
                    <a:pt x="2323" y="209"/>
                  </a:lnTo>
                  <a:lnTo>
                    <a:pt x="2323" y="222"/>
                  </a:lnTo>
                  <a:lnTo>
                    <a:pt x="2327" y="237"/>
                  </a:lnTo>
                  <a:lnTo>
                    <a:pt x="2327" y="253"/>
                  </a:lnTo>
                  <a:lnTo>
                    <a:pt x="2329" y="268"/>
                  </a:lnTo>
                  <a:lnTo>
                    <a:pt x="2329" y="285"/>
                  </a:lnTo>
                  <a:lnTo>
                    <a:pt x="2331" y="302"/>
                  </a:lnTo>
                  <a:lnTo>
                    <a:pt x="2332" y="319"/>
                  </a:lnTo>
                  <a:lnTo>
                    <a:pt x="2334" y="338"/>
                  </a:lnTo>
                  <a:lnTo>
                    <a:pt x="2336" y="357"/>
                  </a:lnTo>
                  <a:lnTo>
                    <a:pt x="2338" y="376"/>
                  </a:lnTo>
                  <a:lnTo>
                    <a:pt x="2340" y="397"/>
                  </a:lnTo>
                  <a:lnTo>
                    <a:pt x="2340" y="416"/>
                  </a:lnTo>
                  <a:lnTo>
                    <a:pt x="2342" y="437"/>
                  </a:lnTo>
                  <a:lnTo>
                    <a:pt x="2344" y="458"/>
                  </a:lnTo>
                  <a:lnTo>
                    <a:pt x="2346" y="479"/>
                  </a:lnTo>
                  <a:lnTo>
                    <a:pt x="2348" y="502"/>
                  </a:lnTo>
                  <a:lnTo>
                    <a:pt x="2350" y="523"/>
                  </a:lnTo>
                  <a:lnTo>
                    <a:pt x="2351" y="545"/>
                  </a:lnTo>
                  <a:lnTo>
                    <a:pt x="2351" y="566"/>
                  </a:lnTo>
                  <a:lnTo>
                    <a:pt x="2353" y="589"/>
                  </a:lnTo>
                  <a:lnTo>
                    <a:pt x="2355" y="610"/>
                  </a:lnTo>
                  <a:lnTo>
                    <a:pt x="2355" y="633"/>
                  </a:lnTo>
                  <a:lnTo>
                    <a:pt x="2357" y="656"/>
                  </a:lnTo>
                  <a:lnTo>
                    <a:pt x="2359" y="677"/>
                  </a:lnTo>
                  <a:lnTo>
                    <a:pt x="2361" y="699"/>
                  </a:lnTo>
                  <a:lnTo>
                    <a:pt x="2361" y="722"/>
                  </a:lnTo>
                  <a:lnTo>
                    <a:pt x="2363" y="745"/>
                  </a:lnTo>
                  <a:lnTo>
                    <a:pt x="2363" y="766"/>
                  </a:lnTo>
                  <a:lnTo>
                    <a:pt x="2365" y="789"/>
                  </a:lnTo>
                  <a:lnTo>
                    <a:pt x="2367" y="810"/>
                  </a:lnTo>
                  <a:lnTo>
                    <a:pt x="2367" y="831"/>
                  </a:lnTo>
                  <a:lnTo>
                    <a:pt x="2367" y="853"/>
                  </a:lnTo>
                  <a:lnTo>
                    <a:pt x="2367" y="874"/>
                  </a:lnTo>
                  <a:lnTo>
                    <a:pt x="2369" y="895"/>
                  </a:lnTo>
                  <a:lnTo>
                    <a:pt x="2369" y="914"/>
                  </a:lnTo>
                  <a:lnTo>
                    <a:pt x="2369" y="933"/>
                  </a:lnTo>
                  <a:lnTo>
                    <a:pt x="2369" y="954"/>
                  </a:lnTo>
                  <a:lnTo>
                    <a:pt x="2369" y="973"/>
                  </a:lnTo>
                  <a:lnTo>
                    <a:pt x="2367" y="990"/>
                  </a:lnTo>
                  <a:lnTo>
                    <a:pt x="2367" y="1009"/>
                  </a:lnTo>
                  <a:lnTo>
                    <a:pt x="2367" y="1026"/>
                  </a:lnTo>
                  <a:lnTo>
                    <a:pt x="2367" y="1044"/>
                  </a:lnTo>
                  <a:lnTo>
                    <a:pt x="2367" y="1059"/>
                  </a:lnTo>
                  <a:lnTo>
                    <a:pt x="2365" y="1074"/>
                  </a:lnTo>
                  <a:lnTo>
                    <a:pt x="2363" y="1089"/>
                  </a:lnTo>
                  <a:lnTo>
                    <a:pt x="2363" y="1102"/>
                  </a:lnTo>
                  <a:lnTo>
                    <a:pt x="2361" y="1116"/>
                  </a:lnTo>
                  <a:lnTo>
                    <a:pt x="2359" y="1129"/>
                  </a:lnTo>
                  <a:lnTo>
                    <a:pt x="2357" y="1140"/>
                  </a:lnTo>
                  <a:lnTo>
                    <a:pt x="2357" y="1154"/>
                  </a:lnTo>
                  <a:lnTo>
                    <a:pt x="2355" y="1154"/>
                  </a:lnTo>
                  <a:lnTo>
                    <a:pt x="2353" y="1154"/>
                  </a:lnTo>
                  <a:lnTo>
                    <a:pt x="2348" y="1154"/>
                  </a:lnTo>
                  <a:lnTo>
                    <a:pt x="2342" y="1156"/>
                  </a:lnTo>
                  <a:lnTo>
                    <a:pt x="2334" y="1156"/>
                  </a:lnTo>
                  <a:lnTo>
                    <a:pt x="2325" y="1158"/>
                  </a:lnTo>
                  <a:lnTo>
                    <a:pt x="2313" y="1160"/>
                  </a:lnTo>
                  <a:lnTo>
                    <a:pt x="2302" y="1163"/>
                  </a:lnTo>
                  <a:lnTo>
                    <a:pt x="2289" y="1165"/>
                  </a:lnTo>
                  <a:lnTo>
                    <a:pt x="2273" y="1167"/>
                  </a:lnTo>
                  <a:lnTo>
                    <a:pt x="2256" y="1171"/>
                  </a:lnTo>
                  <a:lnTo>
                    <a:pt x="2239" y="1175"/>
                  </a:lnTo>
                  <a:lnTo>
                    <a:pt x="2220" y="1177"/>
                  </a:lnTo>
                  <a:lnTo>
                    <a:pt x="2201" y="1180"/>
                  </a:lnTo>
                  <a:lnTo>
                    <a:pt x="2178" y="1186"/>
                  </a:lnTo>
                  <a:lnTo>
                    <a:pt x="2158" y="1192"/>
                  </a:lnTo>
                  <a:lnTo>
                    <a:pt x="2133" y="1196"/>
                  </a:lnTo>
                  <a:lnTo>
                    <a:pt x="2108" y="1199"/>
                  </a:lnTo>
                  <a:lnTo>
                    <a:pt x="2081" y="1203"/>
                  </a:lnTo>
                  <a:lnTo>
                    <a:pt x="2057" y="1209"/>
                  </a:lnTo>
                  <a:lnTo>
                    <a:pt x="2028" y="1215"/>
                  </a:lnTo>
                  <a:lnTo>
                    <a:pt x="2000" y="1220"/>
                  </a:lnTo>
                  <a:lnTo>
                    <a:pt x="1971" y="1224"/>
                  </a:lnTo>
                  <a:lnTo>
                    <a:pt x="1941" y="1232"/>
                  </a:lnTo>
                  <a:lnTo>
                    <a:pt x="1910" y="1236"/>
                  </a:lnTo>
                  <a:lnTo>
                    <a:pt x="1878" y="1241"/>
                  </a:lnTo>
                  <a:lnTo>
                    <a:pt x="1846" y="1247"/>
                  </a:lnTo>
                  <a:lnTo>
                    <a:pt x="1815" y="1255"/>
                  </a:lnTo>
                  <a:lnTo>
                    <a:pt x="1781" y="1260"/>
                  </a:lnTo>
                  <a:lnTo>
                    <a:pt x="1747" y="1266"/>
                  </a:lnTo>
                  <a:lnTo>
                    <a:pt x="1713" y="1272"/>
                  </a:lnTo>
                  <a:lnTo>
                    <a:pt x="1680" y="1279"/>
                  </a:lnTo>
                  <a:lnTo>
                    <a:pt x="1644" y="1285"/>
                  </a:lnTo>
                  <a:lnTo>
                    <a:pt x="1608" y="1291"/>
                  </a:lnTo>
                  <a:lnTo>
                    <a:pt x="1572" y="1296"/>
                  </a:lnTo>
                  <a:lnTo>
                    <a:pt x="1538" y="1304"/>
                  </a:lnTo>
                  <a:lnTo>
                    <a:pt x="1500" y="1310"/>
                  </a:lnTo>
                  <a:lnTo>
                    <a:pt x="1466" y="1315"/>
                  </a:lnTo>
                  <a:lnTo>
                    <a:pt x="1428" y="1323"/>
                  </a:lnTo>
                  <a:lnTo>
                    <a:pt x="1393" y="1329"/>
                  </a:lnTo>
                  <a:lnTo>
                    <a:pt x="1355" y="1334"/>
                  </a:lnTo>
                  <a:lnTo>
                    <a:pt x="1319" y="1340"/>
                  </a:lnTo>
                  <a:lnTo>
                    <a:pt x="1283" y="1346"/>
                  </a:lnTo>
                  <a:lnTo>
                    <a:pt x="1247" y="1352"/>
                  </a:lnTo>
                  <a:lnTo>
                    <a:pt x="1211" y="1357"/>
                  </a:lnTo>
                  <a:lnTo>
                    <a:pt x="1175" y="1363"/>
                  </a:lnTo>
                  <a:lnTo>
                    <a:pt x="1139" y="1369"/>
                  </a:lnTo>
                  <a:lnTo>
                    <a:pt x="1104" y="1376"/>
                  </a:lnTo>
                  <a:lnTo>
                    <a:pt x="1068" y="1380"/>
                  </a:lnTo>
                  <a:lnTo>
                    <a:pt x="1034" y="1386"/>
                  </a:lnTo>
                  <a:lnTo>
                    <a:pt x="1000" y="1391"/>
                  </a:lnTo>
                  <a:lnTo>
                    <a:pt x="966" y="1395"/>
                  </a:lnTo>
                  <a:lnTo>
                    <a:pt x="931" y="1399"/>
                  </a:lnTo>
                  <a:lnTo>
                    <a:pt x="899" y="1405"/>
                  </a:lnTo>
                  <a:lnTo>
                    <a:pt x="867" y="1409"/>
                  </a:lnTo>
                  <a:lnTo>
                    <a:pt x="836" y="1414"/>
                  </a:lnTo>
                  <a:lnTo>
                    <a:pt x="806" y="1416"/>
                  </a:lnTo>
                  <a:lnTo>
                    <a:pt x="775" y="1420"/>
                  </a:lnTo>
                  <a:lnTo>
                    <a:pt x="745" y="1424"/>
                  </a:lnTo>
                  <a:lnTo>
                    <a:pt x="718" y="1428"/>
                  </a:lnTo>
                  <a:lnTo>
                    <a:pt x="690" y="1429"/>
                  </a:lnTo>
                  <a:lnTo>
                    <a:pt x="663" y="1433"/>
                  </a:lnTo>
                  <a:lnTo>
                    <a:pt x="637" y="1435"/>
                  </a:lnTo>
                  <a:lnTo>
                    <a:pt x="614" y="1439"/>
                  </a:lnTo>
                  <a:lnTo>
                    <a:pt x="612" y="1437"/>
                  </a:lnTo>
                  <a:lnTo>
                    <a:pt x="608" y="1431"/>
                  </a:lnTo>
                  <a:lnTo>
                    <a:pt x="604" y="1426"/>
                  </a:lnTo>
                  <a:lnTo>
                    <a:pt x="601" y="1422"/>
                  </a:lnTo>
                  <a:lnTo>
                    <a:pt x="597" y="1416"/>
                  </a:lnTo>
                  <a:lnTo>
                    <a:pt x="593" y="1410"/>
                  </a:lnTo>
                  <a:lnTo>
                    <a:pt x="587" y="1401"/>
                  </a:lnTo>
                  <a:lnTo>
                    <a:pt x="583" y="1395"/>
                  </a:lnTo>
                  <a:lnTo>
                    <a:pt x="576" y="1386"/>
                  </a:lnTo>
                  <a:lnTo>
                    <a:pt x="570" y="1376"/>
                  </a:lnTo>
                  <a:lnTo>
                    <a:pt x="564" y="1365"/>
                  </a:lnTo>
                  <a:lnTo>
                    <a:pt x="557" y="1353"/>
                  </a:lnTo>
                  <a:lnTo>
                    <a:pt x="549" y="1342"/>
                  </a:lnTo>
                  <a:lnTo>
                    <a:pt x="544" y="1331"/>
                  </a:lnTo>
                  <a:lnTo>
                    <a:pt x="534" y="1317"/>
                  </a:lnTo>
                  <a:lnTo>
                    <a:pt x="525" y="1302"/>
                  </a:lnTo>
                  <a:lnTo>
                    <a:pt x="515" y="1289"/>
                  </a:lnTo>
                  <a:lnTo>
                    <a:pt x="507" y="1274"/>
                  </a:lnTo>
                  <a:lnTo>
                    <a:pt x="498" y="1258"/>
                  </a:lnTo>
                  <a:lnTo>
                    <a:pt x="488" y="1241"/>
                  </a:lnTo>
                  <a:lnTo>
                    <a:pt x="477" y="1224"/>
                  </a:lnTo>
                  <a:lnTo>
                    <a:pt x="467" y="1207"/>
                  </a:lnTo>
                  <a:lnTo>
                    <a:pt x="456" y="1188"/>
                  </a:lnTo>
                  <a:lnTo>
                    <a:pt x="445" y="1169"/>
                  </a:lnTo>
                  <a:lnTo>
                    <a:pt x="435" y="1150"/>
                  </a:lnTo>
                  <a:lnTo>
                    <a:pt x="424" y="1131"/>
                  </a:lnTo>
                  <a:lnTo>
                    <a:pt x="412" y="1110"/>
                  </a:lnTo>
                  <a:lnTo>
                    <a:pt x="401" y="1089"/>
                  </a:lnTo>
                  <a:lnTo>
                    <a:pt x="390" y="1068"/>
                  </a:lnTo>
                  <a:lnTo>
                    <a:pt x="378" y="1047"/>
                  </a:lnTo>
                  <a:lnTo>
                    <a:pt x="365" y="1025"/>
                  </a:lnTo>
                  <a:lnTo>
                    <a:pt x="353" y="1004"/>
                  </a:lnTo>
                  <a:lnTo>
                    <a:pt x="340" y="979"/>
                  </a:lnTo>
                  <a:lnTo>
                    <a:pt x="329" y="956"/>
                  </a:lnTo>
                  <a:lnTo>
                    <a:pt x="317" y="931"/>
                  </a:lnTo>
                  <a:lnTo>
                    <a:pt x="304" y="909"/>
                  </a:lnTo>
                  <a:lnTo>
                    <a:pt x="293" y="884"/>
                  </a:lnTo>
                  <a:lnTo>
                    <a:pt x="279" y="859"/>
                  </a:lnTo>
                  <a:lnTo>
                    <a:pt x="268" y="834"/>
                  </a:lnTo>
                  <a:lnTo>
                    <a:pt x="256" y="810"/>
                  </a:lnTo>
                  <a:lnTo>
                    <a:pt x="243" y="783"/>
                  </a:lnTo>
                  <a:lnTo>
                    <a:pt x="232" y="758"/>
                  </a:lnTo>
                  <a:lnTo>
                    <a:pt x="220" y="732"/>
                  </a:lnTo>
                  <a:lnTo>
                    <a:pt x="207" y="705"/>
                  </a:lnTo>
                  <a:lnTo>
                    <a:pt x="196" y="679"/>
                  </a:lnTo>
                  <a:lnTo>
                    <a:pt x="186" y="654"/>
                  </a:lnTo>
                  <a:lnTo>
                    <a:pt x="173" y="625"/>
                  </a:lnTo>
                  <a:lnTo>
                    <a:pt x="161" y="599"/>
                  </a:lnTo>
                  <a:lnTo>
                    <a:pt x="150" y="570"/>
                  </a:lnTo>
                  <a:lnTo>
                    <a:pt x="140" y="544"/>
                  </a:lnTo>
                  <a:lnTo>
                    <a:pt x="129" y="515"/>
                  </a:lnTo>
                  <a:lnTo>
                    <a:pt x="120" y="488"/>
                  </a:lnTo>
                  <a:lnTo>
                    <a:pt x="110" y="460"/>
                  </a:lnTo>
                  <a:lnTo>
                    <a:pt x="101" y="433"/>
                  </a:lnTo>
                  <a:lnTo>
                    <a:pt x="91" y="405"/>
                  </a:lnTo>
                  <a:lnTo>
                    <a:pt x="82" y="376"/>
                  </a:lnTo>
                  <a:lnTo>
                    <a:pt x="72" y="348"/>
                  </a:lnTo>
                  <a:lnTo>
                    <a:pt x="64" y="321"/>
                  </a:lnTo>
                  <a:lnTo>
                    <a:pt x="55" y="293"/>
                  </a:lnTo>
                  <a:lnTo>
                    <a:pt x="47" y="264"/>
                  </a:lnTo>
                  <a:lnTo>
                    <a:pt x="40" y="236"/>
                  </a:lnTo>
                  <a:lnTo>
                    <a:pt x="34" y="20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10"/>
            <p:cNvSpPr>
              <a:spLocks/>
            </p:cNvSpPr>
            <p:nvPr/>
          </p:nvSpPr>
          <p:spPr bwMode="auto">
            <a:xfrm>
              <a:off x="2671" y="2727"/>
              <a:ext cx="197" cy="562"/>
            </a:xfrm>
            <a:custGeom>
              <a:avLst/>
              <a:gdLst>
                <a:gd name="T0" fmla="*/ 195 w 393"/>
                <a:gd name="T1" fmla="*/ 559 h 1124"/>
                <a:gd name="T2" fmla="*/ 192 w 393"/>
                <a:gd name="T3" fmla="*/ 555 h 1124"/>
                <a:gd name="T4" fmla="*/ 187 w 393"/>
                <a:gd name="T5" fmla="*/ 547 h 1124"/>
                <a:gd name="T6" fmla="*/ 182 w 393"/>
                <a:gd name="T7" fmla="*/ 537 h 1124"/>
                <a:gd name="T8" fmla="*/ 175 w 393"/>
                <a:gd name="T9" fmla="*/ 524 h 1124"/>
                <a:gd name="T10" fmla="*/ 168 w 393"/>
                <a:gd name="T11" fmla="*/ 508 h 1124"/>
                <a:gd name="T12" fmla="*/ 158 w 393"/>
                <a:gd name="T13" fmla="*/ 490 h 1124"/>
                <a:gd name="T14" fmla="*/ 149 w 393"/>
                <a:gd name="T15" fmla="*/ 470 h 1124"/>
                <a:gd name="T16" fmla="*/ 139 w 393"/>
                <a:gd name="T17" fmla="*/ 448 h 1124"/>
                <a:gd name="T18" fmla="*/ 129 w 393"/>
                <a:gd name="T19" fmla="*/ 424 h 1124"/>
                <a:gd name="T20" fmla="*/ 117 w 393"/>
                <a:gd name="T21" fmla="*/ 396 h 1124"/>
                <a:gd name="T22" fmla="*/ 106 w 393"/>
                <a:gd name="T23" fmla="*/ 367 h 1124"/>
                <a:gd name="T24" fmla="*/ 94 w 393"/>
                <a:gd name="T25" fmla="*/ 336 h 1124"/>
                <a:gd name="T26" fmla="*/ 83 w 393"/>
                <a:gd name="T27" fmla="*/ 302 h 1124"/>
                <a:gd name="T28" fmla="*/ 72 w 393"/>
                <a:gd name="T29" fmla="*/ 268 h 1124"/>
                <a:gd name="T30" fmla="*/ 61 w 393"/>
                <a:gd name="T31" fmla="*/ 230 h 1124"/>
                <a:gd name="T32" fmla="*/ 51 w 393"/>
                <a:gd name="T33" fmla="*/ 191 h 1124"/>
                <a:gd name="T34" fmla="*/ 40 w 393"/>
                <a:gd name="T35" fmla="*/ 149 h 1124"/>
                <a:gd name="T36" fmla="*/ 32 w 393"/>
                <a:gd name="T37" fmla="*/ 106 h 1124"/>
                <a:gd name="T38" fmla="*/ 23 w 393"/>
                <a:gd name="T39" fmla="*/ 62 h 1124"/>
                <a:gd name="T40" fmla="*/ 15 w 393"/>
                <a:gd name="T41" fmla="*/ 15 h 1124"/>
                <a:gd name="T42" fmla="*/ 0 w 393"/>
                <a:gd name="T43" fmla="*/ 5 h 1124"/>
                <a:gd name="T44" fmla="*/ 0 w 393"/>
                <a:gd name="T45" fmla="*/ 9 h 1124"/>
                <a:gd name="T46" fmla="*/ 2 w 393"/>
                <a:gd name="T47" fmla="*/ 18 h 1124"/>
                <a:gd name="T48" fmla="*/ 3 w 393"/>
                <a:gd name="T49" fmla="*/ 29 h 1124"/>
                <a:gd name="T50" fmla="*/ 5 w 393"/>
                <a:gd name="T51" fmla="*/ 44 h 1124"/>
                <a:gd name="T52" fmla="*/ 9 w 393"/>
                <a:gd name="T53" fmla="*/ 61 h 1124"/>
                <a:gd name="T54" fmla="*/ 13 w 393"/>
                <a:gd name="T55" fmla="*/ 82 h 1124"/>
                <a:gd name="T56" fmla="*/ 16 w 393"/>
                <a:gd name="T57" fmla="*/ 104 h 1124"/>
                <a:gd name="T58" fmla="*/ 21 w 393"/>
                <a:gd name="T59" fmla="*/ 130 h 1124"/>
                <a:gd name="T60" fmla="*/ 28 w 393"/>
                <a:gd name="T61" fmla="*/ 156 h 1124"/>
                <a:gd name="T62" fmla="*/ 34 w 393"/>
                <a:gd name="T63" fmla="*/ 185 h 1124"/>
                <a:gd name="T64" fmla="*/ 42 w 393"/>
                <a:gd name="T65" fmla="*/ 215 h 1124"/>
                <a:gd name="T66" fmla="*/ 51 w 393"/>
                <a:gd name="T67" fmla="*/ 246 h 1124"/>
                <a:gd name="T68" fmla="*/ 61 w 393"/>
                <a:gd name="T69" fmla="*/ 280 h 1124"/>
                <a:gd name="T70" fmla="*/ 72 w 393"/>
                <a:gd name="T71" fmla="*/ 313 h 1124"/>
                <a:gd name="T72" fmla="*/ 84 w 393"/>
                <a:gd name="T73" fmla="*/ 347 h 1124"/>
                <a:gd name="T74" fmla="*/ 97 w 393"/>
                <a:gd name="T75" fmla="*/ 382 h 1124"/>
                <a:gd name="T76" fmla="*/ 111 w 393"/>
                <a:gd name="T77" fmla="*/ 416 h 1124"/>
                <a:gd name="T78" fmla="*/ 128 w 393"/>
                <a:gd name="T79" fmla="*/ 451 h 1124"/>
                <a:gd name="T80" fmla="*/ 145 w 393"/>
                <a:gd name="T81" fmla="*/ 486 h 1124"/>
                <a:gd name="T82" fmla="*/ 163 w 393"/>
                <a:gd name="T83" fmla="*/ 520 h 1124"/>
                <a:gd name="T84" fmla="*/ 197 w 393"/>
                <a:gd name="T85" fmla="*/ 562 h 1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3"/>
                <a:gd name="T130" fmla="*/ 0 h 1124"/>
                <a:gd name="T131" fmla="*/ 393 w 393"/>
                <a:gd name="T132" fmla="*/ 1124 h 1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3" h="1124">
                  <a:moveTo>
                    <a:pt x="393" y="1124"/>
                  </a:moveTo>
                  <a:lnTo>
                    <a:pt x="393" y="1122"/>
                  </a:lnTo>
                  <a:lnTo>
                    <a:pt x="390" y="1118"/>
                  </a:lnTo>
                  <a:lnTo>
                    <a:pt x="388" y="1116"/>
                  </a:lnTo>
                  <a:lnTo>
                    <a:pt x="386" y="1113"/>
                  </a:lnTo>
                  <a:lnTo>
                    <a:pt x="384" y="1109"/>
                  </a:lnTo>
                  <a:lnTo>
                    <a:pt x="382" y="1105"/>
                  </a:lnTo>
                  <a:lnTo>
                    <a:pt x="378" y="1099"/>
                  </a:lnTo>
                  <a:lnTo>
                    <a:pt x="374" y="1094"/>
                  </a:lnTo>
                  <a:lnTo>
                    <a:pt x="371" y="1086"/>
                  </a:lnTo>
                  <a:lnTo>
                    <a:pt x="369" y="1080"/>
                  </a:lnTo>
                  <a:lnTo>
                    <a:pt x="363" y="1073"/>
                  </a:lnTo>
                  <a:lnTo>
                    <a:pt x="359" y="1065"/>
                  </a:lnTo>
                  <a:lnTo>
                    <a:pt x="355" y="1057"/>
                  </a:lnTo>
                  <a:lnTo>
                    <a:pt x="350" y="1048"/>
                  </a:lnTo>
                  <a:lnTo>
                    <a:pt x="344" y="1038"/>
                  </a:lnTo>
                  <a:lnTo>
                    <a:pt x="340" y="1029"/>
                  </a:lnTo>
                  <a:lnTo>
                    <a:pt x="335" y="1017"/>
                  </a:lnTo>
                  <a:lnTo>
                    <a:pt x="329" y="1006"/>
                  </a:lnTo>
                  <a:lnTo>
                    <a:pt x="321" y="995"/>
                  </a:lnTo>
                  <a:lnTo>
                    <a:pt x="316" y="981"/>
                  </a:lnTo>
                  <a:lnTo>
                    <a:pt x="310" y="968"/>
                  </a:lnTo>
                  <a:lnTo>
                    <a:pt x="304" y="957"/>
                  </a:lnTo>
                  <a:lnTo>
                    <a:pt x="297" y="941"/>
                  </a:lnTo>
                  <a:lnTo>
                    <a:pt x="291" y="926"/>
                  </a:lnTo>
                  <a:lnTo>
                    <a:pt x="283" y="911"/>
                  </a:lnTo>
                  <a:lnTo>
                    <a:pt x="278" y="896"/>
                  </a:lnTo>
                  <a:lnTo>
                    <a:pt x="270" y="881"/>
                  </a:lnTo>
                  <a:lnTo>
                    <a:pt x="262" y="865"/>
                  </a:lnTo>
                  <a:lnTo>
                    <a:pt x="257" y="848"/>
                  </a:lnTo>
                  <a:lnTo>
                    <a:pt x="249" y="831"/>
                  </a:lnTo>
                  <a:lnTo>
                    <a:pt x="241" y="812"/>
                  </a:lnTo>
                  <a:lnTo>
                    <a:pt x="234" y="793"/>
                  </a:lnTo>
                  <a:lnTo>
                    <a:pt x="226" y="774"/>
                  </a:lnTo>
                  <a:lnTo>
                    <a:pt x="219" y="755"/>
                  </a:lnTo>
                  <a:lnTo>
                    <a:pt x="211" y="734"/>
                  </a:lnTo>
                  <a:lnTo>
                    <a:pt x="203" y="713"/>
                  </a:lnTo>
                  <a:lnTo>
                    <a:pt x="196" y="692"/>
                  </a:lnTo>
                  <a:lnTo>
                    <a:pt x="188" y="673"/>
                  </a:lnTo>
                  <a:lnTo>
                    <a:pt x="181" y="651"/>
                  </a:lnTo>
                  <a:lnTo>
                    <a:pt x="173" y="630"/>
                  </a:lnTo>
                  <a:lnTo>
                    <a:pt x="165" y="605"/>
                  </a:lnTo>
                  <a:lnTo>
                    <a:pt x="158" y="582"/>
                  </a:lnTo>
                  <a:lnTo>
                    <a:pt x="150" y="559"/>
                  </a:lnTo>
                  <a:lnTo>
                    <a:pt x="143" y="535"/>
                  </a:lnTo>
                  <a:lnTo>
                    <a:pt x="135" y="510"/>
                  </a:lnTo>
                  <a:lnTo>
                    <a:pt x="129" y="487"/>
                  </a:lnTo>
                  <a:lnTo>
                    <a:pt x="122" y="460"/>
                  </a:lnTo>
                  <a:lnTo>
                    <a:pt x="114" y="434"/>
                  </a:lnTo>
                  <a:lnTo>
                    <a:pt x="106" y="407"/>
                  </a:lnTo>
                  <a:lnTo>
                    <a:pt x="101" y="382"/>
                  </a:lnTo>
                  <a:lnTo>
                    <a:pt x="93" y="354"/>
                  </a:lnTo>
                  <a:lnTo>
                    <a:pt x="86" y="327"/>
                  </a:lnTo>
                  <a:lnTo>
                    <a:pt x="80" y="299"/>
                  </a:lnTo>
                  <a:lnTo>
                    <a:pt x="74" y="270"/>
                  </a:lnTo>
                  <a:lnTo>
                    <a:pt x="68" y="242"/>
                  </a:lnTo>
                  <a:lnTo>
                    <a:pt x="63" y="213"/>
                  </a:lnTo>
                  <a:lnTo>
                    <a:pt x="55" y="183"/>
                  </a:lnTo>
                  <a:lnTo>
                    <a:pt x="51" y="154"/>
                  </a:lnTo>
                  <a:lnTo>
                    <a:pt x="46" y="124"/>
                  </a:lnTo>
                  <a:lnTo>
                    <a:pt x="40" y="94"/>
                  </a:lnTo>
                  <a:lnTo>
                    <a:pt x="36" y="61"/>
                  </a:lnTo>
                  <a:lnTo>
                    <a:pt x="30" y="31"/>
                  </a:lnTo>
                  <a:lnTo>
                    <a:pt x="141" y="21"/>
                  </a:lnTo>
                  <a:lnTo>
                    <a:pt x="177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6" y="59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9" y="88"/>
                  </a:lnTo>
                  <a:lnTo>
                    <a:pt x="13" y="99"/>
                  </a:lnTo>
                  <a:lnTo>
                    <a:pt x="15" y="111"/>
                  </a:lnTo>
                  <a:lnTo>
                    <a:pt x="17" y="122"/>
                  </a:lnTo>
                  <a:lnTo>
                    <a:pt x="19" y="135"/>
                  </a:lnTo>
                  <a:lnTo>
                    <a:pt x="21" y="149"/>
                  </a:lnTo>
                  <a:lnTo>
                    <a:pt x="25" y="164"/>
                  </a:lnTo>
                  <a:lnTo>
                    <a:pt x="27" y="177"/>
                  </a:lnTo>
                  <a:lnTo>
                    <a:pt x="28" y="192"/>
                  </a:lnTo>
                  <a:lnTo>
                    <a:pt x="32" y="208"/>
                  </a:lnTo>
                  <a:lnTo>
                    <a:pt x="36" y="225"/>
                  </a:lnTo>
                  <a:lnTo>
                    <a:pt x="38" y="242"/>
                  </a:lnTo>
                  <a:lnTo>
                    <a:pt x="42" y="259"/>
                  </a:lnTo>
                  <a:lnTo>
                    <a:pt x="46" y="276"/>
                  </a:lnTo>
                  <a:lnTo>
                    <a:pt x="51" y="293"/>
                  </a:lnTo>
                  <a:lnTo>
                    <a:pt x="55" y="312"/>
                  </a:lnTo>
                  <a:lnTo>
                    <a:pt x="59" y="331"/>
                  </a:lnTo>
                  <a:lnTo>
                    <a:pt x="65" y="350"/>
                  </a:lnTo>
                  <a:lnTo>
                    <a:pt x="68" y="371"/>
                  </a:lnTo>
                  <a:lnTo>
                    <a:pt x="74" y="390"/>
                  </a:lnTo>
                  <a:lnTo>
                    <a:pt x="80" y="409"/>
                  </a:lnTo>
                  <a:lnTo>
                    <a:pt x="84" y="430"/>
                  </a:lnTo>
                  <a:lnTo>
                    <a:pt x="89" y="451"/>
                  </a:lnTo>
                  <a:lnTo>
                    <a:pt x="95" y="472"/>
                  </a:lnTo>
                  <a:lnTo>
                    <a:pt x="101" y="493"/>
                  </a:lnTo>
                  <a:lnTo>
                    <a:pt x="108" y="516"/>
                  </a:lnTo>
                  <a:lnTo>
                    <a:pt x="114" y="536"/>
                  </a:lnTo>
                  <a:lnTo>
                    <a:pt x="122" y="559"/>
                  </a:lnTo>
                  <a:lnTo>
                    <a:pt x="127" y="580"/>
                  </a:lnTo>
                  <a:lnTo>
                    <a:pt x="135" y="603"/>
                  </a:lnTo>
                  <a:lnTo>
                    <a:pt x="143" y="626"/>
                  </a:lnTo>
                  <a:lnTo>
                    <a:pt x="150" y="649"/>
                  </a:lnTo>
                  <a:lnTo>
                    <a:pt x="158" y="671"/>
                  </a:lnTo>
                  <a:lnTo>
                    <a:pt x="167" y="694"/>
                  </a:lnTo>
                  <a:lnTo>
                    <a:pt x="177" y="719"/>
                  </a:lnTo>
                  <a:lnTo>
                    <a:pt x="184" y="742"/>
                  </a:lnTo>
                  <a:lnTo>
                    <a:pt x="194" y="765"/>
                  </a:lnTo>
                  <a:lnTo>
                    <a:pt x="203" y="787"/>
                  </a:lnTo>
                  <a:lnTo>
                    <a:pt x="213" y="810"/>
                  </a:lnTo>
                  <a:lnTo>
                    <a:pt x="222" y="833"/>
                  </a:lnTo>
                  <a:lnTo>
                    <a:pt x="232" y="858"/>
                  </a:lnTo>
                  <a:lnTo>
                    <a:pt x="243" y="881"/>
                  </a:lnTo>
                  <a:lnTo>
                    <a:pt x="255" y="903"/>
                  </a:lnTo>
                  <a:lnTo>
                    <a:pt x="264" y="926"/>
                  </a:lnTo>
                  <a:lnTo>
                    <a:pt x="276" y="949"/>
                  </a:lnTo>
                  <a:lnTo>
                    <a:pt x="289" y="972"/>
                  </a:lnTo>
                  <a:lnTo>
                    <a:pt x="300" y="997"/>
                  </a:lnTo>
                  <a:lnTo>
                    <a:pt x="312" y="1017"/>
                  </a:lnTo>
                  <a:lnTo>
                    <a:pt x="325" y="1040"/>
                  </a:lnTo>
                  <a:lnTo>
                    <a:pt x="338" y="1063"/>
                  </a:lnTo>
                  <a:lnTo>
                    <a:pt x="352" y="1086"/>
                  </a:lnTo>
                  <a:lnTo>
                    <a:pt x="393" y="1124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11"/>
            <p:cNvSpPr>
              <a:spLocks/>
            </p:cNvSpPr>
            <p:nvPr/>
          </p:nvSpPr>
          <p:spPr bwMode="auto">
            <a:xfrm>
              <a:off x="2541" y="2662"/>
              <a:ext cx="312" cy="713"/>
            </a:xfrm>
            <a:custGeom>
              <a:avLst/>
              <a:gdLst>
                <a:gd name="T0" fmla="*/ 307 w 625"/>
                <a:gd name="T1" fmla="*/ 707 h 1426"/>
                <a:gd name="T2" fmla="*/ 299 w 625"/>
                <a:gd name="T3" fmla="*/ 693 h 1426"/>
                <a:gd name="T4" fmla="*/ 286 w 625"/>
                <a:gd name="T5" fmla="*/ 672 h 1426"/>
                <a:gd name="T6" fmla="*/ 269 w 625"/>
                <a:gd name="T7" fmla="*/ 646 h 1426"/>
                <a:gd name="T8" fmla="*/ 250 w 625"/>
                <a:gd name="T9" fmla="*/ 613 h 1426"/>
                <a:gd name="T10" fmla="*/ 230 w 625"/>
                <a:gd name="T11" fmla="*/ 574 h 1426"/>
                <a:gd name="T12" fmla="*/ 207 w 625"/>
                <a:gd name="T13" fmla="*/ 532 h 1426"/>
                <a:gd name="T14" fmla="*/ 182 w 625"/>
                <a:gd name="T15" fmla="*/ 484 h 1426"/>
                <a:gd name="T16" fmla="*/ 157 w 625"/>
                <a:gd name="T17" fmla="*/ 432 h 1426"/>
                <a:gd name="T18" fmla="*/ 134 w 625"/>
                <a:gd name="T19" fmla="*/ 378 h 1426"/>
                <a:gd name="T20" fmla="*/ 110 w 625"/>
                <a:gd name="T21" fmla="*/ 323 h 1426"/>
                <a:gd name="T22" fmla="*/ 87 w 625"/>
                <a:gd name="T23" fmla="*/ 264 h 1426"/>
                <a:gd name="T24" fmla="*/ 66 w 625"/>
                <a:gd name="T25" fmla="*/ 203 h 1426"/>
                <a:gd name="T26" fmla="*/ 49 w 625"/>
                <a:gd name="T27" fmla="*/ 142 h 1426"/>
                <a:gd name="T28" fmla="*/ 34 w 625"/>
                <a:gd name="T29" fmla="*/ 80 h 1426"/>
                <a:gd name="T30" fmla="*/ 26 w 625"/>
                <a:gd name="T31" fmla="*/ 35 h 1426"/>
                <a:gd name="T32" fmla="*/ 35 w 625"/>
                <a:gd name="T33" fmla="*/ 31 h 1426"/>
                <a:gd name="T34" fmla="*/ 48 w 625"/>
                <a:gd name="T35" fmla="*/ 27 h 1426"/>
                <a:gd name="T36" fmla="*/ 58 w 625"/>
                <a:gd name="T37" fmla="*/ 26 h 1426"/>
                <a:gd name="T38" fmla="*/ 68 w 625"/>
                <a:gd name="T39" fmla="*/ 24 h 1426"/>
                <a:gd name="T40" fmla="*/ 79 w 625"/>
                <a:gd name="T41" fmla="*/ 21 h 1426"/>
                <a:gd name="T42" fmla="*/ 90 w 625"/>
                <a:gd name="T43" fmla="*/ 19 h 1426"/>
                <a:gd name="T44" fmla="*/ 102 w 625"/>
                <a:gd name="T45" fmla="*/ 17 h 1426"/>
                <a:gd name="T46" fmla="*/ 115 w 625"/>
                <a:gd name="T47" fmla="*/ 15 h 1426"/>
                <a:gd name="T48" fmla="*/ 129 w 625"/>
                <a:gd name="T49" fmla="*/ 14 h 1426"/>
                <a:gd name="T50" fmla="*/ 143 w 625"/>
                <a:gd name="T51" fmla="*/ 13 h 1426"/>
                <a:gd name="T52" fmla="*/ 157 w 625"/>
                <a:gd name="T53" fmla="*/ 12 h 1426"/>
                <a:gd name="T54" fmla="*/ 173 w 625"/>
                <a:gd name="T55" fmla="*/ 12 h 1426"/>
                <a:gd name="T56" fmla="*/ 187 w 625"/>
                <a:gd name="T57" fmla="*/ 0 h 1426"/>
                <a:gd name="T58" fmla="*/ 176 w 625"/>
                <a:gd name="T59" fmla="*/ 0 h 1426"/>
                <a:gd name="T60" fmla="*/ 163 w 625"/>
                <a:gd name="T61" fmla="*/ 1 h 1426"/>
                <a:gd name="T62" fmla="*/ 152 w 625"/>
                <a:gd name="T63" fmla="*/ 2 h 1426"/>
                <a:gd name="T64" fmla="*/ 139 w 625"/>
                <a:gd name="T65" fmla="*/ 2 h 1426"/>
                <a:gd name="T66" fmla="*/ 126 w 625"/>
                <a:gd name="T67" fmla="*/ 4 h 1426"/>
                <a:gd name="T68" fmla="*/ 112 w 625"/>
                <a:gd name="T69" fmla="*/ 5 h 1426"/>
                <a:gd name="T70" fmla="*/ 96 w 625"/>
                <a:gd name="T71" fmla="*/ 6 h 1426"/>
                <a:gd name="T72" fmla="*/ 80 w 625"/>
                <a:gd name="T73" fmla="*/ 7 h 1426"/>
                <a:gd name="T74" fmla="*/ 65 w 625"/>
                <a:gd name="T75" fmla="*/ 10 h 1426"/>
                <a:gd name="T76" fmla="*/ 49 w 625"/>
                <a:gd name="T77" fmla="*/ 12 h 1426"/>
                <a:gd name="T78" fmla="*/ 34 w 625"/>
                <a:gd name="T79" fmla="*/ 14 h 1426"/>
                <a:gd name="T80" fmla="*/ 19 w 625"/>
                <a:gd name="T81" fmla="*/ 17 h 1426"/>
                <a:gd name="T82" fmla="*/ 5 w 625"/>
                <a:gd name="T83" fmla="*/ 20 h 1426"/>
                <a:gd name="T84" fmla="*/ 0 w 625"/>
                <a:gd name="T85" fmla="*/ 25 h 1426"/>
                <a:gd name="T86" fmla="*/ 1 w 625"/>
                <a:gd name="T87" fmla="*/ 35 h 1426"/>
                <a:gd name="T88" fmla="*/ 4 w 625"/>
                <a:gd name="T89" fmla="*/ 49 h 1426"/>
                <a:gd name="T90" fmla="*/ 10 w 625"/>
                <a:gd name="T91" fmla="*/ 71 h 1426"/>
                <a:gd name="T92" fmla="*/ 16 w 625"/>
                <a:gd name="T93" fmla="*/ 97 h 1426"/>
                <a:gd name="T94" fmla="*/ 25 w 625"/>
                <a:gd name="T95" fmla="*/ 130 h 1426"/>
                <a:gd name="T96" fmla="*/ 37 w 625"/>
                <a:gd name="T97" fmla="*/ 166 h 1426"/>
                <a:gd name="T98" fmla="*/ 51 w 625"/>
                <a:gd name="T99" fmla="*/ 208 h 1426"/>
                <a:gd name="T100" fmla="*/ 68 w 625"/>
                <a:gd name="T101" fmla="*/ 254 h 1426"/>
                <a:gd name="T102" fmla="*/ 88 w 625"/>
                <a:gd name="T103" fmla="*/ 305 h 1426"/>
                <a:gd name="T104" fmla="*/ 112 w 625"/>
                <a:gd name="T105" fmla="*/ 361 h 1426"/>
                <a:gd name="T106" fmla="*/ 139 w 625"/>
                <a:gd name="T107" fmla="*/ 421 h 1426"/>
                <a:gd name="T108" fmla="*/ 170 w 625"/>
                <a:gd name="T109" fmla="*/ 485 h 1426"/>
                <a:gd name="T110" fmla="*/ 206 w 625"/>
                <a:gd name="T111" fmla="*/ 553 h 1426"/>
                <a:gd name="T112" fmla="*/ 246 w 625"/>
                <a:gd name="T113" fmla="*/ 624 h 1426"/>
                <a:gd name="T114" fmla="*/ 290 w 625"/>
                <a:gd name="T115" fmla="*/ 699 h 1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5"/>
                <a:gd name="T175" fmla="*/ 0 h 1426"/>
                <a:gd name="T176" fmla="*/ 625 w 625"/>
                <a:gd name="T177" fmla="*/ 1426 h 1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5" h="1426">
                  <a:moveTo>
                    <a:pt x="625" y="1426"/>
                  </a:moveTo>
                  <a:lnTo>
                    <a:pt x="623" y="1424"/>
                  </a:lnTo>
                  <a:lnTo>
                    <a:pt x="619" y="1417"/>
                  </a:lnTo>
                  <a:lnTo>
                    <a:pt x="615" y="1413"/>
                  </a:lnTo>
                  <a:lnTo>
                    <a:pt x="614" y="1407"/>
                  </a:lnTo>
                  <a:lnTo>
                    <a:pt x="608" y="1401"/>
                  </a:lnTo>
                  <a:lnTo>
                    <a:pt x="604" y="1394"/>
                  </a:lnTo>
                  <a:lnTo>
                    <a:pt x="598" y="1386"/>
                  </a:lnTo>
                  <a:lnTo>
                    <a:pt x="593" y="1377"/>
                  </a:lnTo>
                  <a:lnTo>
                    <a:pt x="587" y="1367"/>
                  </a:lnTo>
                  <a:lnTo>
                    <a:pt x="581" y="1356"/>
                  </a:lnTo>
                  <a:lnTo>
                    <a:pt x="572" y="1344"/>
                  </a:lnTo>
                  <a:lnTo>
                    <a:pt x="564" y="1331"/>
                  </a:lnTo>
                  <a:lnTo>
                    <a:pt x="557" y="1320"/>
                  </a:lnTo>
                  <a:lnTo>
                    <a:pt x="549" y="1306"/>
                  </a:lnTo>
                  <a:lnTo>
                    <a:pt x="539" y="1291"/>
                  </a:lnTo>
                  <a:lnTo>
                    <a:pt x="532" y="1276"/>
                  </a:lnTo>
                  <a:lnTo>
                    <a:pt x="522" y="1259"/>
                  </a:lnTo>
                  <a:lnTo>
                    <a:pt x="513" y="1244"/>
                  </a:lnTo>
                  <a:lnTo>
                    <a:pt x="501" y="1225"/>
                  </a:lnTo>
                  <a:lnTo>
                    <a:pt x="492" y="1207"/>
                  </a:lnTo>
                  <a:lnTo>
                    <a:pt x="482" y="1188"/>
                  </a:lnTo>
                  <a:lnTo>
                    <a:pt x="471" y="1169"/>
                  </a:lnTo>
                  <a:lnTo>
                    <a:pt x="460" y="1148"/>
                  </a:lnTo>
                  <a:lnTo>
                    <a:pt x="448" y="1128"/>
                  </a:lnTo>
                  <a:lnTo>
                    <a:pt x="437" y="1107"/>
                  </a:lnTo>
                  <a:lnTo>
                    <a:pt x="425" y="1086"/>
                  </a:lnTo>
                  <a:lnTo>
                    <a:pt x="414" y="1063"/>
                  </a:lnTo>
                  <a:lnTo>
                    <a:pt x="401" y="1040"/>
                  </a:lnTo>
                  <a:lnTo>
                    <a:pt x="389" y="1015"/>
                  </a:lnTo>
                  <a:lnTo>
                    <a:pt x="378" y="994"/>
                  </a:lnTo>
                  <a:lnTo>
                    <a:pt x="365" y="968"/>
                  </a:lnTo>
                  <a:lnTo>
                    <a:pt x="353" y="943"/>
                  </a:lnTo>
                  <a:lnTo>
                    <a:pt x="340" y="917"/>
                  </a:lnTo>
                  <a:lnTo>
                    <a:pt x="328" y="892"/>
                  </a:lnTo>
                  <a:lnTo>
                    <a:pt x="315" y="865"/>
                  </a:lnTo>
                  <a:lnTo>
                    <a:pt x="304" y="839"/>
                  </a:lnTo>
                  <a:lnTo>
                    <a:pt x="290" y="812"/>
                  </a:lnTo>
                  <a:lnTo>
                    <a:pt x="279" y="785"/>
                  </a:lnTo>
                  <a:lnTo>
                    <a:pt x="268" y="757"/>
                  </a:lnTo>
                  <a:lnTo>
                    <a:pt x="254" y="730"/>
                  </a:lnTo>
                  <a:lnTo>
                    <a:pt x="243" y="702"/>
                  </a:lnTo>
                  <a:lnTo>
                    <a:pt x="231" y="673"/>
                  </a:lnTo>
                  <a:lnTo>
                    <a:pt x="220" y="645"/>
                  </a:lnTo>
                  <a:lnTo>
                    <a:pt x="209" y="616"/>
                  </a:lnTo>
                  <a:lnTo>
                    <a:pt x="197" y="586"/>
                  </a:lnTo>
                  <a:lnTo>
                    <a:pt x="186" y="557"/>
                  </a:lnTo>
                  <a:lnTo>
                    <a:pt x="174" y="527"/>
                  </a:lnTo>
                  <a:lnTo>
                    <a:pt x="165" y="496"/>
                  </a:lnTo>
                  <a:lnTo>
                    <a:pt x="154" y="468"/>
                  </a:lnTo>
                  <a:lnTo>
                    <a:pt x="144" y="437"/>
                  </a:lnTo>
                  <a:lnTo>
                    <a:pt x="133" y="407"/>
                  </a:lnTo>
                  <a:lnTo>
                    <a:pt x="123" y="377"/>
                  </a:lnTo>
                  <a:lnTo>
                    <a:pt x="115" y="346"/>
                  </a:lnTo>
                  <a:lnTo>
                    <a:pt x="106" y="316"/>
                  </a:lnTo>
                  <a:lnTo>
                    <a:pt x="98" y="283"/>
                  </a:lnTo>
                  <a:lnTo>
                    <a:pt x="89" y="253"/>
                  </a:lnTo>
                  <a:lnTo>
                    <a:pt x="83" y="223"/>
                  </a:lnTo>
                  <a:lnTo>
                    <a:pt x="76" y="192"/>
                  </a:lnTo>
                  <a:lnTo>
                    <a:pt x="68" y="160"/>
                  </a:lnTo>
                  <a:lnTo>
                    <a:pt x="62" y="129"/>
                  </a:lnTo>
                  <a:lnTo>
                    <a:pt x="57" y="99"/>
                  </a:lnTo>
                  <a:lnTo>
                    <a:pt x="53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70" y="63"/>
                  </a:lnTo>
                  <a:lnTo>
                    <a:pt x="77" y="61"/>
                  </a:lnTo>
                  <a:lnTo>
                    <a:pt x="81" y="59"/>
                  </a:lnTo>
                  <a:lnTo>
                    <a:pt x="89" y="57"/>
                  </a:lnTo>
                  <a:lnTo>
                    <a:pt x="96" y="55"/>
                  </a:lnTo>
                  <a:lnTo>
                    <a:pt x="104" y="53"/>
                  </a:lnTo>
                  <a:lnTo>
                    <a:pt x="108" y="53"/>
                  </a:lnTo>
                  <a:lnTo>
                    <a:pt x="112" y="52"/>
                  </a:lnTo>
                  <a:lnTo>
                    <a:pt x="117" y="52"/>
                  </a:lnTo>
                  <a:lnTo>
                    <a:pt x="121" y="50"/>
                  </a:lnTo>
                  <a:lnTo>
                    <a:pt x="127" y="48"/>
                  </a:lnTo>
                  <a:lnTo>
                    <a:pt x="133" y="48"/>
                  </a:lnTo>
                  <a:lnTo>
                    <a:pt x="136" y="48"/>
                  </a:lnTo>
                  <a:lnTo>
                    <a:pt x="142" y="48"/>
                  </a:lnTo>
                  <a:lnTo>
                    <a:pt x="148" y="46"/>
                  </a:lnTo>
                  <a:lnTo>
                    <a:pt x="154" y="44"/>
                  </a:lnTo>
                  <a:lnTo>
                    <a:pt x="159" y="42"/>
                  </a:lnTo>
                  <a:lnTo>
                    <a:pt x="165" y="42"/>
                  </a:lnTo>
                  <a:lnTo>
                    <a:pt x="169" y="40"/>
                  </a:lnTo>
                  <a:lnTo>
                    <a:pt x="176" y="40"/>
                  </a:lnTo>
                  <a:lnTo>
                    <a:pt x="180" y="38"/>
                  </a:lnTo>
                  <a:lnTo>
                    <a:pt x="188" y="38"/>
                  </a:lnTo>
                  <a:lnTo>
                    <a:pt x="193" y="36"/>
                  </a:lnTo>
                  <a:lnTo>
                    <a:pt x="199" y="36"/>
                  </a:lnTo>
                  <a:lnTo>
                    <a:pt x="205" y="34"/>
                  </a:lnTo>
                  <a:lnTo>
                    <a:pt x="212" y="34"/>
                  </a:lnTo>
                  <a:lnTo>
                    <a:pt x="218" y="32"/>
                  </a:lnTo>
                  <a:lnTo>
                    <a:pt x="226" y="32"/>
                  </a:lnTo>
                  <a:lnTo>
                    <a:pt x="231" y="31"/>
                  </a:lnTo>
                  <a:lnTo>
                    <a:pt x="239" y="31"/>
                  </a:lnTo>
                  <a:lnTo>
                    <a:pt x="245" y="31"/>
                  </a:lnTo>
                  <a:lnTo>
                    <a:pt x="252" y="29"/>
                  </a:lnTo>
                  <a:lnTo>
                    <a:pt x="258" y="29"/>
                  </a:lnTo>
                  <a:lnTo>
                    <a:pt x="266" y="29"/>
                  </a:lnTo>
                  <a:lnTo>
                    <a:pt x="271" y="27"/>
                  </a:lnTo>
                  <a:lnTo>
                    <a:pt x="279" y="27"/>
                  </a:lnTo>
                  <a:lnTo>
                    <a:pt x="287" y="27"/>
                  </a:lnTo>
                  <a:lnTo>
                    <a:pt x="294" y="27"/>
                  </a:lnTo>
                  <a:lnTo>
                    <a:pt x="302" y="25"/>
                  </a:lnTo>
                  <a:lnTo>
                    <a:pt x="308" y="25"/>
                  </a:lnTo>
                  <a:lnTo>
                    <a:pt x="315" y="25"/>
                  </a:lnTo>
                  <a:lnTo>
                    <a:pt x="323" y="25"/>
                  </a:lnTo>
                  <a:lnTo>
                    <a:pt x="330" y="25"/>
                  </a:lnTo>
                  <a:lnTo>
                    <a:pt x="338" y="25"/>
                  </a:lnTo>
                  <a:lnTo>
                    <a:pt x="346" y="25"/>
                  </a:lnTo>
                  <a:lnTo>
                    <a:pt x="353" y="25"/>
                  </a:lnTo>
                  <a:lnTo>
                    <a:pt x="378" y="0"/>
                  </a:lnTo>
                  <a:lnTo>
                    <a:pt x="376" y="0"/>
                  </a:lnTo>
                  <a:lnTo>
                    <a:pt x="374" y="0"/>
                  </a:lnTo>
                  <a:lnTo>
                    <a:pt x="370" y="0"/>
                  </a:lnTo>
                  <a:lnTo>
                    <a:pt x="366" y="0"/>
                  </a:lnTo>
                  <a:lnTo>
                    <a:pt x="359" y="0"/>
                  </a:lnTo>
                  <a:lnTo>
                    <a:pt x="353" y="0"/>
                  </a:lnTo>
                  <a:lnTo>
                    <a:pt x="346" y="2"/>
                  </a:lnTo>
                  <a:lnTo>
                    <a:pt x="336" y="2"/>
                  </a:lnTo>
                  <a:lnTo>
                    <a:pt x="330" y="2"/>
                  </a:lnTo>
                  <a:lnTo>
                    <a:pt x="327" y="2"/>
                  </a:lnTo>
                  <a:lnTo>
                    <a:pt x="321" y="2"/>
                  </a:lnTo>
                  <a:lnTo>
                    <a:pt x="315" y="2"/>
                  </a:lnTo>
                  <a:lnTo>
                    <a:pt x="309" y="2"/>
                  </a:lnTo>
                  <a:lnTo>
                    <a:pt x="304" y="4"/>
                  </a:lnTo>
                  <a:lnTo>
                    <a:pt x="298" y="4"/>
                  </a:lnTo>
                  <a:lnTo>
                    <a:pt x="292" y="4"/>
                  </a:lnTo>
                  <a:lnTo>
                    <a:pt x="285" y="4"/>
                  </a:lnTo>
                  <a:lnTo>
                    <a:pt x="279" y="4"/>
                  </a:lnTo>
                  <a:lnTo>
                    <a:pt x="273" y="6"/>
                  </a:lnTo>
                  <a:lnTo>
                    <a:pt x="266" y="6"/>
                  </a:lnTo>
                  <a:lnTo>
                    <a:pt x="258" y="6"/>
                  </a:lnTo>
                  <a:lnTo>
                    <a:pt x="252" y="8"/>
                  </a:lnTo>
                  <a:lnTo>
                    <a:pt x="245" y="8"/>
                  </a:lnTo>
                  <a:lnTo>
                    <a:pt x="239" y="8"/>
                  </a:lnTo>
                  <a:lnTo>
                    <a:pt x="230" y="8"/>
                  </a:lnTo>
                  <a:lnTo>
                    <a:pt x="224" y="10"/>
                  </a:lnTo>
                  <a:lnTo>
                    <a:pt x="214" y="10"/>
                  </a:lnTo>
                  <a:lnTo>
                    <a:pt x="209" y="12"/>
                  </a:lnTo>
                  <a:lnTo>
                    <a:pt x="199" y="12"/>
                  </a:lnTo>
                  <a:lnTo>
                    <a:pt x="192" y="12"/>
                  </a:lnTo>
                  <a:lnTo>
                    <a:pt x="186" y="13"/>
                  </a:lnTo>
                  <a:lnTo>
                    <a:pt x="178" y="13"/>
                  </a:lnTo>
                  <a:lnTo>
                    <a:pt x="171" y="13"/>
                  </a:lnTo>
                  <a:lnTo>
                    <a:pt x="161" y="15"/>
                  </a:lnTo>
                  <a:lnTo>
                    <a:pt x="154" y="15"/>
                  </a:lnTo>
                  <a:lnTo>
                    <a:pt x="146" y="17"/>
                  </a:lnTo>
                  <a:lnTo>
                    <a:pt x="138" y="19"/>
                  </a:lnTo>
                  <a:lnTo>
                    <a:pt x="131" y="19"/>
                  </a:lnTo>
                  <a:lnTo>
                    <a:pt x="121" y="21"/>
                  </a:lnTo>
                  <a:lnTo>
                    <a:pt x="115" y="23"/>
                  </a:lnTo>
                  <a:lnTo>
                    <a:pt x="106" y="23"/>
                  </a:lnTo>
                  <a:lnTo>
                    <a:pt x="98" y="25"/>
                  </a:lnTo>
                  <a:lnTo>
                    <a:pt x="91" y="25"/>
                  </a:lnTo>
                  <a:lnTo>
                    <a:pt x="83" y="27"/>
                  </a:lnTo>
                  <a:lnTo>
                    <a:pt x="76" y="27"/>
                  </a:lnTo>
                  <a:lnTo>
                    <a:pt x="68" y="29"/>
                  </a:lnTo>
                  <a:lnTo>
                    <a:pt x="60" y="31"/>
                  </a:lnTo>
                  <a:lnTo>
                    <a:pt x="55" y="32"/>
                  </a:lnTo>
                  <a:lnTo>
                    <a:pt x="47" y="32"/>
                  </a:lnTo>
                  <a:lnTo>
                    <a:pt x="39" y="34"/>
                  </a:lnTo>
                  <a:lnTo>
                    <a:pt x="32" y="36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1" y="40"/>
                  </a:lnTo>
                  <a:lnTo>
                    <a:pt x="5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1" y="63"/>
                  </a:lnTo>
                  <a:lnTo>
                    <a:pt x="3" y="69"/>
                  </a:lnTo>
                  <a:lnTo>
                    <a:pt x="5" y="74"/>
                  </a:lnTo>
                  <a:lnTo>
                    <a:pt x="5" y="82"/>
                  </a:lnTo>
                  <a:lnTo>
                    <a:pt x="7" y="90"/>
                  </a:lnTo>
                  <a:lnTo>
                    <a:pt x="9" y="99"/>
                  </a:lnTo>
                  <a:lnTo>
                    <a:pt x="11" y="107"/>
                  </a:lnTo>
                  <a:lnTo>
                    <a:pt x="15" y="118"/>
                  </a:lnTo>
                  <a:lnTo>
                    <a:pt x="17" y="129"/>
                  </a:lnTo>
                  <a:lnTo>
                    <a:pt x="20" y="141"/>
                  </a:lnTo>
                  <a:lnTo>
                    <a:pt x="22" y="152"/>
                  </a:lnTo>
                  <a:lnTo>
                    <a:pt x="26" y="166"/>
                  </a:lnTo>
                  <a:lnTo>
                    <a:pt x="28" y="179"/>
                  </a:lnTo>
                  <a:lnTo>
                    <a:pt x="32" y="194"/>
                  </a:lnTo>
                  <a:lnTo>
                    <a:pt x="38" y="207"/>
                  </a:lnTo>
                  <a:lnTo>
                    <a:pt x="41" y="225"/>
                  </a:lnTo>
                  <a:lnTo>
                    <a:pt x="45" y="240"/>
                  </a:lnTo>
                  <a:lnTo>
                    <a:pt x="51" y="259"/>
                  </a:lnTo>
                  <a:lnTo>
                    <a:pt x="57" y="274"/>
                  </a:lnTo>
                  <a:lnTo>
                    <a:pt x="60" y="293"/>
                  </a:lnTo>
                  <a:lnTo>
                    <a:pt x="66" y="312"/>
                  </a:lnTo>
                  <a:lnTo>
                    <a:pt x="74" y="331"/>
                  </a:lnTo>
                  <a:lnTo>
                    <a:pt x="79" y="352"/>
                  </a:lnTo>
                  <a:lnTo>
                    <a:pt x="87" y="373"/>
                  </a:lnTo>
                  <a:lnTo>
                    <a:pt x="95" y="394"/>
                  </a:lnTo>
                  <a:lnTo>
                    <a:pt x="102" y="417"/>
                  </a:lnTo>
                  <a:lnTo>
                    <a:pt x="110" y="437"/>
                  </a:lnTo>
                  <a:lnTo>
                    <a:pt x="117" y="460"/>
                  </a:lnTo>
                  <a:lnTo>
                    <a:pt x="125" y="485"/>
                  </a:lnTo>
                  <a:lnTo>
                    <a:pt x="136" y="508"/>
                  </a:lnTo>
                  <a:lnTo>
                    <a:pt x="146" y="532"/>
                  </a:lnTo>
                  <a:lnTo>
                    <a:pt x="155" y="557"/>
                  </a:lnTo>
                  <a:lnTo>
                    <a:pt x="165" y="584"/>
                  </a:lnTo>
                  <a:lnTo>
                    <a:pt x="176" y="610"/>
                  </a:lnTo>
                  <a:lnTo>
                    <a:pt x="188" y="637"/>
                  </a:lnTo>
                  <a:lnTo>
                    <a:pt x="199" y="666"/>
                  </a:lnTo>
                  <a:lnTo>
                    <a:pt x="211" y="692"/>
                  </a:lnTo>
                  <a:lnTo>
                    <a:pt x="224" y="723"/>
                  </a:lnTo>
                  <a:lnTo>
                    <a:pt x="235" y="751"/>
                  </a:lnTo>
                  <a:lnTo>
                    <a:pt x="250" y="780"/>
                  </a:lnTo>
                  <a:lnTo>
                    <a:pt x="264" y="810"/>
                  </a:lnTo>
                  <a:lnTo>
                    <a:pt x="279" y="842"/>
                  </a:lnTo>
                  <a:lnTo>
                    <a:pt x="294" y="873"/>
                  </a:lnTo>
                  <a:lnTo>
                    <a:pt x="308" y="905"/>
                  </a:lnTo>
                  <a:lnTo>
                    <a:pt x="323" y="936"/>
                  </a:lnTo>
                  <a:lnTo>
                    <a:pt x="340" y="970"/>
                  </a:lnTo>
                  <a:lnTo>
                    <a:pt x="357" y="1002"/>
                  </a:lnTo>
                  <a:lnTo>
                    <a:pt x="374" y="1036"/>
                  </a:lnTo>
                  <a:lnTo>
                    <a:pt x="393" y="1071"/>
                  </a:lnTo>
                  <a:lnTo>
                    <a:pt x="412" y="1105"/>
                  </a:lnTo>
                  <a:lnTo>
                    <a:pt x="431" y="1139"/>
                  </a:lnTo>
                  <a:lnTo>
                    <a:pt x="450" y="1175"/>
                  </a:lnTo>
                  <a:lnTo>
                    <a:pt x="469" y="1209"/>
                  </a:lnTo>
                  <a:lnTo>
                    <a:pt x="492" y="1247"/>
                  </a:lnTo>
                  <a:lnTo>
                    <a:pt x="513" y="1283"/>
                  </a:lnTo>
                  <a:lnTo>
                    <a:pt x="536" y="1321"/>
                  </a:lnTo>
                  <a:lnTo>
                    <a:pt x="557" y="1358"/>
                  </a:lnTo>
                  <a:lnTo>
                    <a:pt x="581" y="1398"/>
                  </a:lnTo>
                  <a:lnTo>
                    <a:pt x="625" y="1426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12"/>
            <p:cNvSpPr>
              <a:spLocks/>
            </p:cNvSpPr>
            <p:nvPr/>
          </p:nvSpPr>
          <p:spPr bwMode="auto">
            <a:xfrm>
              <a:off x="3283" y="2981"/>
              <a:ext cx="177" cy="248"/>
            </a:xfrm>
            <a:custGeom>
              <a:avLst/>
              <a:gdLst>
                <a:gd name="T0" fmla="*/ 6 w 354"/>
                <a:gd name="T1" fmla="*/ 91 h 496"/>
                <a:gd name="T2" fmla="*/ 18 w 354"/>
                <a:gd name="T3" fmla="*/ 86 h 496"/>
                <a:gd name="T4" fmla="*/ 35 w 354"/>
                <a:gd name="T5" fmla="*/ 78 h 496"/>
                <a:gd name="T6" fmla="*/ 46 w 354"/>
                <a:gd name="T7" fmla="*/ 72 h 496"/>
                <a:gd name="T8" fmla="*/ 55 w 354"/>
                <a:gd name="T9" fmla="*/ 67 h 496"/>
                <a:gd name="T10" fmla="*/ 65 w 354"/>
                <a:gd name="T11" fmla="*/ 61 h 496"/>
                <a:gd name="T12" fmla="*/ 74 w 354"/>
                <a:gd name="T13" fmla="*/ 53 h 496"/>
                <a:gd name="T14" fmla="*/ 83 w 354"/>
                <a:gd name="T15" fmla="*/ 47 h 496"/>
                <a:gd name="T16" fmla="*/ 97 w 354"/>
                <a:gd name="T17" fmla="*/ 33 h 496"/>
                <a:gd name="T18" fmla="*/ 105 w 354"/>
                <a:gd name="T19" fmla="*/ 22 h 496"/>
                <a:gd name="T20" fmla="*/ 111 w 354"/>
                <a:gd name="T21" fmla="*/ 13 h 496"/>
                <a:gd name="T22" fmla="*/ 119 w 354"/>
                <a:gd name="T23" fmla="*/ 2 h 496"/>
                <a:gd name="T24" fmla="*/ 123 w 354"/>
                <a:gd name="T25" fmla="*/ 12 h 496"/>
                <a:gd name="T26" fmla="*/ 126 w 354"/>
                <a:gd name="T27" fmla="*/ 23 h 496"/>
                <a:gd name="T28" fmla="*/ 130 w 354"/>
                <a:gd name="T29" fmla="*/ 36 h 496"/>
                <a:gd name="T30" fmla="*/ 132 w 354"/>
                <a:gd name="T31" fmla="*/ 53 h 496"/>
                <a:gd name="T32" fmla="*/ 131 w 354"/>
                <a:gd name="T33" fmla="*/ 70 h 496"/>
                <a:gd name="T34" fmla="*/ 130 w 354"/>
                <a:gd name="T35" fmla="*/ 78 h 496"/>
                <a:gd name="T36" fmla="*/ 126 w 354"/>
                <a:gd name="T37" fmla="*/ 87 h 496"/>
                <a:gd name="T38" fmla="*/ 124 w 354"/>
                <a:gd name="T39" fmla="*/ 96 h 496"/>
                <a:gd name="T40" fmla="*/ 129 w 354"/>
                <a:gd name="T41" fmla="*/ 105 h 496"/>
                <a:gd name="T42" fmla="*/ 135 w 354"/>
                <a:gd name="T43" fmla="*/ 120 h 496"/>
                <a:gd name="T44" fmla="*/ 140 w 354"/>
                <a:gd name="T45" fmla="*/ 130 h 496"/>
                <a:gd name="T46" fmla="*/ 145 w 354"/>
                <a:gd name="T47" fmla="*/ 140 h 496"/>
                <a:gd name="T48" fmla="*/ 150 w 354"/>
                <a:gd name="T49" fmla="*/ 151 h 496"/>
                <a:gd name="T50" fmla="*/ 153 w 354"/>
                <a:gd name="T51" fmla="*/ 164 h 496"/>
                <a:gd name="T52" fmla="*/ 158 w 354"/>
                <a:gd name="T53" fmla="*/ 175 h 496"/>
                <a:gd name="T54" fmla="*/ 163 w 354"/>
                <a:gd name="T55" fmla="*/ 188 h 496"/>
                <a:gd name="T56" fmla="*/ 167 w 354"/>
                <a:gd name="T57" fmla="*/ 201 h 496"/>
                <a:gd name="T58" fmla="*/ 170 w 354"/>
                <a:gd name="T59" fmla="*/ 213 h 496"/>
                <a:gd name="T60" fmla="*/ 173 w 354"/>
                <a:gd name="T61" fmla="*/ 226 h 496"/>
                <a:gd name="T62" fmla="*/ 175 w 354"/>
                <a:gd name="T63" fmla="*/ 237 h 496"/>
                <a:gd name="T64" fmla="*/ 177 w 354"/>
                <a:gd name="T65" fmla="*/ 248 h 496"/>
                <a:gd name="T66" fmla="*/ 133 w 354"/>
                <a:gd name="T67" fmla="*/ 235 h 496"/>
                <a:gd name="T68" fmla="*/ 129 w 354"/>
                <a:gd name="T69" fmla="*/ 225 h 496"/>
                <a:gd name="T70" fmla="*/ 120 w 354"/>
                <a:gd name="T71" fmla="*/ 212 h 496"/>
                <a:gd name="T72" fmla="*/ 110 w 354"/>
                <a:gd name="T73" fmla="*/ 198 h 496"/>
                <a:gd name="T74" fmla="*/ 99 w 354"/>
                <a:gd name="T75" fmla="*/ 184 h 496"/>
                <a:gd name="T76" fmla="*/ 86 w 354"/>
                <a:gd name="T77" fmla="*/ 169 h 496"/>
                <a:gd name="T78" fmla="*/ 72 w 354"/>
                <a:gd name="T79" fmla="*/ 158 h 496"/>
                <a:gd name="T80" fmla="*/ 60 w 354"/>
                <a:gd name="T81" fmla="*/ 152 h 496"/>
                <a:gd name="T82" fmla="*/ 51 w 354"/>
                <a:gd name="T83" fmla="*/ 153 h 496"/>
                <a:gd name="T84" fmla="*/ 42 w 354"/>
                <a:gd name="T85" fmla="*/ 152 h 496"/>
                <a:gd name="T86" fmla="*/ 33 w 354"/>
                <a:gd name="T87" fmla="*/ 149 h 496"/>
                <a:gd name="T88" fmla="*/ 22 w 354"/>
                <a:gd name="T89" fmla="*/ 144 h 496"/>
                <a:gd name="T90" fmla="*/ 13 w 354"/>
                <a:gd name="T91" fmla="*/ 133 h 496"/>
                <a:gd name="T92" fmla="*/ 7 w 354"/>
                <a:gd name="T93" fmla="*/ 120 h 496"/>
                <a:gd name="T94" fmla="*/ 5 w 354"/>
                <a:gd name="T95" fmla="*/ 110 h 496"/>
                <a:gd name="T96" fmla="*/ 0 w 354"/>
                <a:gd name="T97" fmla="*/ 94 h 4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96"/>
                <a:gd name="T149" fmla="*/ 354 w 354"/>
                <a:gd name="T150" fmla="*/ 496 h 4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96">
                  <a:moveTo>
                    <a:pt x="0" y="188"/>
                  </a:moveTo>
                  <a:lnTo>
                    <a:pt x="2" y="186"/>
                  </a:lnTo>
                  <a:lnTo>
                    <a:pt x="8" y="184"/>
                  </a:lnTo>
                  <a:lnTo>
                    <a:pt x="12" y="182"/>
                  </a:lnTo>
                  <a:lnTo>
                    <a:pt x="17" y="181"/>
                  </a:lnTo>
                  <a:lnTo>
                    <a:pt x="21" y="177"/>
                  </a:lnTo>
                  <a:lnTo>
                    <a:pt x="29" y="175"/>
                  </a:lnTo>
                  <a:lnTo>
                    <a:pt x="36" y="171"/>
                  </a:lnTo>
                  <a:lnTo>
                    <a:pt x="42" y="167"/>
                  </a:lnTo>
                  <a:lnTo>
                    <a:pt x="52" y="165"/>
                  </a:lnTo>
                  <a:lnTo>
                    <a:pt x="59" y="162"/>
                  </a:lnTo>
                  <a:lnTo>
                    <a:pt x="69" y="156"/>
                  </a:lnTo>
                  <a:lnTo>
                    <a:pt x="76" y="152"/>
                  </a:lnTo>
                  <a:lnTo>
                    <a:pt x="82" y="150"/>
                  </a:lnTo>
                  <a:lnTo>
                    <a:pt x="86" y="146"/>
                  </a:lnTo>
                  <a:lnTo>
                    <a:pt x="92" y="144"/>
                  </a:lnTo>
                  <a:lnTo>
                    <a:pt x="97" y="143"/>
                  </a:lnTo>
                  <a:lnTo>
                    <a:pt x="101" y="139"/>
                  </a:lnTo>
                  <a:lnTo>
                    <a:pt x="105" y="137"/>
                  </a:lnTo>
                  <a:lnTo>
                    <a:pt x="111" y="133"/>
                  </a:lnTo>
                  <a:lnTo>
                    <a:pt x="114" y="131"/>
                  </a:lnTo>
                  <a:lnTo>
                    <a:pt x="120" y="127"/>
                  </a:lnTo>
                  <a:lnTo>
                    <a:pt x="124" y="124"/>
                  </a:lnTo>
                  <a:lnTo>
                    <a:pt x="130" y="122"/>
                  </a:lnTo>
                  <a:lnTo>
                    <a:pt x="135" y="118"/>
                  </a:lnTo>
                  <a:lnTo>
                    <a:pt x="139" y="114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2" y="105"/>
                  </a:lnTo>
                  <a:lnTo>
                    <a:pt x="156" y="99"/>
                  </a:lnTo>
                  <a:lnTo>
                    <a:pt x="162" y="97"/>
                  </a:lnTo>
                  <a:lnTo>
                    <a:pt x="166" y="93"/>
                  </a:lnTo>
                  <a:lnTo>
                    <a:pt x="171" y="89"/>
                  </a:lnTo>
                  <a:lnTo>
                    <a:pt x="179" y="82"/>
                  </a:lnTo>
                  <a:lnTo>
                    <a:pt x="187" y="74"/>
                  </a:lnTo>
                  <a:lnTo>
                    <a:pt x="194" y="65"/>
                  </a:lnTo>
                  <a:lnTo>
                    <a:pt x="202" y="57"/>
                  </a:lnTo>
                  <a:lnTo>
                    <a:pt x="206" y="51"/>
                  </a:lnTo>
                  <a:lnTo>
                    <a:pt x="207" y="47"/>
                  </a:lnTo>
                  <a:lnTo>
                    <a:pt x="211" y="44"/>
                  </a:lnTo>
                  <a:lnTo>
                    <a:pt x="215" y="40"/>
                  </a:lnTo>
                  <a:lnTo>
                    <a:pt x="217" y="34"/>
                  </a:lnTo>
                  <a:lnTo>
                    <a:pt x="219" y="28"/>
                  </a:lnTo>
                  <a:lnTo>
                    <a:pt x="223" y="25"/>
                  </a:lnTo>
                  <a:lnTo>
                    <a:pt x="225" y="21"/>
                  </a:lnTo>
                  <a:lnTo>
                    <a:pt x="236" y="0"/>
                  </a:lnTo>
                  <a:lnTo>
                    <a:pt x="238" y="4"/>
                  </a:lnTo>
                  <a:lnTo>
                    <a:pt x="240" y="9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6" y="23"/>
                  </a:lnTo>
                  <a:lnTo>
                    <a:pt x="247" y="28"/>
                  </a:lnTo>
                  <a:lnTo>
                    <a:pt x="249" y="34"/>
                  </a:lnTo>
                  <a:lnTo>
                    <a:pt x="251" y="40"/>
                  </a:lnTo>
                  <a:lnTo>
                    <a:pt x="253" y="46"/>
                  </a:lnTo>
                  <a:lnTo>
                    <a:pt x="255" y="51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9" y="72"/>
                  </a:lnTo>
                  <a:lnTo>
                    <a:pt x="259" y="80"/>
                  </a:lnTo>
                  <a:lnTo>
                    <a:pt x="261" y="87"/>
                  </a:lnTo>
                  <a:lnTo>
                    <a:pt x="261" y="95"/>
                  </a:lnTo>
                  <a:lnTo>
                    <a:pt x="263" y="105"/>
                  </a:lnTo>
                  <a:lnTo>
                    <a:pt x="263" y="112"/>
                  </a:lnTo>
                  <a:lnTo>
                    <a:pt x="263" y="122"/>
                  </a:lnTo>
                  <a:lnTo>
                    <a:pt x="263" y="129"/>
                  </a:lnTo>
                  <a:lnTo>
                    <a:pt x="261" y="139"/>
                  </a:lnTo>
                  <a:lnTo>
                    <a:pt x="261" y="143"/>
                  </a:lnTo>
                  <a:lnTo>
                    <a:pt x="259" y="146"/>
                  </a:lnTo>
                  <a:lnTo>
                    <a:pt x="259" y="150"/>
                  </a:lnTo>
                  <a:lnTo>
                    <a:pt x="259" y="156"/>
                  </a:lnTo>
                  <a:lnTo>
                    <a:pt x="257" y="160"/>
                  </a:lnTo>
                  <a:lnTo>
                    <a:pt x="257" y="165"/>
                  </a:lnTo>
                  <a:lnTo>
                    <a:pt x="255" y="169"/>
                  </a:lnTo>
                  <a:lnTo>
                    <a:pt x="253" y="173"/>
                  </a:lnTo>
                  <a:lnTo>
                    <a:pt x="251" y="177"/>
                  </a:lnTo>
                  <a:lnTo>
                    <a:pt x="251" y="182"/>
                  </a:lnTo>
                  <a:lnTo>
                    <a:pt x="249" y="188"/>
                  </a:lnTo>
                  <a:lnTo>
                    <a:pt x="249" y="192"/>
                  </a:lnTo>
                  <a:lnTo>
                    <a:pt x="249" y="194"/>
                  </a:lnTo>
                  <a:lnTo>
                    <a:pt x="251" y="200"/>
                  </a:lnTo>
                  <a:lnTo>
                    <a:pt x="255" y="205"/>
                  </a:lnTo>
                  <a:lnTo>
                    <a:pt x="257" y="209"/>
                  </a:lnTo>
                  <a:lnTo>
                    <a:pt x="259" y="217"/>
                  </a:lnTo>
                  <a:lnTo>
                    <a:pt x="263" y="224"/>
                  </a:lnTo>
                  <a:lnTo>
                    <a:pt x="266" y="232"/>
                  </a:lnTo>
                  <a:lnTo>
                    <a:pt x="270" y="240"/>
                  </a:lnTo>
                  <a:lnTo>
                    <a:pt x="272" y="243"/>
                  </a:lnTo>
                  <a:lnTo>
                    <a:pt x="274" y="249"/>
                  </a:lnTo>
                  <a:lnTo>
                    <a:pt x="278" y="253"/>
                  </a:lnTo>
                  <a:lnTo>
                    <a:pt x="280" y="259"/>
                  </a:lnTo>
                  <a:lnTo>
                    <a:pt x="282" y="262"/>
                  </a:lnTo>
                  <a:lnTo>
                    <a:pt x="284" y="268"/>
                  </a:lnTo>
                  <a:lnTo>
                    <a:pt x="285" y="274"/>
                  </a:lnTo>
                  <a:lnTo>
                    <a:pt x="289" y="279"/>
                  </a:lnTo>
                  <a:lnTo>
                    <a:pt x="291" y="283"/>
                  </a:lnTo>
                  <a:lnTo>
                    <a:pt x="293" y="291"/>
                  </a:lnTo>
                  <a:lnTo>
                    <a:pt x="295" y="297"/>
                  </a:lnTo>
                  <a:lnTo>
                    <a:pt x="299" y="302"/>
                  </a:lnTo>
                  <a:lnTo>
                    <a:pt x="301" y="308"/>
                  </a:lnTo>
                  <a:lnTo>
                    <a:pt x="303" y="314"/>
                  </a:lnTo>
                  <a:lnTo>
                    <a:pt x="304" y="319"/>
                  </a:lnTo>
                  <a:lnTo>
                    <a:pt x="306" y="327"/>
                  </a:lnTo>
                  <a:lnTo>
                    <a:pt x="308" y="333"/>
                  </a:lnTo>
                  <a:lnTo>
                    <a:pt x="312" y="338"/>
                  </a:lnTo>
                  <a:lnTo>
                    <a:pt x="314" y="344"/>
                  </a:lnTo>
                  <a:lnTo>
                    <a:pt x="316" y="350"/>
                  </a:lnTo>
                  <a:lnTo>
                    <a:pt x="318" y="355"/>
                  </a:lnTo>
                  <a:lnTo>
                    <a:pt x="320" y="363"/>
                  </a:lnTo>
                  <a:lnTo>
                    <a:pt x="322" y="369"/>
                  </a:lnTo>
                  <a:lnTo>
                    <a:pt x="325" y="376"/>
                  </a:lnTo>
                  <a:lnTo>
                    <a:pt x="327" y="382"/>
                  </a:lnTo>
                  <a:lnTo>
                    <a:pt x="329" y="388"/>
                  </a:lnTo>
                  <a:lnTo>
                    <a:pt x="331" y="394"/>
                  </a:lnTo>
                  <a:lnTo>
                    <a:pt x="333" y="401"/>
                  </a:lnTo>
                  <a:lnTo>
                    <a:pt x="335" y="407"/>
                  </a:lnTo>
                  <a:lnTo>
                    <a:pt x="337" y="414"/>
                  </a:lnTo>
                  <a:lnTo>
                    <a:pt x="339" y="420"/>
                  </a:lnTo>
                  <a:lnTo>
                    <a:pt x="339" y="426"/>
                  </a:lnTo>
                  <a:lnTo>
                    <a:pt x="341" y="432"/>
                  </a:lnTo>
                  <a:lnTo>
                    <a:pt x="342" y="437"/>
                  </a:lnTo>
                  <a:lnTo>
                    <a:pt x="344" y="443"/>
                  </a:lnTo>
                  <a:lnTo>
                    <a:pt x="346" y="451"/>
                  </a:lnTo>
                  <a:lnTo>
                    <a:pt x="346" y="456"/>
                  </a:lnTo>
                  <a:lnTo>
                    <a:pt x="348" y="462"/>
                  </a:lnTo>
                  <a:lnTo>
                    <a:pt x="348" y="468"/>
                  </a:lnTo>
                  <a:lnTo>
                    <a:pt x="350" y="473"/>
                  </a:lnTo>
                  <a:lnTo>
                    <a:pt x="350" y="479"/>
                  </a:lnTo>
                  <a:lnTo>
                    <a:pt x="352" y="485"/>
                  </a:lnTo>
                  <a:lnTo>
                    <a:pt x="352" y="490"/>
                  </a:lnTo>
                  <a:lnTo>
                    <a:pt x="354" y="496"/>
                  </a:lnTo>
                  <a:lnTo>
                    <a:pt x="272" y="479"/>
                  </a:lnTo>
                  <a:lnTo>
                    <a:pt x="272" y="477"/>
                  </a:lnTo>
                  <a:lnTo>
                    <a:pt x="268" y="473"/>
                  </a:lnTo>
                  <a:lnTo>
                    <a:pt x="266" y="470"/>
                  </a:lnTo>
                  <a:lnTo>
                    <a:pt x="265" y="466"/>
                  </a:lnTo>
                  <a:lnTo>
                    <a:pt x="263" y="460"/>
                  </a:lnTo>
                  <a:lnTo>
                    <a:pt x="261" y="456"/>
                  </a:lnTo>
                  <a:lnTo>
                    <a:pt x="257" y="449"/>
                  </a:lnTo>
                  <a:lnTo>
                    <a:pt x="253" y="443"/>
                  </a:lnTo>
                  <a:lnTo>
                    <a:pt x="249" y="437"/>
                  </a:lnTo>
                  <a:lnTo>
                    <a:pt x="246" y="432"/>
                  </a:lnTo>
                  <a:lnTo>
                    <a:pt x="240" y="424"/>
                  </a:lnTo>
                  <a:lnTo>
                    <a:pt x="236" y="418"/>
                  </a:lnTo>
                  <a:lnTo>
                    <a:pt x="230" y="411"/>
                  </a:lnTo>
                  <a:lnTo>
                    <a:pt x="227" y="405"/>
                  </a:lnTo>
                  <a:lnTo>
                    <a:pt x="221" y="395"/>
                  </a:lnTo>
                  <a:lnTo>
                    <a:pt x="215" y="388"/>
                  </a:lnTo>
                  <a:lnTo>
                    <a:pt x="209" y="380"/>
                  </a:lnTo>
                  <a:lnTo>
                    <a:pt x="204" y="373"/>
                  </a:lnTo>
                  <a:lnTo>
                    <a:pt x="198" y="367"/>
                  </a:lnTo>
                  <a:lnTo>
                    <a:pt x="190" y="359"/>
                  </a:lnTo>
                  <a:lnTo>
                    <a:pt x="185" y="352"/>
                  </a:lnTo>
                  <a:lnTo>
                    <a:pt x="179" y="344"/>
                  </a:lnTo>
                  <a:lnTo>
                    <a:pt x="171" y="338"/>
                  </a:lnTo>
                  <a:lnTo>
                    <a:pt x="164" y="333"/>
                  </a:lnTo>
                  <a:lnTo>
                    <a:pt x="158" y="325"/>
                  </a:lnTo>
                  <a:lnTo>
                    <a:pt x="150" y="321"/>
                  </a:lnTo>
                  <a:lnTo>
                    <a:pt x="143" y="316"/>
                  </a:lnTo>
                  <a:lnTo>
                    <a:pt x="135" y="312"/>
                  </a:lnTo>
                  <a:lnTo>
                    <a:pt x="130" y="306"/>
                  </a:lnTo>
                  <a:lnTo>
                    <a:pt x="122" y="304"/>
                  </a:lnTo>
                  <a:lnTo>
                    <a:pt x="120" y="304"/>
                  </a:lnTo>
                  <a:lnTo>
                    <a:pt x="118" y="306"/>
                  </a:lnTo>
                  <a:lnTo>
                    <a:pt x="112" y="306"/>
                  </a:lnTo>
                  <a:lnTo>
                    <a:pt x="107" y="306"/>
                  </a:lnTo>
                  <a:lnTo>
                    <a:pt x="103" y="306"/>
                  </a:lnTo>
                  <a:lnTo>
                    <a:pt x="97" y="306"/>
                  </a:lnTo>
                  <a:lnTo>
                    <a:pt x="93" y="306"/>
                  </a:lnTo>
                  <a:lnTo>
                    <a:pt x="90" y="306"/>
                  </a:lnTo>
                  <a:lnTo>
                    <a:pt x="84" y="304"/>
                  </a:lnTo>
                  <a:lnTo>
                    <a:pt x="80" y="304"/>
                  </a:lnTo>
                  <a:lnTo>
                    <a:pt x="74" y="302"/>
                  </a:lnTo>
                  <a:lnTo>
                    <a:pt x="71" y="302"/>
                  </a:lnTo>
                  <a:lnTo>
                    <a:pt x="65" y="298"/>
                  </a:lnTo>
                  <a:lnTo>
                    <a:pt x="59" y="297"/>
                  </a:lnTo>
                  <a:lnTo>
                    <a:pt x="54" y="295"/>
                  </a:lnTo>
                  <a:lnTo>
                    <a:pt x="50" y="291"/>
                  </a:lnTo>
                  <a:lnTo>
                    <a:pt x="44" y="287"/>
                  </a:lnTo>
                  <a:lnTo>
                    <a:pt x="40" y="283"/>
                  </a:lnTo>
                  <a:lnTo>
                    <a:pt x="36" y="278"/>
                  </a:lnTo>
                  <a:lnTo>
                    <a:pt x="31" y="274"/>
                  </a:lnTo>
                  <a:lnTo>
                    <a:pt x="27" y="266"/>
                  </a:lnTo>
                  <a:lnTo>
                    <a:pt x="23" y="260"/>
                  </a:lnTo>
                  <a:lnTo>
                    <a:pt x="19" y="253"/>
                  </a:lnTo>
                  <a:lnTo>
                    <a:pt x="17" y="245"/>
                  </a:lnTo>
                  <a:lnTo>
                    <a:pt x="14" y="240"/>
                  </a:lnTo>
                  <a:lnTo>
                    <a:pt x="14" y="236"/>
                  </a:lnTo>
                  <a:lnTo>
                    <a:pt x="12" y="230"/>
                  </a:lnTo>
                  <a:lnTo>
                    <a:pt x="12" y="226"/>
                  </a:lnTo>
                  <a:lnTo>
                    <a:pt x="10" y="220"/>
                  </a:lnTo>
                  <a:lnTo>
                    <a:pt x="10" y="215"/>
                  </a:lnTo>
                  <a:lnTo>
                    <a:pt x="10" y="209"/>
                  </a:lnTo>
                  <a:lnTo>
                    <a:pt x="10" y="205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3"/>
            <p:cNvSpPr>
              <a:spLocks/>
            </p:cNvSpPr>
            <p:nvPr/>
          </p:nvSpPr>
          <p:spPr bwMode="auto">
            <a:xfrm>
              <a:off x="2713" y="2322"/>
              <a:ext cx="741" cy="800"/>
            </a:xfrm>
            <a:custGeom>
              <a:avLst/>
              <a:gdLst>
                <a:gd name="T0" fmla="*/ 337 w 741"/>
                <a:gd name="T1" fmla="*/ 743 h 800"/>
                <a:gd name="T2" fmla="*/ 298 w 741"/>
                <a:gd name="T3" fmla="*/ 740 h 800"/>
                <a:gd name="T4" fmla="*/ 244 w 741"/>
                <a:gd name="T5" fmla="*/ 731 h 800"/>
                <a:gd name="T6" fmla="*/ 183 w 741"/>
                <a:gd name="T7" fmla="*/ 709 h 800"/>
                <a:gd name="T8" fmla="*/ 121 w 741"/>
                <a:gd name="T9" fmla="*/ 670 h 800"/>
                <a:gd name="T10" fmla="*/ 65 w 741"/>
                <a:gd name="T11" fmla="*/ 607 h 800"/>
                <a:gd name="T12" fmla="*/ 23 w 741"/>
                <a:gd name="T13" fmla="*/ 519 h 800"/>
                <a:gd name="T14" fmla="*/ 2 w 741"/>
                <a:gd name="T15" fmla="*/ 419 h 800"/>
                <a:gd name="T16" fmla="*/ 3 w 741"/>
                <a:gd name="T17" fmla="*/ 331 h 800"/>
                <a:gd name="T18" fmla="*/ 19 w 741"/>
                <a:gd name="T19" fmla="*/ 255 h 800"/>
                <a:gd name="T20" fmla="*/ 44 w 741"/>
                <a:gd name="T21" fmla="*/ 195 h 800"/>
                <a:gd name="T22" fmla="*/ 70 w 741"/>
                <a:gd name="T23" fmla="*/ 150 h 800"/>
                <a:gd name="T24" fmla="*/ 91 w 741"/>
                <a:gd name="T25" fmla="*/ 120 h 800"/>
                <a:gd name="T26" fmla="*/ 107 w 741"/>
                <a:gd name="T27" fmla="*/ 105 h 800"/>
                <a:gd name="T28" fmla="*/ 131 w 741"/>
                <a:gd name="T29" fmla="*/ 85 h 800"/>
                <a:gd name="T30" fmla="*/ 170 w 741"/>
                <a:gd name="T31" fmla="*/ 58 h 800"/>
                <a:gd name="T32" fmla="*/ 225 w 741"/>
                <a:gd name="T33" fmla="*/ 31 h 800"/>
                <a:gd name="T34" fmla="*/ 292 w 741"/>
                <a:gd name="T35" fmla="*/ 9 h 800"/>
                <a:gd name="T36" fmla="*/ 370 w 741"/>
                <a:gd name="T37" fmla="*/ 0 h 800"/>
                <a:gd name="T38" fmla="*/ 457 w 741"/>
                <a:gd name="T39" fmla="*/ 12 h 800"/>
                <a:gd name="T40" fmla="*/ 547 w 741"/>
                <a:gd name="T41" fmla="*/ 45 h 800"/>
                <a:gd name="T42" fmla="*/ 615 w 741"/>
                <a:gd name="T43" fmla="*/ 89 h 800"/>
                <a:gd name="T44" fmla="*/ 665 w 741"/>
                <a:gd name="T45" fmla="*/ 135 h 800"/>
                <a:gd name="T46" fmla="*/ 700 w 741"/>
                <a:gd name="T47" fmla="*/ 181 h 800"/>
                <a:gd name="T48" fmla="*/ 721 w 741"/>
                <a:gd name="T49" fmla="*/ 222 h 800"/>
                <a:gd name="T50" fmla="*/ 732 w 741"/>
                <a:gd name="T51" fmla="*/ 253 h 800"/>
                <a:gd name="T52" fmla="*/ 737 w 741"/>
                <a:gd name="T53" fmla="*/ 273 h 800"/>
                <a:gd name="T54" fmla="*/ 740 w 741"/>
                <a:gd name="T55" fmla="*/ 297 h 800"/>
                <a:gd name="T56" fmla="*/ 741 w 741"/>
                <a:gd name="T57" fmla="*/ 318 h 800"/>
                <a:gd name="T58" fmla="*/ 741 w 741"/>
                <a:gd name="T59" fmla="*/ 344 h 800"/>
                <a:gd name="T60" fmla="*/ 741 w 741"/>
                <a:gd name="T61" fmla="*/ 371 h 800"/>
                <a:gd name="T62" fmla="*/ 737 w 741"/>
                <a:gd name="T63" fmla="*/ 398 h 800"/>
                <a:gd name="T64" fmla="*/ 732 w 741"/>
                <a:gd name="T65" fmla="*/ 415 h 800"/>
                <a:gd name="T66" fmla="*/ 731 w 741"/>
                <a:gd name="T67" fmla="*/ 387 h 800"/>
                <a:gd name="T68" fmla="*/ 727 w 741"/>
                <a:gd name="T69" fmla="*/ 340 h 800"/>
                <a:gd name="T70" fmla="*/ 714 w 741"/>
                <a:gd name="T71" fmla="*/ 280 h 800"/>
                <a:gd name="T72" fmla="*/ 686 w 741"/>
                <a:gd name="T73" fmla="*/ 214 h 800"/>
                <a:gd name="T74" fmla="*/ 641 w 741"/>
                <a:gd name="T75" fmla="*/ 154 h 800"/>
                <a:gd name="T76" fmla="*/ 571 w 741"/>
                <a:gd name="T77" fmla="*/ 106 h 800"/>
                <a:gd name="T78" fmla="*/ 477 w 741"/>
                <a:gd name="T79" fmla="*/ 78 h 800"/>
                <a:gd name="T80" fmla="*/ 387 w 741"/>
                <a:gd name="T81" fmla="*/ 82 h 800"/>
                <a:gd name="T82" fmla="*/ 309 w 741"/>
                <a:gd name="T83" fmla="*/ 110 h 800"/>
                <a:gd name="T84" fmla="*/ 244 w 741"/>
                <a:gd name="T85" fmla="*/ 155 h 800"/>
                <a:gd name="T86" fmla="*/ 195 w 741"/>
                <a:gd name="T87" fmla="*/ 211 h 800"/>
                <a:gd name="T88" fmla="*/ 160 w 741"/>
                <a:gd name="T89" fmla="*/ 267 h 800"/>
                <a:gd name="T90" fmla="*/ 139 w 741"/>
                <a:gd name="T91" fmla="*/ 314 h 800"/>
                <a:gd name="T92" fmla="*/ 134 w 741"/>
                <a:gd name="T93" fmla="*/ 349 h 800"/>
                <a:gd name="T94" fmla="*/ 132 w 741"/>
                <a:gd name="T95" fmla="*/ 385 h 800"/>
                <a:gd name="T96" fmla="*/ 131 w 741"/>
                <a:gd name="T97" fmla="*/ 428 h 800"/>
                <a:gd name="T98" fmla="*/ 136 w 741"/>
                <a:gd name="T99" fmla="*/ 478 h 800"/>
                <a:gd name="T100" fmla="*/ 148 w 741"/>
                <a:gd name="T101" fmla="*/ 531 h 800"/>
                <a:gd name="T102" fmla="*/ 173 w 741"/>
                <a:gd name="T103" fmla="*/ 585 h 800"/>
                <a:gd name="T104" fmla="*/ 215 w 741"/>
                <a:gd name="T105" fmla="*/ 640 h 800"/>
                <a:gd name="T106" fmla="*/ 270 w 741"/>
                <a:gd name="T107" fmla="*/ 687 h 800"/>
                <a:gd name="T108" fmla="*/ 292 w 741"/>
                <a:gd name="T109" fmla="*/ 701 h 800"/>
                <a:gd name="T110" fmla="*/ 321 w 741"/>
                <a:gd name="T111" fmla="*/ 715 h 800"/>
                <a:gd name="T112" fmla="*/ 342 w 741"/>
                <a:gd name="T113" fmla="*/ 722 h 800"/>
                <a:gd name="T114" fmla="*/ 366 w 741"/>
                <a:gd name="T115" fmla="*/ 728 h 8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1"/>
                <a:gd name="T175" fmla="*/ 0 h 800"/>
                <a:gd name="T176" fmla="*/ 741 w 741"/>
                <a:gd name="T177" fmla="*/ 800 h 8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1" h="800">
                  <a:moveTo>
                    <a:pt x="354" y="743"/>
                  </a:moveTo>
                  <a:lnTo>
                    <a:pt x="353" y="743"/>
                  </a:lnTo>
                  <a:lnTo>
                    <a:pt x="350" y="743"/>
                  </a:lnTo>
                  <a:lnTo>
                    <a:pt x="349" y="743"/>
                  </a:lnTo>
                  <a:lnTo>
                    <a:pt x="347" y="743"/>
                  </a:lnTo>
                  <a:lnTo>
                    <a:pt x="344" y="743"/>
                  </a:lnTo>
                  <a:lnTo>
                    <a:pt x="342" y="743"/>
                  </a:lnTo>
                  <a:lnTo>
                    <a:pt x="338" y="743"/>
                  </a:lnTo>
                  <a:lnTo>
                    <a:pt x="337" y="743"/>
                  </a:lnTo>
                  <a:lnTo>
                    <a:pt x="333" y="743"/>
                  </a:lnTo>
                  <a:lnTo>
                    <a:pt x="329" y="743"/>
                  </a:lnTo>
                  <a:lnTo>
                    <a:pt x="325" y="742"/>
                  </a:lnTo>
                  <a:lnTo>
                    <a:pt x="321" y="742"/>
                  </a:lnTo>
                  <a:lnTo>
                    <a:pt x="317" y="742"/>
                  </a:lnTo>
                  <a:lnTo>
                    <a:pt x="313" y="742"/>
                  </a:lnTo>
                  <a:lnTo>
                    <a:pt x="308" y="741"/>
                  </a:lnTo>
                  <a:lnTo>
                    <a:pt x="303" y="741"/>
                  </a:lnTo>
                  <a:lnTo>
                    <a:pt x="298" y="740"/>
                  </a:lnTo>
                  <a:lnTo>
                    <a:pt x="292" y="740"/>
                  </a:lnTo>
                  <a:lnTo>
                    <a:pt x="287" y="739"/>
                  </a:lnTo>
                  <a:lnTo>
                    <a:pt x="281" y="738"/>
                  </a:lnTo>
                  <a:lnTo>
                    <a:pt x="276" y="737"/>
                  </a:lnTo>
                  <a:lnTo>
                    <a:pt x="270" y="737"/>
                  </a:lnTo>
                  <a:lnTo>
                    <a:pt x="263" y="735"/>
                  </a:lnTo>
                  <a:lnTo>
                    <a:pt x="257" y="734"/>
                  </a:lnTo>
                  <a:lnTo>
                    <a:pt x="251" y="732"/>
                  </a:lnTo>
                  <a:lnTo>
                    <a:pt x="244" y="731"/>
                  </a:lnTo>
                  <a:lnTo>
                    <a:pt x="237" y="729"/>
                  </a:lnTo>
                  <a:lnTo>
                    <a:pt x="231" y="728"/>
                  </a:lnTo>
                  <a:lnTo>
                    <a:pt x="224" y="726"/>
                  </a:lnTo>
                  <a:lnTo>
                    <a:pt x="218" y="723"/>
                  </a:lnTo>
                  <a:lnTo>
                    <a:pt x="210" y="720"/>
                  </a:lnTo>
                  <a:lnTo>
                    <a:pt x="203" y="718"/>
                  </a:lnTo>
                  <a:lnTo>
                    <a:pt x="197" y="715"/>
                  </a:lnTo>
                  <a:lnTo>
                    <a:pt x="190" y="712"/>
                  </a:lnTo>
                  <a:lnTo>
                    <a:pt x="183" y="709"/>
                  </a:lnTo>
                  <a:lnTo>
                    <a:pt x="176" y="705"/>
                  </a:lnTo>
                  <a:lnTo>
                    <a:pt x="169" y="701"/>
                  </a:lnTo>
                  <a:lnTo>
                    <a:pt x="162" y="698"/>
                  </a:lnTo>
                  <a:lnTo>
                    <a:pt x="155" y="693"/>
                  </a:lnTo>
                  <a:lnTo>
                    <a:pt x="147" y="690"/>
                  </a:lnTo>
                  <a:lnTo>
                    <a:pt x="141" y="685"/>
                  </a:lnTo>
                  <a:lnTo>
                    <a:pt x="134" y="680"/>
                  </a:lnTo>
                  <a:lnTo>
                    <a:pt x="127" y="674"/>
                  </a:lnTo>
                  <a:lnTo>
                    <a:pt x="121" y="670"/>
                  </a:lnTo>
                  <a:lnTo>
                    <a:pt x="114" y="664"/>
                  </a:lnTo>
                  <a:lnTo>
                    <a:pt x="108" y="658"/>
                  </a:lnTo>
                  <a:lnTo>
                    <a:pt x="101" y="652"/>
                  </a:lnTo>
                  <a:lnTo>
                    <a:pt x="94" y="645"/>
                  </a:lnTo>
                  <a:lnTo>
                    <a:pt x="88" y="637"/>
                  </a:lnTo>
                  <a:lnTo>
                    <a:pt x="83" y="631"/>
                  </a:lnTo>
                  <a:lnTo>
                    <a:pt x="76" y="623"/>
                  </a:lnTo>
                  <a:lnTo>
                    <a:pt x="70" y="616"/>
                  </a:lnTo>
                  <a:lnTo>
                    <a:pt x="65" y="607"/>
                  </a:lnTo>
                  <a:lnTo>
                    <a:pt x="60" y="599"/>
                  </a:lnTo>
                  <a:lnTo>
                    <a:pt x="54" y="590"/>
                  </a:lnTo>
                  <a:lnTo>
                    <a:pt x="49" y="581"/>
                  </a:lnTo>
                  <a:lnTo>
                    <a:pt x="44" y="571"/>
                  </a:lnTo>
                  <a:lnTo>
                    <a:pt x="40" y="562"/>
                  </a:lnTo>
                  <a:lnTo>
                    <a:pt x="34" y="551"/>
                  </a:lnTo>
                  <a:lnTo>
                    <a:pt x="30" y="540"/>
                  </a:lnTo>
                  <a:lnTo>
                    <a:pt x="27" y="530"/>
                  </a:lnTo>
                  <a:lnTo>
                    <a:pt x="23" y="519"/>
                  </a:lnTo>
                  <a:lnTo>
                    <a:pt x="19" y="507"/>
                  </a:lnTo>
                  <a:lnTo>
                    <a:pt x="15" y="496"/>
                  </a:lnTo>
                  <a:lnTo>
                    <a:pt x="12" y="483"/>
                  </a:lnTo>
                  <a:lnTo>
                    <a:pt x="11" y="473"/>
                  </a:lnTo>
                  <a:lnTo>
                    <a:pt x="8" y="462"/>
                  </a:lnTo>
                  <a:lnTo>
                    <a:pt x="6" y="451"/>
                  </a:lnTo>
                  <a:lnTo>
                    <a:pt x="4" y="440"/>
                  </a:lnTo>
                  <a:lnTo>
                    <a:pt x="3" y="429"/>
                  </a:lnTo>
                  <a:lnTo>
                    <a:pt x="2" y="419"/>
                  </a:lnTo>
                  <a:lnTo>
                    <a:pt x="1" y="408"/>
                  </a:lnTo>
                  <a:lnTo>
                    <a:pt x="0" y="398"/>
                  </a:lnTo>
                  <a:lnTo>
                    <a:pt x="0" y="388"/>
                  </a:lnTo>
                  <a:lnTo>
                    <a:pt x="0" y="378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2" y="340"/>
                  </a:lnTo>
                  <a:lnTo>
                    <a:pt x="3" y="331"/>
                  </a:lnTo>
                  <a:lnTo>
                    <a:pt x="4" y="322"/>
                  </a:lnTo>
                  <a:lnTo>
                    <a:pt x="6" y="313"/>
                  </a:lnTo>
                  <a:lnTo>
                    <a:pt x="7" y="305"/>
                  </a:lnTo>
                  <a:lnTo>
                    <a:pt x="9" y="296"/>
                  </a:lnTo>
                  <a:lnTo>
                    <a:pt x="11" y="288"/>
                  </a:lnTo>
                  <a:lnTo>
                    <a:pt x="12" y="280"/>
                  </a:lnTo>
                  <a:lnTo>
                    <a:pt x="14" y="271"/>
                  </a:lnTo>
                  <a:lnTo>
                    <a:pt x="17" y="264"/>
                  </a:lnTo>
                  <a:lnTo>
                    <a:pt x="19" y="255"/>
                  </a:lnTo>
                  <a:lnTo>
                    <a:pt x="22" y="249"/>
                  </a:lnTo>
                  <a:lnTo>
                    <a:pt x="24" y="241"/>
                  </a:lnTo>
                  <a:lnTo>
                    <a:pt x="27" y="233"/>
                  </a:lnTo>
                  <a:lnTo>
                    <a:pt x="30" y="227"/>
                  </a:lnTo>
                  <a:lnTo>
                    <a:pt x="32" y="221"/>
                  </a:lnTo>
                  <a:lnTo>
                    <a:pt x="35" y="214"/>
                  </a:lnTo>
                  <a:lnTo>
                    <a:pt x="38" y="208"/>
                  </a:lnTo>
                  <a:lnTo>
                    <a:pt x="41" y="201"/>
                  </a:lnTo>
                  <a:lnTo>
                    <a:pt x="44" y="195"/>
                  </a:lnTo>
                  <a:lnTo>
                    <a:pt x="47" y="189"/>
                  </a:lnTo>
                  <a:lnTo>
                    <a:pt x="50" y="184"/>
                  </a:lnTo>
                  <a:lnTo>
                    <a:pt x="53" y="177"/>
                  </a:lnTo>
                  <a:lnTo>
                    <a:pt x="56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4" y="158"/>
                  </a:lnTo>
                  <a:lnTo>
                    <a:pt x="68" y="154"/>
                  </a:lnTo>
                  <a:lnTo>
                    <a:pt x="70" y="150"/>
                  </a:lnTo>
                  <a:lnTo>
                    <a:pt x="73" y="145"/>
                  </a:lnTo>
                  <a:lnTo>
                    <a:pt x="76" y="142"/>
                  </a:lnTo>
                  <a:lnTo>
                    <a:pt x="79" y="138"/>
                  </a:lnTo>
                  <a:lnTo>
                    <a:pt x="81" y="135"/>
                  </a:lnTo>
                  <a:lnTo>
                    <a:pt x="84" y="131"/>
                  </a:lnTo>
                  <a:lnTo>
                    <a:pt x="86" y="128"/>
                  </a:lnTo>
                  <a:lnTo>
                    <a:pt x="88" y="125"/>
                  </a:lnTo>
                  <a:lnTo>
                    <a:pt x="89" y="123"/>
                  </a:lnTo>
                  <a:lnTo>
                    <a:pt x="91" y="120"/>
                  </a:lnTo>
                  <a:lnTo>
                    <a:pt x="94" y="118"/>
                  </a:lnTo>
                  <a:lnTo>
                    <a:pt x="96" y="116"/>
                  </a:lnTo>
                  <a:lnTo>
                    <a:pt x="98" y="114"/>
                  </a:lnTo>
                  <a:lnTo>
                    <a:pt x="101" y="112"/>
                  </a:lnTo>
                  <a:lnTo>
                    <a:pt x="102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5" y="108"/>
                  </a:lnTo>
                  <a:lnTo>
                    <a:pt x="107" y="105"/>
                  </a:lnTo>
                  <a:lnTo>
                    <a:pt x="110" y="102"/>
                  </a:lnTo>
                  <a:lnTo>
                    <a:pt x="111" y="100"/>
                  </a:lnTo>
                  <a:lnTo>
                    <a:pt x="114" y="98"/>
                  </a:lnTo>
                  <a:lnTo>
                    <a:pt x="116" y="96"/>
                  </a:lnTo>
                  <a:lnTo>
                    <a:pt x="119" y="95"/>
                  </a:lnTo>
                  <a:lnTo>
                    <a:pt x="122" y="92"/>
                  </a:lnTo>
                  <a:lnTo>
                    <a:pt x="125" y="89"/>
                  </a:lnTo>
                  <a:lnTo>
                    <a:pt x="127" y="87"/>
                  </a:lnTo>
                  <a:lnTo>
                    <a:pt x="131" y="85"/>
                  </a:lnTo>
                  <a:lnTo>
                    <a:pt x="135" y="81"/>
                  </a:lnTo>
                  <a:lnTo>
                    <a:pt x="138" y="78"/>
                  </a:lnTo>
                  <a:lnTo>
                    <a:pt x="143" y="76"/>
                  </a:lnTo>
                  <a:lnTo>
                    <a:pt x="146" y="73"/>
                  </a:lnTo>
                  <a:lnTo>
                    <a:pt x="151" y="70"/>
                  </a:lnTo>
                  <a:lnTo>
                    <a:pt x="155" y="67"/>
                  </a:lnTo>
                  <a:lnTo>
                    <a:pt x="161" y="64"/>
                  </a:lnTo>
                  <a:lnTo>
                    <a:pt x="165" y="61"/>
                  </a:lnTo>
                  <a:lnTo>
                    <a:pt x="170" y="58"/>
                  </a:lnTo>
                  <a:lnTo>
                    <a:pt x="176" y="55"/>
                  </a:lnTo>
                  <a:lnTo>
                    <a:pt x="182" y="51"/>
                  </a:lnTo>
                  <a:lnTo>
                    <a:pt x="187" y="48"/>
                  </a:lnTo>
                  <a:lnTo>
                    <a:pt x="193" y="45"/>
                  </a:lnTo>
                  <a:lnTo>
                    <a:pt x="199" y="42"/>
                  </a:lnTo>
                  <a:lnTo>
                    <a:pt x="205" y="39"/>
                  </a:lnTo>
                  <a:lnTo>
                    <a:pt x="212" y="37"/>
                  </a:lnTo>
                  <a:lnTo>
                    <a:pt x="218" y="34"/>
                  </a:lnTo>
                  <a:lnTo>
                    <a:pt x="225" y="31"/>
                  </a:lnTo>
                  <a:lnTo>
                    <a:pt x="232" y="27"/>
                  </a:lnTo>
                  <a:lnTo>
                    <a:pt x="239" y="25"/>
                  </a:lnTo>
                  <a:lnTo>
                    <a:pt x="245" y="22"/>
                  </a:lnTo>
                  <a:lnTo>
                    <a:pt x="253" y="19"/>
                  </a:lnTo>
                  <a:lnTo>
                    <a:pt x="261" y="18"/>
                  </a:lnTo>
                  <a:lnTo>
                    <a:pt x="268" y="15"/>
                  </a:lnTo>
                  <a:lnTo>
                    <a:pt x="276" y="13"/>
                  </a:lnTo>
                  <a:lnTo>
                    <a:pt x="283" y="11"/>
                  </a:lnTo>
                  <a:lnTo>
                    <a:pt x="292" y="9"/>
                  </a:lnTo>
                  <a:lnTo>
                    <a:pt x="300" y="7"/>
                  </a:lnTo>
                  <a:lnTo>
                    <a:pt x="308" y="6"/>
                  </a:lnTo>
                  <a:lnTo>
                    <a:pt x="317" y="4"/>
                  </a:lnTo>
                  <a:lnTo>
                    <a:pt x="325" y="3"/>
                  </a:lnTo>
                  <a:lnTo>
                    <a:pt x="335" y="2"/>
                  </a:lnTo>
                  <a:lnTo>
                    <a:pt x="343" y="1"/>
                  </a:lnTo>
                  <a:lnTo>
                    <a:pt x="352" y="0"/>
                  </a:lnTo>
                  <a:lnTo>
                    <a:pt x="361" y="0"/>
                  </a:lnTo>
                  <a:lnTo>
                    <a:pt x="370" y="0"/>
                  </a:lnTo>
                  <a:lnTo>
                    <a:pt x="379" y="0"/>
                  </a:lnTo>
                  <a:lnTo>
                    <a:pt x="389" y="0"/>
                  </a:lnTo>
                  <a:lnTo>
                    <a:pt x="398" y="1"/>
                  </a:lnTo>
                  <a:lnTo>
                    <a:pt x="408" y="3"/>
                  </a:lnTo>
                  <a:lnTo>
                    <a:pt x="418" y="4"/>
                  </a:lnTo>
                  <a:lnTo>
                    <a:pt x="428" y="6"/>
                  </a:lnTo>
                  <a:lnTo>
                    <a:pt x="437" y="7"/>
                  </a:lnTo>
                  <a:lnTo>
                    <a:pt x="448" y="10"/>
                  </a:lnTo>
                  <a:lnTo>
                    <a:pt x="457" y="12"/>
                  </a:lnTo>
                  <a:lnTo>
                    <a:pt x="468" y="15"/>
                  </a:lnTo>
                  <a:lnTo>
                    <a:pt x="479" y="19"/>
                  </a:lnTo>
                  <a:lnTo>
                    <a:pt x="490" y="22"/>
                  </a:lnTo>
                  <a:lnTo>
                    <a:pt x="499" y="26"/>
                  </a:lnTo>
                  <a:lnTo>
                    <a:pt x="510" y="29"/>
                  </a:lnTo>
                  <a:lnTo>
                    <a:pt x="519" y="33"/>
                  </a:lnTo>
                  <a:lnTo>
                    <a:pt x="529" y="38"/>
                  </a:lnTo>
                  <a:lnTo>
                    <a:pt x="537" y="41"/>
                  </a:lnTo>
                  <a:lnTo>
                    <a:pt x="547" y="45"/>
                  </a:lnTo>
                  <a:lnTo>
                    <a:pt x="555" y="50"/>
                  </a:lnTo>
                  <a:lnTo>
                    <a:pt x="564" y="55"/>
                  </a:lnTo>
                  <a:lnTo>
                    <a:pt x="571" y="59"/>
                  </a:lnTo>
                  <a:lnTo>
                    <a:pt x="580" y="64"/>
                  </a:lnTo>
                  <a:lnTo>
                    <a:pt x="587" y="69"/>
                  </a:lnTo>
                  <a:lnTo>
                    <a:pt x="594" y="74"/>
                  </a:lnTo>
                  <a:lnTo>
                    <a:pt x="602" y="78"/>
                  </a:lnTo>
                  <a:lnTo>
                    <a:pt x="608" y="83"/>
                  </a:lnTo>
                  <a:lnTo>
                    <a:pt x="615" y="89"/>
                  </a:lnTo>
                  <a:lnTo>
                    <a:pt x="622" y="94"/>
                  </a:lnTo>
                  <a:lnTo>
                    <a:pt x="627" y="98"/>
                  </a:lnTo>
                  <a:lnTo>
                    <a:pt x="634" y="103"/>
                  </a:lnTo>
                  <a:lnTo>
                    <a:pt x="640" y="109"/>
                  </a:lnTo>
                  <a:lnTo>
                    <a:pt x="645" y="115"/>
                  </a:lnTo>
                  <a:lnTo>
                    <a:pt x="650" y="119"/>
                  </a:lnTo>
                  <a:lnTo>
                    <a:pt x="656" y="125"/>
                  </a:lnTo>
                  <a:lnTo>
                    <a:pt x="661" y="130"/>
                  </a:lnTo>
                  <a:lnTo>
                    <a:pt x="665" y="135"/>
                  </a:lnTo>
                  <a:lnTo>
                    <a:pt x="669" y="140"/>
                  </a:lnTo>
                  <a:lnTo>
                    <a:pt x="674" y="145"/>
                  </a:lnTo>
                  <a:lnTo>
                    <a:pt x="678" y="151"/>
                  </a:lnTo>
                  <a:lnTo>
                    <a:pt x="683" y="155"/>
                  </a:lnTo>
                  <a:lnTo>
                    <a:pt x="686" y="161"/>
                  </a:lnTo>
                  <a:lnTo>
                    <a:pt x="690" y="166"/>
                  </a:lnTo>
                  <a:lnTo>
                    <a:pt x="693" y="172"/>
                  </a:lnTo>
                  <a:lnTo>
                    <a:pt x="697" y="176"/>
                  </a:lnTo>
                  <a:lnTo>
                    <a:pt x="700" y="181"/>
                  </a:lnTo>
                  <a:lnTo>
                    <a:pt x="703" y="186"/>
                  </a:lnTo>
                  <a:lnTo>
                    <a:pt x="705" y="191"/>
                  </a:lnTo>
                  <a:lnTo>
                    <a:pt x="708" y="195"/>
                  </a:lnTo>
                  <a:lnTo>
                    <a:pt x="710" y="200"/>
                  </a:lnTo>
                  <a:lnTo>
                    <a:pt x="713" y="205"/>
                  </a:lnTo>
                  <a:lnTo>
                    <a:pt x="715" y="209"/>
                  </a:lnTo>
                  <a:lnTo>
                    <a:pt x="718" y="214"/>
                  </a:lnTo>
                  <a:lnTo>
                    <a:pt x="719" y="218"/>
                  </a:lnTo>
                  <a:lnTo>
                    <a:pt x="721" y="222"/>
                  </a:lnTo>
                  <a:lnTo>
                    <a:pt x="722" y="226"/>
                  </a:lnTo>
                  <a:lnTo>
                    <a:pt x="724" y="231"/>
                  </a:lnTo>
                  <a:lnTo>
                    <a:pt x="725" y="233"/>
                  </a:lnTo>
                  <a:lnTo>
                    <a:pt x="727" y="237"/>
                  </a:lnTo>
                  <a:lnTo>
                    <a:pt x="728" y="241"/>
                  </a:lnTo>
                  <a:lnTo>
                    <a:pt x="730" y="245"/>
                  </a:lnTo>
                  <a:lnTo>
                    <a:pt x="731" y="248"/>
                  </a:lnTo>
                  <a:lnTo>
                    <a:pt x="731" y="250"/>
                  </a:lnTo>
                  <a:lnTo>
                    <a:pt x="732" y="253"/>
                  </a:lnTo>
                  <a:lnTo>
                    <a:pt x="733" y="256"/>
                  </a:lnTo>
                  <a:lnTo>
                    <a:pt x="734" y="258"/>
                  </a:lnTo>
                  <a:lnTo>
                    <a:pt x="734" y="261"/>
                  </a:lnTo>
                  <a:lnTo>
                    <a:pt x="735" y="263"/>
                  </a:lnTo>
                  <a:lnTo>
                    <a:pt x="736" y="266"/>
                  </a:lnTo>
                  <a:lnTo>
                    <a:pt x="736" y="269"/>
                  </a:lnTo>
                  <a:lnTo>
                    <a:pt x="737" y="271"/>
                  </a:lnTo>
                  <a:lnTo>
                    <a:pt x="737" y="272"/>
                  </a:lnTo>
                  <a:lnTo>
                    <a:pt x="737" y="273"/>
                  </a:lnTo>
                  <a:lnTo>
                    <a:pt x="737" y="274"/>
                  </a:lnTo>
                  <a:lnTo>
                    <a:pt x="738" y="277"/>
                  </a:lnTo>
                  <a:lnTo>
                    <a:pt x="738" y="278"/>
                  </a:lnTo>
                  <a:lnTo>
                    <a:pt x="738" y="281"/>
                  </a:lnTo>
                  <a:lnTo>
                    <a:pt x="739" y="284"/>
                  </a:lnTo>
                  <a:lnTo>
                    <a:pt x="739" y="288"/>
                  </a:lnTo>
                  <a:lnTo>
                    <a:pt x="739" y="290"/>
                  </a:lnTo>
                  <a:lnTo>
                    <a:pt x="740" y="294"/>
                  </a:lnTo>
                  <a:lnTo>
                    <a:pt x="740" y="297"/>
                  </a:lnTo>
                  <a:lnTo>
                    <a:pt x="740" y="299"/>
                  </a:lnTo>
                  <a:lnTo>
                    <a:pt x="740" y="301"/>
                  </a:lnTo>
                  <a:lnTo>
                    <a:pt x="741" y="304"/>
                  </a:lnTo>
                  <a:lnTo>
                    <a:pt x="741" y="306"/>
                  </a:lnTo>
                  <a:lnTo>
                    <a:pt x="741" y="308"/>
                  </a:lnTo>
                  <a:lnTo>
                    <a:pt x="741" y="310"/>
                  </a:lnTo>
                  <a:lnTo>
                    <a:pt x="741" y="313"/>
                  </a:lnTo>
                  <a:lnTo>
                    <a:pt x="741" y="315"/>
                  </a:lnTo>
                  <a:lnTo>
                    <a:pt x="741" y="318"/>
                  </a:lnTo>
                  <a:lnTo>
                    <a:pt x="741" y="321"/>
                  </a:lnTo>
                  <a:lnTo>
                    <a:pt x="741" y="324"/>
                  </a:lnTo>
                  <a:lnTo>
                    <a:pt x="741" y="327"/>
                  </a:lnTo>
                  <a:lnTo>
                    <a:pt x="741" y="329"/>
                  </a:lnTo>
                  <a:lnTo>
                    <a:pt x="741" y="332"/>
                  </a:lnTo>
                  <a:lnTo>
                    <a:pt x="741" y="335"/>
                  </a:lnTo>
                  <a:lnTo>
                    <a:pt x="741" y="338"/>
                  </a:lnTo>
                  <a:lnTo>
                    <a:pt x="741" y="341"/>
                  </a:lnTo>
                  <a:lnTo>
                    <a:pt x="741" y="344"/>
                  </a:lnTo>
                  <a:lnTo>
                    <a:pt x="741" y="346"/>
                  </a:lnTo>
                  <a:lnTo>
                    <a:pt x="741" y="349"/>
                  </a:lnTo>
                  <a:lnTo>
                    <a:pt x="741" y="352"/>
                  </a:lnTo>
                  <a:lnTo>
                    <a:pt x="741" y="355"/>
                  </a:lnTo>
                  <a:lnTo>
                    <a:pt x="741" y="359"/>
                  </a:lnTo>
                  <a:lnTo>
                    <a:pt x="741" y="362"/>
                  </a:lnTo>
                  <a:lnTo>
                    <a:pt x="741" y="365"/>
                  </a:lnTo>
                  <a:lnTo>
                    <a:pt x="741" y="367"/>
                  </a:lnTo>
                  <a:lnTo>
                    <a:pt x="741" y="371"/>
                  </a:lnTo>
                  <a:lnTo>
                    <a:pt x="740" y="374"/>
                  </a:lnTo>
                  <a:lnTo>
                    <a:pt x="740" y="377"/>
                  </a:lnTo>
                  <a:lnTo>
                    <a:pt x="740" y="380"/>
                  </a:lnTo>
                  <a:lnTo>
                    <a:pt x="740" y="383"/>
                  </a:lnTo>
                  <a:lnTo>
                    <a:pt x="739" y="385"/>
                  </a:lnTo>
                  <a:lnTo>
                    <a:pt x="739" y="389"/>
                  </a:lnTo>
                  <a:lnTo>
                    <a:pt x="738" y="392"/>
                  </a:lnTo>
                  <a:lnTo>
                    <a:pt x="738" y="395"/>
                  </a:lnTo>
                  <a:lnTo>
                    <a:pt x="737" y="398"/>
                  </a:lnTo>
                  <a:lnTo>
                    <a:pt x="736" y="401"/>
                  </a:lnTo>
                  <a:lnTo>
                    <a:pt x="735" y="404"/>
                  </a:lnTo>
                  <a:lnTo>
                    <a:pt x="735" y="407"/>
                  </a:lnTo>
                  <a:lnTo>
                    <a:pt x="734" y="409"/>
                  </a:lnTo>
                  <a:lnTo>
                    <a:pt x="733" y="413"/>
                  </a:lnTo>
                  <a:lnTo>
                    <a:pt x="732" y="415"/>
                  </a:lnTo>
                  <a:lnTo>
                    <a:pt x="732" y="419"/>
                  </a:lnTo>
                  <a:lnTo>
                    <a:pt x="732" y="417"/>
                  </a:lnTo>
                  <a:lnTo>
                    <a:pt x="732" y="415"/>
                  </a:lnTo>
                  <a:lnTo>
                    <a:pt x="732" y="413"/>
                  </a:lnTo>
                  <a:lnTo>
                    <a:pt x="732" y="411"/>
                  </a:lnTo>
                  <a:lnTo>
                    <a:pt x="732" y="408"/>
                  </a:lnTo>
                  <a:lnTo>
                    <a:pt x="732" y="406"/>
                  </a:lnTo>
                  <a:lnTo>
                    <a:pt x="732" y="403"/>
                  </a:lnTo>
                  <a:lnTo>
                    <a:pt x="732" y="400"/>
                  </a:lnTo>
                  <a:lnTo>
                    <a:pt x="732" y="396"/>
                  </a:lnTo>
                  <a:lnTo>
                    <a:pt x="732" y="392"/>
                  </a:lnTo>
                  <a:lnTo>
                    <a:pt x="731" y="387"/>
                  </a:lnTo>
                  <a:lnTo>
                    <a:pt x="731" y="384"/>
                  </a:lnTo>
                  <a:lnTo>
                    <a:pt x="731" y="379"/>
                  </a:lnTo>
                  <a:lnTo>
                    <a:pt x="731" y="374"/>
                  </a:lnTo>
                  <a:lnTo>
                    <a:pt x="730" y="368"/>
                  </a:lnTo>
                  <a:lnTo>
                    <a:pt x="730" y="364"/>
                  </a:lnTo>
                  <a:lnTo>
                    <a:pt x="729" y="358"/>
                  </a:lnTo>
                  <a:lnTo>
                    <a:pt x="729" y="352"/>
                  </a:lnTo>
                  <a:lnTo>
                    <a:pt x="728" y="346"/>
                  </a:lnTo>
                  <a:lnTo>
                    <a:pt x="727" y="340"/>
                  </a:lnTo>
                  <a:lnTo>
                    <a:pt x="726" y="333"/>
                  </a:lnTo>
                  <a:lnTo>
                    <a:pt x="725" y="327"/>
                  </a:lnTo>
                  <a:lnTo>
                    <a:pt x="723" y="321"/>
                  </a:lnTo>
                  <a:lnTo>
                    <a:pt x="722" y="314"/>
                  </a:lnTo>
                  <a:lnTo>
                    <a:pt x="721" y="308"/>
                  </a:lnTo>
                  <a:lnTo>
                    <a:pt x="720" y="301"/>
                  </a:lnTo>
                  <a:lnTo>
                    <a:pt x="718" y="293"/>
                  </a:lnTo>
                  <a:lnTo>
                    <a:pt x="716" y="287"/>
                  </a:lnTo>
                  <a:lnTo>
                    <a:pt x="714" y="280"/>
                  </a:lnTo>
                  <a:lnTo>
                    <a:pt x="712" y="272"/>
                  </a:lnTo>
                  <a:lnTo>
                    <a:pt x="709" y="266"/>
                  </a:lnTo>
                  <a:lnTo>
                    <a:pt x="706" y="258"/>
                  </a:lnTo>
                  <a:lnTo>
                    <a:pt x="703" y="250"/>
                  </a:lnTo>
                  <a:lnTo>
                    <a:pt x="701" y="244"/>
                  </a:lnTo>
                  <a:lnTo>
                    <a:pt x="697" y="236"/>
                  </a:lnTo>
                  <a:lnTo>
                    <a:pt x="694" y="229"/>
                  </a:lnTo>
                  <a:lnTo>
                    <a:pt x="690" y="222"/>
                  </a:lnTo>
                  <a:lnTo>
                    <a:pt x="686" y="214"/>
                  </a:lnTo>
                  <a:lnTo>
                    <a:pt x="683" y="208"/>
                  </a:lnTo>
                  <a:lnTo>
                    <a:pt x="678" y="200"/>
                  </a:lnTo>
                  <a:lnTo>
                    <a:pt x="673" y="193"/>
                  </a:lnTo>
                  <a:lnTo>
                    <a:pt x="668" y="187"/>
                  </a:lnTo>
                  <a:lnTo>
                    <a:pt x="663" y="180"/>
                  </a:lnTo>
                  <a:lnTo>
                    <a:pt x="658" y="173"/>
                  </a:lnTo>
                  <a:lnTo>
                    <a:pt x="652" y="167"/>
                  </a:lnTo>
                  <a:lnTo>
                    <a:pt x="646" y="161"/>
                  </a:lnTo>
                  <a:lnTo>
                    <a:pt x="641" y="154"/>
                  </a:lnTo>
                  <a:lnTo>
                    <a:pt x="634" y="148"/>
                  </a:lnTo>
                  <a:lnTo>
                    <a:pt x="627" y="142"/>
                  </a:lnTo>
                  <a:lnTo>
                    <a:pt x="620" y="136"/>
                  </a:lnTo>
                  <a:lnTo>
                    <a:pt x="612" y="131"/>
                  </a:lnTo>
                  <a:lnTo>
                    <a:pt x="605" y="125"/>
                  </a:lnTo>
                  <a:lnTo>
                    <a:pt x="597" y="120"/>
                  </a:lnTo>
                  <a:lnTo>
                    <a:pt x="588" y="115"/>
                  </a:lnTo>
                  <a:lnTo>
                    <a:pt x="580" y="111"/>
                  </a:lnTo>
                  <a:lnTo>
                    <a:pt x="571" y="106"/>
                  </a:lnTo>
                  <a:lnTo>
                    <a:pt x="562" y="101"/>
                  </a:lnTo>
                  <a:lnTo>
                    <a:pt x="552" y="97"/>
                  </a:lnTo>
                  <a:lnTo>
                    <a:pt x="542" y="95"/>
                  </a:lnTo>
                  <a:lnTo>
                    <a:pt x="532" y="91"/>
                  </a:lnTo>
                  <a:lnTo>
                    <a:pt x="521" y="88"/>
                  </a:lnTo>
                  <a:lnTo>
                    <a:pt x="511" y="85"/>
                  </a:lnTo>
                  <a:lnTo>
                    <a:pt x="499" y="82"/>
                  </a:lnTo>
                  <a:lnTo>
                    <a:pt x="489" y="80"/>
                  </a:lnTo>
                  <a:lnTo>
                    <a:pt x="477" y="78"/>
                  </a:lnTo>
                  <a:lnTo>
                    <a:pt x="467" y="77"/>
                  </a:lnTo>
                  <a:lnTo>
                    <a:pt x="456" y="77"/>
                  </a:lnTo>
                  <a:lnTo>
                    <a:pt x="446" y="77"/>
                  </a:lnTo>
                  <a:lnTo>
                    <a:pt x="435" y="77"/>
                  </a:lnTo>
                  <a:lnTo>
                    <a:pt x="426" y="77"/>
                  </a:lnTo>
                  <a:lnTo>
                    <a:pt x="415" y="77"/>
                  </a:lnTo>
                  <a:lnTo>
                    <a:pt x="406" y="78"/>
                  </a:lnTo>
                  <a:lnTo>
                    <a:pt x="396" y="80"/>
                  </a:lnTo>
                  <a:lnTo>
                    <a:pt x="387" y="82"/>
                  </a:lnTo>
                  <a:lnTo>
                    <a:pt x="377" y="84"/>
                  </a:lnTo>
                  <a:lnTo>
                    <a:pt x="368" y="86"/>
                  </a:lnTo>
                  <a:lnTo>
                    <a:pt x="359" y="89"/>
                  </a:lnTo>
                  <a:lnTo>
                    <a:pt x="351" y="92"/>
                  </a:lnTo>
                  <a:lnTo>
                    <a:pt x="341" y="95"/>
                  </a:lnTo>
                  <a:lnTo>
                    <a:pt x="334" y="98"/>
                  </a:lnTo>
                  <a:lnTo>
                    <a:pt x="325" y="102"/>
                  </a:lnTo>
                  <a:lnTo>
                    <a:pt x="317" y="106"/>
                  </a:lnTo>
                  <a:lnTo>
                    <a:pt x="309" y="110"/>
                  </a:lnTo>
                  <a:lnTo>
                    <a:pt x="300" y="115"/>
                  </a:lnTo>
                  <a:lnTo>
                    <a:pt x="294" y="119"/>
                  </a:lnTo>
                  <a:lnTo>
                    <a:pt x="286" y="124"/>
                  </a:lnTo>
                  <a:lnTo>
                    <a:pt x="279" y="129"/>
                  </a:lnTo>
                  <a:lnTo>
                    <a:pt x="271" y="134"/>
                  </a:lnTo>
                  <a:lnTo>
                    <a:pt x="264" y="139"/>
                  </a:lnTo>
                  <a:lnTo>
                    <a:pt x="258" y="145"/>
                  </a:lnTo>
                  <a:lnTo>
                    <a:pt x="251" y="150"/>
                  </a:lnTo>
                  <a:lnTo>
                    <a:pt x="244" y="155"/>
                  </a:lnTo>
                  <a:lnTo>
                    <a:pt x="239" y="161"/>
                  </a:lnTo>
                  <a:lnTo>
                    <a:pt x="233" y="168"/>
                  </a:lnTo>
                  <a:lnTo>
                    <a:pt x="226" y="173"/>
                  </a:lnTo>
                  <a:lnTo>
                    <a:pt x="221" y="179"/>
                  </a:lnTo>
                  <a:lnTo>
                    <a:pt x="215" y="186"/>
                  </a:lnTo>
                  <a:lnTo>
                    <a:pt x="209" y="192"/>
                  </a:lnTo>
                  <a:lnTo>
                    <a:pt x="204" y="197"/>
                  </a:lnTo>
                  <a:lnTo>
                    <a:pt x="200" y="204"/>
                  </a:lnTo>
                  <a:lnTo>
                    <a:pt x="195" y="211"/>
                  </a:lnTo>
                  <a:lnTo>
                    <a:pt x="190" y="216"/>
                  </a:lnTo>
                  <a:lnTo>
                    <a:pt x="185" y="223"/>
                  </a:lnTo>
                  <a:lnTo>
                    <a:pt x="182" y="229"/>
                  </a:lnTo>
                  <a:lnTo>
                    <a:pt x="177" y="235"/>
                  </a:lnTo>
                  <a:lnTo>
                    <a:pt x="173" y="242"/>
                  </a:lnTo>
                  <a:lnTo>
                    <a:pt x="169" y="248"/>
                  </a:lnTo>
                  <a:lnTo>
                    <a:pt x="165" y="253"/>
                  </a:lnTo>
                  <a:lnTo>
                    <a:pt x="163" y="260"/>
                  </a:lnTo>
                  <a:lnTo>
                    <a:pt x="160" y="267"/>
                  </a:lnTo>
                  <a:lnTo>
                    <a:pt x="156" y="272"/>
                  </a:lnTo>
                  <a:lnTo>
                    <a:pt x="153" y="277"/>
                  </a:lnTo>
                  <a:lnTo>
                    <a:pt x="151" y="283"/>
                  </a:lnTo>
                  <a:lnTo>
                    <a:pt x="148" y="289"/>
                  </a:lnTo>
                  <a:lnTo>
                    <a:pt x="146" y="294"/>
                  </a:lnTo>
                  <a:lnTo>
                    <a:pt x="144" y="300"/>
                  </a:lnTo>
                  <a:lnTo>
                    <a:pt x="142" y="305"/>
                  </a:lnTo>
                  <a:lnTo>
                    <a:pt x="141" y="310"/>
                  </a:lnTo>
                  <a:lnTo>
                    <a:pt x="139" y="314"/>
                  </a:lnTo>
                  <a:lnTo>
                    <a:pt x="138" y="319"/>
                  </a:lnTo>
                  <a:lnTo>
                    <a:pt x="137" y="324"/>
                  </a:lnTo>
                  <a:lnTo>
                    <a:pt x="136" y="327"/>
                  </a:lnTo>
                  <a:lnTo>
                    <a:pt x="135" y="331"/>
                  </a:lnTo>
                  <a:lnTo>
                    <a:pt x="135" y="335"/>
                  </a:lnTo>
                  <a:lnTo>
                    <a:pt x="135" y="339"/>
                  </a:lnTo>
                  <a:lnTo>
                    <a:pt x="135" y="343"/>
                  </a:lnTo>
                  <a:lnTo>
                    <a:pt x="134" y="346"/>
                  </a:lnTo>
                  <a:lnTo>
                    <a:pt x="134" y="349"/>
                  </a:lnTo>
                  <a:lnTo>
                    <a:pt x="134" y="352"/>
                  </a:lnTo>
                  <a:lnTo>
                    <a:pt x="134" y="356"/>
                  </a:lnTo>
                  <a:lnTo>
                    <a:pt x="133" y="360"/>
                  </a:lnTo>
                  <a:lnTo>
                    <a:pt x="133" y="364"/>
                  </a:lnTo>
                  <a:lnTo>
                    <a:pt x="133" y="367"/>
                  </a:lnTo>
                  <a:lnTo>
                    <a:pt x="133" y="372"/>
                  </a:lnTo>
                  <a:lnTo>
                    <a:pt x="133" y="376"/>
                  </a:lnTo>
                  <a:lnTo>
                    <a:pt x="133" y="380"/>
                  </a:lnTo>
                  <a:lnTo>
                    <a:pt x="132" y="385"/>
                  </a:lnTo>
                  <a:lnTo>
                    <a:pt x="132" y="389"/>
                  </a:lnTo>
                  <a:lnTo>
                    <a:pt x="132" y="393"/>
                  </a:lnTo>
                  <a:lnTo>
                    <a:pt x="132" y="399"/>
                  </a:lnTo>
                  <a:lnTo>
                    <a:pt x="132" y="404"/>
                  </a:lnTo>
                  <a:lnTo>
                    <a:pt x="132" y="408"/>
                  </a:lnTo>
                  <a:lnTo>
                    <a:pt x="131" y="413"/>
                  </a:lnTo>
                  <a:lnTo>
                    <a:pt x="131" y="419"/>
                  </a:lnTo>
                  <a:lnTo>
                    <a:pt x="131" y="423"/>
                  </a:lnTo>
                  <a:lnTo>
                    <a:pt x="131" y="428"/>
                  </a:lnTo>
                  <a:lnTo>
                    <a:pt x="131" y="433"/>
                  </a:lnTo>
                  <a:lnTo>
                    <a:pt x="132" y="439"/>
                  </a:lnTo>
                  <a:lnTo>
                    <a:pt x="132" y="444"/>
                  </a:lnTo>
                  <a:lnTo>
                    <a:pt x="133" y="450"/>
                  </a:lnTo>
                  <a:lnTo>
                    <a:pt x="133" y="455"/>
                  </a:lnTo>
                  <a:lnTo>
                    <a:pt x="133" y="461"/>
                  </a:lnTo>
                  <a:lnTo>
                    <a:pt x="134" y="466"/>
                  </a:lnTo>
                  <a:lnTo>
                    <a:pt x="135" y="472"/>
                  </a:lnTo>
                  <a:lnTo>
                    <a:pt x="136" y="478"/>
                  </a:lnTo>
                  <a:lnTo>
                    <a:pt x="137" y="483"/>
                  </a:lnTo>
                  <a:lnTo>
                    <a:pt x="138" y="489"/>
                  </a:lnTo>
                  <a:lnTo>
                    <a:pt x="139" y="496"/>
                  </a:lnTo>
                  <a:lnTo>
                    <a:pt x="141" y="501"/>
                  </a:lnTo>
                  <a:lnTo>
                    <a:pt x="142" y="507"/>
                  </a:lnTo>
                  <a:lnTo>
                    <a:pt x="143" y="513"/>
                  </a:lnTo>
                  <a:lnTo>
                    <a:pt x="145" y="519"/>
                  </a:lnTo>
                  <a:lnTo>
                    <a:pt x="146" y="524"/>
                  </a:lnTo>
                  <a:lnTo>
                    <a:pt x="148" y="531"/>
                  </a:lnTo>
                  <a:lnTo>
                    <a:pt x="150" y="537"/>
                  </a:lnTo>
                  <a:lnTo>
                    <a:pt x="153" y="543"/>
                  </a:lnTo>
                  <a:lnTo>
                    <a:pt x="155" y="549"/>
                  </a:lnTo>
                  <a:lnTo>
                    <a:pt x="158" y="555"/>
                  </a:lnTo>
                  <a:lnTo>
                    <a:pt x="161" y="561"/>
                  </a:lnTo>
                  <a:lnTo>
                    <a:pt x="164" y="567"/>
                  </a:lnTo>
                  <a:lnTo>
                    <a:pt x="166" y="574"/>
                  </a:lnTo>
                  <a:lnTo>
                    <a:pt x="169" y="579"/>
                  </a:lnTo>
                  <a:lnTo>
                    <a:pt x="173" y="585"/>
                  </a:lnTo>
                  <a:lnTo>
                    <a:pt x="177" y="592"/>
                  </a:lnTo>
                  <a:lnTo>
                    <a:pt x="181" y="597"/>
                  </a:lnTo>
                  <a:lnTo>
                    <a:pt x="185" y="604"/>
                  </a:lnTo>
                  <a:lnTo>
                    <a:pt x="189" y="610"/>
                  </a:lnTo>
                  <a:lnTo>
                    <a:pt x="194" y="616"/>
                  </a:lnTo>
                  <a:lnTo>
                    <a:pt x="199" y="621"/>
                  </a:lnTo>
                  <a:lnTo>
                    <a:pt x="203" y="628"/>
                  </a:lnTo>
                  <a:lnTo>
                    <a:pt x="208" y="634"/>
                  </a:lnTo>
                  <a:lnTo>
                    <a:pt x="215" y="640"/>
                  </a:lnTo>
                  <a:lnTo>
                    <a:pt x="220" y="646"/>
                  </a:lnTo>
                  <a:lnTo>
                    <a:pt x="226" y="651"/>
                  </a:lnTo>
                  <a:lnTo>
                    <a:pt x="232" y="657"/>
                  </a:lnTo>
                  <a:lnTo>
                    <a:pt x="239" y="663"/>
                  </a:lnTo>
                  <a:lnTo>
                    <a:pt x="245" y="669"/>
                  </a:lnTo>
                  <a:lnTo>
                    <a:pt x="253" y="674"/>
                  </a:lnTo>
                  <a:lnTo>
                    <a:pt x="261" y="680"/>
                  </a:lnTo>
                  <a:lnTo>
                    <a:pt x="268" y="686"/>
                  </a:lnTo>
                  <a:lnTo>
                    <a:pt x="270" y="687"/>
                  </a:lnTo>
                  <a:lnTo>
                    <a:pt x="272" y="689"/>
                  </a:lnTo>
                  <a:lnTo>
                    <a:pt x="276" y="691"/>
                  </a:lnTo>
                  <a:lnTo>
                    <a:pt x="277" y="693"/>
                  </a:lnTo>
                  <a:lnTo>
                    <a:pt x="279" y="693"/>
                  </a:lnTo>
                  <a:lnTo>
                    <a:pt x="281" y="694"/>
                  </a:lnTo>
                  <a:lnTo>
                    <a:pt x="283" y="696"/>
                  </a:lnTo>
                  <a:lnTo>
                    <a:pt x="286" y="697"/>
                  </a:lnTo>
                  <a:lnTo>
                    <a:pt x="289" y="699"/>
                  </a:lnTo>
                  <a:lnTo>
                    <a:pt x="292" y="701"/>
                  </a:lnTo>
                  <a:lnTo>
                    <a:pt x="296" y="703"/>
                  </a:lnTo>
                  <a:lnTo>
                    <a:pt x="299" y="704"/>
                  </a:lnTo>
                  <a:lnTo>
                    <a:pt x="302" y="707"/>
                  </a:lnTo>
                  <a:lnTo>
                    <a:pt x="306" y="708"/>
                  </a:lnTo>
                  <a:lnTo>
                    <a:pt x="310" y="710"/>
                  </a:lnTo>
                  <a:lnTo>
                    <a:pt x="314" y="712"/>
                  </a:lnTo>
                  <a:lnTo>
                    <a:pt x="318" y="713"/>
                  </a:lnTo>
                  <a:lnTo>
                    <a:pt x="319" y="714"/>
                  </a:lnTo>
                  <a:lnTo>
                    <a:pt x="321" y="715"/>
                  </a:lnTo>
                  <a:lnTo>
                    <a:pt x="324" y="715"/>
                  </a:lnTo>
                  <a:lnTo>
                    <a:pt x="326" y="717"/>
                  </a:lnTo>
                  <a:lnTo>
                    <a:pt x="328" y="717"/>
                  </a:lnTo>
                  <a:lnTo>
                    <a:pt x="331" y="718"/>
                  </a:lnTo>
                  <a:lnTo>
                    <a:pt x="333" y="719"/>
                  </a:lnTo>
                  <a:lnTo>
                    <a:pt x="336" y="720"/>
                  </a:lnTo>
                  <a:lnTo>
                    <a:pt x="338" y="720"/>
                  </a:lnTo>
                  <a:lnTo>
                    <a:pt x="340" y="721"/>
                  </a:lnTo>
                  <a:lnTo>
                    <a:pt x="342" y="722"/>
                  </a:lnTo>
                  <a:lnTo>
                    <a:pt x="345" y="723"/>
                  </a:lnTo>
                  <a:lnTo>
                    <a:pt x="347" y="723"/>
                  </a:lnTo>
                  <a:lnTo>
                    <a:pt x="350" y="724"/>
                  </a:lnTo>
                  <a:lnTo>
                    <a:pt x="353" y="725"/>
                  </a:lnTo>
                  <a:lnTo>
                    <a:pt x="355" y="726"/>
                  </a:lnTo>
                  <a:lnTo>
                    <a:pt x="357" y="726"/>
                  </a:lnTo>
                  <a:lnTo>
                    <a:pt x="360" y="727"/>
                  </a:lnTo>
                  <a:lnTo>
                    <a:pt x="363" y="727"/>
                  </a:lnTo>
                  <a:lnTo>
                    <a:pt x="366" y="728"/>
                  </a:lnTo>
                  <a:lnTo>
                    <a:pt x="354" y="743"/>
                  </a:lnTo>
                  <a:lnTo>
                    <a:pt x="411" y="800"/>
                  </a:lnTo>
                </a:path>
              </a:pathLst>
            </a:custGeom>
            <a:solidFill>
              <a:srgbClr val="3D7D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4"/>
            <p:cNvSpPr>
              <a:spLocks/>
            </p:cNvSpPr>
            <p:nvPr/>
          </p:nvSpPr>
          <p:spPr bwMode="auto">
            <a:xfrm>
              <a:off x="2895" y="2129"/>
              <a:ext cx="304" cy="182"/>
            </a:xfrm>
            <a:custGeom>
              <a:avLst/>
              <a:gdLst>
                <a:gd name="T0" fmla="*/ 248 w 608"/>
                <a:gd name="T1" fmla="*/ 121 h 363"/>
                <a:gd name="T2" fmla="*/ 235 w 608"/>
                <a:gd name="T3" fmla="*/ 128 h 363"/>
                <a:gd name="T4" fmla="*/ 224 w 608"/>
                <a:gd name="T5" fmla="*/ 134 h 363"/>
                <a:gd name="T6" fmla="*/ 211 w 608"/>
                <a:gd name="T7" fmla="*/ 141 h 363"/>
                <a:gd name="T8" fmla="*/ 196 w 608"/>
                <a:gd name="T9" fmla="*/ 147 h 363"/>
                <a:gd name="T10" fmla="*/ 180 w 608"/>
                <a:gd name="T11" fmla="*/ 154 h 363"/>
                <a:gd name="T12" fmla="*/ 163 w 608"/>
                <a:gd name="T13" fmla="*/ 162 h 363"/>
                <a:gd name="T14" fmla="*/ 145 w 608"/>
                <a:gd name="T15" fmla="*/ 167 h 363"/>
                <a:gd name="T16" fmla="*/ 126 w 608"/>
                <a:gd name="T17" fmla="*/ 173 h 363"/>
                <a:gd name="T18" fmla="*/ 107 w 608"/>
                <a:gd name="T19" fmla="*/ 178 h 363"/>
                <a:gd name="T20" fmla="*/ 88 w 608"/>
                <a:gd name="T21" fmla="*/ 181 h 363"/>
                <a:gd name="T22" fmla="*/ 69 w 608"/>
                <a:gd name="T23" fmla="*/ 182 h 363"/>
                <a:gd name="T24" fmla="*/ 52 w 608"/>
                <a:gd name="T25" fmla="*/ 182 h 363"/>
                <a:gd name="T26" fmla="*/ 36 w 608"/>
                <a:gd name="T27" fmla="*/ 178 h 363"/>
                <a:gd name="T28" fmla="*/ 20 w 608"/>
                <a:gd name="T29" fmla="*/ 172 h 363"/>
                <a:gd name="T30" fmla="*/ 10 w 608"/>
                <a:gd name="T31" fmla="*/ 165 h 363"/>
                <a:gd name="T32" fmla="*/ 1 w 608"/>
                <a:gd name="T33" fmla="*/ 155 h 363"/>
                <a:gd name="T34" fmla="*/ 0 w 608"/>
                <a:gd name="T35" fmla="*/ 140 h 363"/>
                <a:gd name="T36" fmla="*/ 5 w 608"/>
                <a:gd name="T37" fmla="*/ 128 h 363"/>
                <a:gd name="T38" fmla="*/ 13 w 608"/>
                <a:gd name="T39" fmla="*/ 118 h 363"/>
                <a:gd name="T40" fmla="*/ 21 w 608"/>
                <a:gd name="T41" fmla="*/ 109 h 363"/>
                <a:gd name="T42" fmla="*/ 31 w 608"/>
                <a:gd name="T43" fmla="*/ 101 h 363"/>
                <a:gd name="T44" fmla="*/ 40 w 608"/>
                <a:gd name="T45" fmla="*/ 92 h 363"/>
                <a:gd name="T46" fmla="*/ 50 w 608"/>
                <a:gd name="T47" fmla="*/ 85 h 363"/>
                <a:gd name="T48" fmla="*/ 60 w 608"/>
                <a:gd name="T49" fmla="*/ 80 h 363"/>
                <a:gd name="T50" fmla="*/ 73 w 608"/>
                <a:gd name="T51" fmla="*/ 70 h 363"/>
                <a:gd name="T52" fmla="*/ 81 w 608"/>
                <a:gd name="T53" fmla="*/ 67 h 363"/>
                <a:gd name="T54" fmla="*/ 128 w 608"/>
                <a:gd name="T55" fmla="*/ 35 h 363"/>
                <a:gd name="T56" fmla="*/ 126 w 608"/>
                <a:gd name="T57" fmla="*/ 25 h 363"/>
                <a:gd name="T58" fmla="*/ 127 w 608"/>
                <a:gd name="T59" fmla="*/ 11 h 363"/>
                <a:gd name="T60" fmla="*/ 134 w 608"/>
                <a:gd name="T61" fmla="*/ 3 h 363"/>
                <a:gd name="T62" fmla="*/ 147 w 608"/>
                <a:gd name="T63" fmla="*/ 5 h 363"/>
                <a:gd name="T64" fmla="*/ 159 w 608"/>
                <a:gd name="T65" fmla="*/ 10 h 363"/>
                <a:gd name="T66" fmla="*/ 171 w 608"/>
                <a:gd name="T67" fmla="*/ 20 h 363"/>
                <a:gd name="T68" fmla="*/ 176 w 608"/>
                <a:gd name="T69" fmla="*/ 22 h 363"/>
                <a:gd name="T70" fmla="*/ 188 w 608"/>
                <a:gd name="T71" fmla="*/ 17 h 363"/>
                <a:gd name="T72" fmla="*/ 203 w 608"/>
                <a:gd name="T73" fmla="*/ 12 h 363"/>
                <a:gd name="T74" fmla="*/ 212 w 608"/>
                <a:gd name="T75" fmla="*/ 10 h 363"/>
                <a:gd name="T76" fmla="*/ 223 w 608"/>
                <a:gd name="T77" fmla="*/ 8 h 363"/>
                <a:gd name="T78" fmla="*/ 232 w 608"/>
                <a:gd name="T79" fmla="*/ 5 h 363"/>
                <a:gd name="T80" fmla="*/ 243 w 608"/>
                <a:gd name="T81" fmla="*/ 3 h 363"/>
                <a:gd name="T82" fmla="*/ 252 w 608"/>
                <a:gd name="T83" fmla="*/ 1 h 363"/>
                <a:gd name="T84" fmla="*/ 263 w 608"/>
                <a:gd name="T85" fmla="*/ 1 h 363"/>
                <a:gd name="T86" fmla="*/ 272 w 608"/>
                <a:gd name="T87" fmla="*/ 1 h 363"/>
                <a:gd name="T88" fmla="*/ 287 w 608"/>
                <a:gd name="T89" fmla="*/ 4 h 363"/>
                <a:gd name="T90" fmla="*/ 298 w 608"/>
                <a:gd name="T91" fmla="*/ 11 h 363"/>
                <a:gd name="T92" fmla="*/ 303 w 608"/>
                <a:gd name="T93" fmla="*/ 22 h 363"/>
                <a:gd name="T94" fmla="*/ 304 w 608"/>
                <a:gd name="T95" fmla="*/ 34 h 363"/>
                <a:gd name="T96" fmla="*/ 302 w 608"/>
                <a:gd name="T97" fmla="*/ 48 h 363"/>
                <a:gd name="T98" fmla="*/ 298 w 608"/>
                <a:gd name="T99" fmla="*/ 61 h 363"/>
                <a:gd name="T100" fmla="*/ 290 w 608"/>
                <a:gd name="T101" fmla="*/ 75 h 363"/>
                <a:gd name="T102" fmla="*/ 280 w 608"/>
                <a:gd name="T103" fmla="*/ 88 h 363"/>
                <a:gd name="T104" fmla="*/ 270 w 608"/>
                <a:gd name="T105" fmla="*/ 101 h 363"/>
                <a:gd name="T106" fmla="*/ 252 w 608"/>
                <a:gd name="T107" fmla="*/ 120 h 3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8"/>
                <a:gd name="T163" fmla="*/ 0 h 363"/>
                <a:gd name="T164" fmla="*/ 608 w 608"/>
                <a:gd name="T165" fmla="*/ 363 h 3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8" h="363">
                  <a:moveTo>
                    <a:pt x="505" y="239"/>
                  </a:moveTo>
                  <a:lnTo>
                    <a:pt x="503" y="239"/>
                  </a:lnTo>
                  <a:lnTo>
                    <a:pt x="500" y="241"/>
                  </a:lnTo>
                  <a:lnTo>
                    <a:pt x="496" y="241"/>
                  </a:lnTo>
                  <a:lnTo>
                    <a:pt x="490" y="247"/>
                  </a:lnTo>
                  <a:lnTo>
                    <a:pt x="483" y="249"/>
                  </a:lnTo>
                  <a:lnTo>
                    <a:pt x="475" y="254"/>
                  </a:lnTo>
                  <a:lnTo>
                    <a:pt x="471" y="256"/>
                  </a:lnTo>
                  <a:lnTo>
                    <a:pt x="465" y="258"/>
                  </a:lnTo>
                  <a:lnTo>
                    <a:pt x="460" y="262"/>
                  </a:lnTo>
                  <a:lnTo>
                    <a:pt x="454" y="266"/>
                  </a:lnTo>
                  <a:lnTo>
                    <a:pt x="448" y="268"/>
                  </a:lnTo>
                  <a:lnTo>
                    <a:pt x="443" y="269"/>
                  </a:lnTo>
                  <a:lnTo>
                    <a:pt x="435" y="273"/>
                  </a:lnTo>
                  <a:lnTo>
                    <a:pt x="429" y="277"/>
                  </a:lnTo>
                  <a:lnTo>
                    <a:pt x="422" y="281"/>
                  </a:lnTo>
                  <a:lnTo>
                    <a:pt x="416" y="285"/>
                  </a:lnTo>
                  <a:lnTo>
                    <a:pt x="408" y="287"/>
                  </a:lnTo>
                  <a:lnTo>
                    <a:pt x="401" y="292"/>
                  </a:lnTo>
                  <a:lnTo>
                    <a:pt x="393" y="294"/>
                  </a:lnTo>
                  <a:lnTo>
                    <a:pt x="386" y="298"/>
                  </a:lnTo>
                  <a:lnTo>
                    <a:pt x="378" y="302"/>
                  </a:lnTo>
                  <a:lnTo>
                    <a:pt x="370" y="306"/>
                  </a:lnTo>
                  <a:lnTo>
                    <a:pt x="361" y="308"/>
                  </a:lnTo>
                  <a:lnTo>
                    <a:pt x="353" y="313"/>
                  </a:lnTo>
                  <a:lnTo>
                    <a:pt x="344" y="315"/>
                  </a:lnTo>
                  <a:lnTo>
                    <a:pt x="336" y="319"/>
                  </a:lnTo>
                  <a:lnTo>
                    <a:pt x="327" y="323"/>
                  </a:lnTo>
                  <a:lnTo>
                    <a:pt x="317" y="325"/>
                  </a:lnTo>
                  <a:lnTo>
                    <a:pt x="308" y="328"/>
                  </a:lnTo>
                  <a:lnTo>
                    <a:pt x="300" y="332"/>
                  </a:lnTo>
                  <a:lnTo>
                    <a:pt x="290" y="334"/>
                  </a:lnTo>
                  <a:lnTo>
                    <a:pt x="281" y="338"/>
                  </a:lnTo>
                  <a:lnTo>
                    <a:pt x="271" y="342"/>
                  </a:lnTo>
                  <a:lnTo>
                    <a:pt x="262" y="344"/>
                  </a:lnTo>
                  <a:lnTo>
                    <a:pt x="252" y="346"/>
                  </a:lnTo>
                  <a:lnTo>
                    <a:pt x="243" y="347"/>
                  </a:lnTo>
                  <a:lnTo>
                    <a:pt x="233" y="351"/>
                  </a:lnTo>
                  <a:lnTo>
                    <a:pt x="224" y="353"/>
                  </a:lnTo>
                  <a:lnTo>
                    <a:pt x="214" y="355"/>
                  </a:lnTo>
                  <a:lnTo>
                    <a:pt x="205" y="357"/>
                  </a:lnTo>
                  <a:lnTo>
                    <a:pt x="195" y="359"/>
                  </a:lnTo>
                  <a:lnTo>
                    <a:pt x="186" y="361"/>
                  </a:lnTo>
                  <a:lnTo>
                    <a:pt x="176" y="361"/>
                  </a:lnTo>
                  <a:lnTo>
                    <a:pt x="167" y="363"/>
                  </a:lnTo>
                  <a:lnTo>
                    <a:pt x="157" y="363"/>
                  </a:lnTo>
                  <a:lnTo>
                    <a:pt x="148" y="363"/>
                  </a:lnTo>
                  <a:lnTo>
                    <a:pt x="138" y="363"/>
                  </a:lnTo>
                  <a:lnTo>
                    <a:pt x="131" y="363"/>
                  </a:lnTo>
                  <a:lnTo>
                    <a:pt x="121" y="363"/>
                  </a:lnTo>
                  <a:lnTo>
                    <a:pt x="114" y="363"/>
                  </a:lnTo>
                  <a:lnTo>
                    <a:pt x="104" y="363"/>
                  </a:lnTo>
                  <a:lnTo>
                    <a:pt x="97" y="361"/>
                  </a:lnTo>
                  <a:lnTo>
                    <a:pt x="87" y="359"/>
                  </a:lnTo>
                  <a:lnTo>
                    <a:pt x="79" y="359"/>
                  </a:lnTo>
                  <a:lnTo>
                    <a:pt x="72" y="355"/>
                  </a:lnTo>
                  <a:lnTo>
                    <a:pt x="64" y="353"/>
                  </a:lnTo>
                  <a:lnTo>
                    <a:pt x="57" y="351"/>
                  </a:lnTo>
                  <a:lnTo>
                    <a:pt x="49" y="347"/>
                  </a:lnTo>
                  <a:lnTo>
                    <a:pt x="41" y="344"/>
                  </a:lnTo>
                  <a:lnTo>
                    <a:pt x="36" y="342"/>
                  </a:lnTo>
                  <a:lnTo>
                    <a:pt x="28" y="336"/>
                  </a:lnTo>
                  <a:lnTo>
                    <a:pt x="24" y="334"/>
                  </a:lnTo>
                  <a:lnTo>
                    <a:pt x="19" y="330"/>
                  </a:lnTo>
                  <a:lnTo>
                    <a:pt x="15" y="325"/>
                  </a:lnTo>
                  <a:lnTo>
                    <a:pt x="11" y="321"/>
                  </a:lnTo>
                  <a:lnTo>
                    <a:pt x="9" y="319"/>
                  </a:lnTo>
                  <a:lnTo>
                    <a:pt x="3" y="309"/>
                  </a:lnTo>
                  <a:lnTo>
                    <a:pt x="0" y="302"/>
                  </a:lnTo>
                  <a:lnTo>
                    <a:pt x="0" y="292"/>
                  </a:lnTo>
                  <a:lnTo>
                    <a:pt x="0" y="285"/>
                  </a:lnTo>
                  <a:lnTo>
                    <a:pt x="0" y="279"/>
                  </a:lnTo>
                  <a:lnTo>
                    <a:pt x="2" y="275"/>
                  </a:lnTo>
                  <a:lnTo>
                    <a:pt x="3" y="269"/>
                  </a:lnTo>
                  <a:lnTo>
                    <a:pt x="5" y="266"/>
                  </a:lnTo>
                  <a:lnTo>
                    <a:pt x="11" y="256"/>
                  </a:lnTo>
                  <a:lnTo>
                    <a:pt x="17" y="249"/>
                  </a:lnTo>
                  <a:lnTo>
                    <a:pt x="19" y="243"/>
                  </a:lnTo>
                  <a:lnTo>
                    <a:pt x="22" y="239"/>
                  </a:lnTo>
                  <a:lnTo>
                    <a:pt x="26" y="235"/>
                  </a:lnTo>
                  <a:lnTo>
                    <a:pt x="30" y="231"/>
                  </a:lnTo>
                  <a:lnTo>
                    <a:pt x="34" y="226"/>
                  </a:lnTo>
                  <a:lnTo>
                    <a:pt x="38" y="222"/>
                  </a:lnTo>
                  <a:lnTo>
                    <a:pt x="43" y="218"/>
                  </a:lnTo>
                  <a:lnTo>
                    <a:pt x="49" y="214"/>
                  </a:lnTo>
                  <a:lnTo>
                    <a:pt x="53" y="209"/>
                  </a:lnTo>
                  <a:lnTo>
                    <a:pt x="57" y="205"/>
                  </a:lnTo>
                  <a:lnTo>
                    <a:pt x="62" y="201"/>
                  </a:lnTo>
                  <a:lnTo>
                    <a:pt x="66" y="197"/>
                  </a:lnTo>
                  <a:lnTo>
                    <a:pt x="72" y="192"/>
                  </a:lnTo>
                  <a:lnTo>
                    <a:pt x="76" y="188"/>
                  </a:lnTo>
                  <a:lnTo>
                    <a:pt x="81" y="184"/>
                  </a:lnTo>
                  <a:lnTo>
                    <a:pt x="87" y="182"/>
                  </a:lnTo>
                  <a:lnTo>
                    <a:pt x="91" y="176"/>
                  </a:lnTo>
                  <a:lnTo>
                    <a:pt x="97" y="174"/>
                  </a:lnTo>
                  <a:lnTo>
                    <a:pt x="100" y="169"/>
                  </a:lnTo>
                  <a:lnTo>
                    <a:pt x="106" y="167"/>
                  </a:lnTo>
                  <a:lnTo>
                    <a:pt x="110" y="165"/>
                  </a:lnTo>
                  <a:lnTo>
                    <a:pt x="116" y="161"/>
                  </a:lnTo>
                  <a:lnTo>
                    <a:pt x="121" y="159"/>
                  </a:lnTo>
                  <a:lnTo>
                    <a:pt x="125" y="155"/>
                  </a:lnTo>
                  <a:lnTo>
                    <a:pt x="133" y="150"/>
                  </a:lnTo>
                  <a:lnTo>
                    <a:pt x="140" y="146"/>
                  </a:lnTo>
                  <a:lnTo>
                    <a:pt x="146" y="140"/>
                  </a:lnTo>
                  <a:lnTo>
                    <a:pt x="154" y="138"/>
                  </a:lnTo>
                  <a:lnTo>
                    <a:pt x="157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5" y="133"/>
                  </a:lnTo>
                  <a:lnTo>
                    <a:pt x="258" y="74"/>
                  </a:lnTo>
                  <a:lnTo>
                    <a:pt x="256" y="72"/>
                  </a:lnTo>
                  <a:lnTo>
                    <a:pt x="256" y="70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4" y="55"/>
                  </a:lnTo>
                  <a:lnTo>
                    <a:pt x="252" y="49"/>
                  </a:lnTo>
                  <a:lnTo>
                    <a:pt x="252" y="43"/>
                  </a:lnTo>
                  <a:lnTo>
                    <a:pt x="252" y="36"/>
                  </a:lnTo>
                  <a:lnTo>
                    <a:pt x="252" y="28"/>
                  </a:lnTo>
                  <a:lnTo>
                    <a:pt x="254" y="22"/>
                  </a:lnTo>
                  <a:lnTo>
                    <a:pt x="256" y="17"/>
                  </a:lnTo>
                  <a:lnTo>
                    <a:pt x="258" y="13"/>
                  </a:lnTo>
                  <a:lnTo>
                    <a:pt x="262" y="7"/>
                  </a:lnTo>
                  <a:lnTo>
                    <a:pt x="268" y="5"/>
                  </a:lnTo>
                  <a:lnTo>
                    <a:pt x="273" y="3"/>
                  </a:lnTo>
                  <a:lnTo>
                    <a:pt x="281" y="5"/>
                  </a:lnTo>
                  <a:lnTo>
                    <a:pt x="287" y="7"/>
                  </a:lnTo>
                  <a:lnTo>
                    <a:pt x="294" y="9"/>
                  </a:lnTo>
                  <a:lnTo>
                    <a:pt x="302" y="11"/>
                  </a:lnTo>
                  <a:lnTo>
                    <a:pt x="308" y="15"/>
                  </a:lnTo>
                  <a:lnTo>
                    <a:pt x="313" y="17"/>
                  </a:lnTo>
                  <a:lnTo>
                    <a:pt x="319" y="20"/>
                  </a:lnTo>
                  <a:lnTo>
                    <a:pt x="323" y="24"/>
                  </a:lnTo>
                  <a:lnTo>
                    <a:pt x="329" y="28"/>
                  </a:lnTo>
                  <a:lnTo>
                    <a:pt x="336" y="34"/>
                  </a:lnTo>
                  <a:lnTo>
                    <a:pt x="342" y="39"/>
                  </a:lnTo>
                  <a:lnTo>
                    <a:pt x="346" y="43"/>
                  </a:lnTo>
                  <a:lnTo>
                    <a:pt x="346" y="45"/>
                  </a:lnTo>
                  <a:lnTo>
                    <a:pt x="348" y="43"/>
                  </a:lnTo>
                  <a:lnTo>
                    <a:pt x="353" y="43"/>
                  </a:lnTo>
                  <a:lnTo>
                    <a:pt x="357" y="39"/>
                  </a:lnTo>
                  <a:lnTo>
                    <a:pt x="363" y="38"/>
                  </a:lnTo>
                  <a:lnTo>
                    <a:pt x="368" y="36"/>
                  </a:lnTo>
                  <a:lnTo>
                    <a:pt x="376" y="34"/>
                  </a:lnTo>
                  <a:lnTo>
                    <a:pt x="382" y="32"/>
                  </a:lnTo>
                  <a:lnTo>
                    <a:pt x="389" y="28"/>
                  </a:lnTo>
                  <a:lnTo>
                    <a:pt x="399" y="26"/>
                  </a:lnTo>
                  <a:lnTo>
                    <a:pt x="406" y="24"/>
                  </a:lnTo>
                  <a:lnTo>
                    <a:pt x="412" y="22"/>
                  </a:lnTo>
                  <a:lnTo>
                    <a:pt x="416" y="20"/>
                  </a:lnTo>
                  <a:lnTo>
                    <a:pt x="422" y="20"/>
                  </a:lnTo>
                  <a:lnTo>
                    <a:pt x="425" y="19"/>
                  </a:lnTo>
                  <a:lnTo>
                    <a:pt x="431" y="17"/>
                  </a:lnTo>
                  <a:lnTo>
                    <a:pt x="435" y="17"/>
                  </a:lnTo>
                  <a:lnTo>
                    <a:pt x="441" y="15"/>
                  </a:lnTo>
                  <a:lnTo>
                    <a:pt x="446" y="15"/>
                  </a:lnTo>
                  <a:lnTo>
                    <a:pt x="450" y="13"/>
                  </a:lnTo>
                  <a:lnTo>
                    <a:pt x="456" y="11"/>
                  </a:lnTo>
                  <a:lnTo>
                    <a:pt x="460" y="9"/>
                  </a:lnTo>
                  <a:lnTo>
                    <a:pt x="465" y="9"/>
                  </a:lnTo>
                  <a:lnTo>
                    <a:pt x="471" y="7"/>
                  </a:lnTo>
                  <a:lnTo>
                    <a:pt x="477" y="7"/>
                  </a:lnTo>
                  <a:lnTo>
                    <a:pt x="481" y="5"/>
                  </a:lnTo>
                  <a:lnTo>
                    <a:pt x="486" y="5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502" y="1"/>
                  </a:lnTo>
                  <a:lnTo>
                    <a:pt x="505" y="1"/>
                  </a:lnTo>
                  <a:lnTo>
                    <a:pt x="511" y="1"/>
                  </a:lnTo>
                  <a:lnTo>
                    <a:pt x="515" y="1"/>
                  </a:lnTo>
                  <a:lnTo>
                    <a:pt x="521" y="1"/>
                  </a:lnTo>
                  <a:lnTo>
                    <a:pt x="526" y="1"/>
                  </a:lnTo>
                  <a:lnTo>
                    <a:pt x="530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51" y="1"/>
                  </a:lnTo>
                  <a:lnTo>
                    <a:pt x="560" y="3"/>
                  </a:lnTo>
                  <a:lnTo>
                    <a:pt x="566" y="5"/>
                  </a:lnTo>
                  <a:lnTo>
                    <a:pt x="574" y="7"/>
                  </a:lnTo>
                  <a:lnTo>
                    <a:pt x="579" y="9"/>
                  </a:lnTo>
                  <a:lnTo>
                    <a:pt x="585" y="15"/>
                  </a:lnTo>
                  <a:lnTo>
                    <a:pt x="591" y="19"/>
                  </a:lnTo>
                  <a:lnTo>
                    <a:pt x="595" y="22"/>
                  </a:lnTo>
                  <a:lnTo>
                    <a:pt x="598" y="28"/>
                  </a:lnTo>
                  <a:lnTo>
                    <a:pt x="600" y="32"/>
                  </a:lnTo>
                  <a:lnTo>
                    <a:pt x="602" y="38"/>
                  </a:lnTo>
                  <a:lnTo>
                    <a:pt x="606" y="43"/>
                  </a:lnTo>
                  <a:lnTo>
                    <a:pt x="606" y="49"/>
                  </a:lnTo>
                  <a:lnTo>
                    <a:pt x="608" y="55"/>
                  </a:lnTo>
                  <a:lnTo>
                    <a:pt x="608" y="60"/>
                  </a:lnTo>
                  <a:lnTo>
                    <a:pt x="608" y="68"/>
                  </a:lnTo>
                  <a:lnTo>
                    <a:pt x="608" y="74"/>
                  </a:lnTo>
                  <a:lnTo>
                    <a:pt x="608" y="81"/>
                  </a:lnTo>
                  <a:lnTo>
                    <a:pt x="606" y="87"/>
                  </a:lnTo>
                  <a:lnTo>
                    <a:pt x="604" y="95"/>
                  </a:lnTo>
                  <a:lnTo>
                    <a:pt x="602" y="102"/>
                  </a:lnTo>
                  <a:lnTo>
                    <a:pt x="600" y="108"/>
                  </a:lnTo>
                  <a:lnTo>
                    <a:pt x="598" y="115"/>
                  </a:lnTo>
                  <a:lnTo>
                    <a:pt x="595" y="121"/>
                  </a:lnTo>
                  <a:lnTo>
                    <a:pt x="591" y="129"/>
                  </a:lnTo>
                  <a:lnTo>
                    <a:pt x="587" y="136"/>
                  </a:lnTo>
                  <a:lnTo>
                    <a:pt x="583" y="142"/>
                  </a:lnTo>
                  <a:lnTo>
                    <a:pt x="579" y="150"/>
                  </a:lnTo>
                  <a:lnTo>
                    <a:pt x="576" y="155"/>
                  </a:lnTo>
                  <a:lnTo>
                    <a:pt x="570" y="163"/>
                  </a:lnTo>
                  <a:lnTo>
                    <a:pt x="564" y="169"/>
                  </a:lnTo>
                  <a:lnTo>
                    <a:pt x="560" y="176"/>
                  </a:lnTo>
                  <a:lnTo>
                    <a:pt x="555" y="182"/>
                  </a:lnTo>
                  <a:lnTo>
                    <a:pt x="551" y="190"/>
                  </a:lnTo>
                  <a:lnTo>
                    <a:pt x="545" y="195"/>
                  </a:lnTo>
                  <a:lnTo>
                    <a:pt x="540" y="201"/>
                  </a:lnTo>
                  <a:lnTo>
                    <a:pt x="534" y="207"/>
                  </a:lnTo>
                  <a:lnTo>
                    <a:pt x="528" y="212"/>
                  </a:lnTo>
                  <a:lnTo>
                    <a:pt x="505" y="239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5"/>
            <p:cNvSpPr>
              <a:spLocks/>
            </p:cNvSpPr>
            <p:nvPr/>
          </p:nvSpPr>
          <p:spPr bwMode="auto">
            <a:xfrm>
              <a:off x="2867" y="2424"/>
              <a:ext cx="601" cy="637"/>
            </a:xfrm>
            <a:custGeom>
              <a:avLst/>
              <a:gdLst>
                <a:gd name="T0" fmla="*/ 519 w 1203"/>
                <a:gd name="T1" fmla="*/ 523 h 1274"/>
                <a:gd name="T2" fmla="*/ 506 w 1203"/>
                <a:gd name="T3" fmla="*/ 535 h 1274"/>
                <a:gd name="T4" fmla="*/ 489 w 1203"/>
                <a:gd name="T5" fmla="*/ 551 h 1274"/>
                <a:gd name="T6" fmla="*/ 470 w 1203"/>
                <a:gd name="T7" fmla="*/ 566 h 1274"/>
                <a:gd name="T8" fmla="*/ 459 w 1203"/>
                <a:gd name="T9" fmla="*/ 574 h 1274"/>
                <a:gd name="T10" fmla="*/ 445 w 1203"/>
                <a:gd name="T11" fmla="*/ 583 h 1274"/>
                <a:gd name="T12" fmla="*/ 431 w 1203"/>
                <a:gd name="T13" fmla="*/ 591 h 1274"/>
                <a:gd name="T14" fmla="*/ 415 w 1203"/>
                <a:gd name="T15" fmla="*/ 600 h 1274"/>
                <a:gd name="T16" fmla="*/ 385 w 1203"/>
                <a:gd name="T17" fmla="*/ 611 h 1274"/>
                <a:gd name="T18" fmla="*/ 355 w 1203"/>
                <a:gd name="T19" fmla="*/ 622 h 1274"/>
                <a:gd name="T20" fmla="*/ 323 w 1203"/>
                <a:gd name="T21" fmla="*/ 630 h 1274"/>
                <a:gd name="T22" fmla="*/ 289 w 1203"/>
                <a:gd name="T23" fmla="*/ 635 h 1274"/>
                <a:gd name="T24" fmla="*/ 256 w 1203"/>
                <a:gd name="T25" fmla="*/ 637 h 1274"/>
                <a:gd name="T26" fmla="*/ 223 w 1203"/>
                <a:gd name="T27" fmla="*/ 635 h 1274"/>
                <a:gd name="T28" fmla="*/ 190 w 1203"/>
                <a:gd name="T29" fmla="*/ 629 h 1274"/>
                <a:gd name="T30" fmla="*/ 158 w 1203"/>
                <a:gd name="T31" fmla="*/ 616 h 1274"/>
                <a:gd name="T32" fmla="*/ 128 w 1203"/>
                <a:gd name="T33" fmla="*/ 599 h 1274"/>
                <a:gd name="T34" fmla="*/ 99 w 1203"/>
                <a:gd name="T35" fmla="*/ 576 h 1274"/>
                <a:gd name="T36" fmla="*/ 74 w 1203"/>
                <a:gd name="T37" fmla="*/ 547 h 1274"/>
                <a:gd name="T38" fmla="*/ 50 w 1203"/>
                <a:gd name="T39" fmla="*/ 509 h 1274"/>
                <a:gd name="T40" fmla="*/ 26 w 1203"/>
                <a:gd name="T41" fmla="*/ 455 h 1274"/>
                <a:gd name="T42" fmla="*/ 7 w 1203"/>
                <a:gd name="T43" fmla="*/ 389 h 1274"/>
                <a:gd name="T44" fmla="*/ 0 w 1203"/>
                <a:gd name="T45" fmla="*/ 330 h 1274"/>
                <a:gd name="T46" fmla="*/ 2 w 1203"/>
                <a:gd name="T47" fmla="*/ 276 h 1274"/>
                <a:gd name="T48" fmla="*/ 14 w 1203"/>
                <a:gd name="T49" fmla="*/ 228 h 1274"/>
                <a:gd name="T50" fmla="*/ 31 w 1203"/>
                <a:gd name="T51" fmla="*/ 185 h 1274"/>
                <a:gd name="T52" fmla="*/ 55 w 1203"/>
                <a:gd name="T53" fmla="*/ 149 h 1274"/>
                <a:gd name="T54" fmla="*/ 79 w 1203"/>
                <a:gd name="T55" fmla="*/ 117 h 1274"/>
                <a:gd name="T56" fmla="*/ 108 w 1203"/>
                <a:gd name="T57" fmla="*/ 89 h 1274"/>
                <a:gd name="T58" fmla="*/ 135 w 1203"/>
                <a:gd name="T59" fmla="*/ 68 h 1274"/>
                <a:gd name="T60" fmla="*/ 162 w 1203"/>
                <a:gd name="T61" fmla="*/ 48 h 1274"/>
                <a:gd name="T62" fmla="*/ 185 w 1203"/>
                <a:gd name="T63" fmla="*/ 35 h 1274"/>
                <a:gd name="T64" fmla="*/ 204 w 1203"/>
                <a:gd name="T65" fmla="*/ 25 h 1274"/>
                <a:gd name="T66" fmla="*/ 218 w 1203"/>
                <a:gd name="T67" fmla="*/ 19 h 1274"/>
                <a:gd name="T68" fmla="*/ 238 w 1203"/>
                <a:gd name="T69" fmla="*/ 13 h 1274"/>
                <a:gd name="T70" fmla="*/ 261 w 1203"/>
                <a:gd name="T71" fmla="*/ 6 h 1274"/>
                <a:gd name="T72" fmla="*/ 289 w 1203"/>
                <a:gd name="T73" fmla="*/ 3 h 1274"/>
                <a:gd name="T74" fmla="*/ 319 w 1203"/>
                <a:gd name="T75" fmla="*/ 1 h 1274"/>
                <a:gd name="T76" fmla="*/ 351 w 1203"/>
                <a:gd name="T77" fmla="*/ 1 h 1274"/>
                <a:gd name="T78" fmla="*/ 385 w 1203"/>
                <a:gd name="T79" fmla="*/ 3 h 1274"/>
                <a:gd name="T80" fmla="*/ 418 w 1203"/>
                <a:gd name="T81" fmla="*/ 10 h 1274"/>
                <a:gd name="T82" fmla="*/ 450 w 1203"/>
                <a:gd name="T83" fmla="*/ 19 h 1274"/>
                <a:gd name="T84" fmla="*/ 481 w 1203"/>
                <a:gd name="T85" fmla="*/ 34 h 1274"/>
                <a:gd name="T86" fmla="*/ 510 w 1203"/>
                <a:gd name="T87" fmla="*/ 52 h 1274"/>
                <a:gd name="T88" fmla="*/ 536 w 1203"/>
                <a:gd name="T89" fmla="*/ 78 h 1274"/>
                <a:gd name="T90" fmla="*/ 557 w 1203"/>
                <a:gd name="T91" fmla="*/ 109 h 1274"/>
                <a:gd name="T92" fmla="*/ 574 w 1203"/>
                <a:gd name="T93" fmla="*/ 144 h 1274"/>
                <a:gd name="T94" fmla="*/ 585 w 1203"/>
                <a:gd name="T95" fmla="*/ 178 h 1274"/>
                <a:gd name="T96" fmla="*/ 594 w 1203"/>
                <a:gd name="T97" fmla="*/ 213 h 1274"/>
                <a:gd name="T98" fmla="*/ 598 w 1203"/>
                <a:gd name="T99" fmla="*/ 247 h 1274"/>
                <a:gd name="T100" fmla="*/ 601 w 1203"/>
                <a:gd name="T101" fmla="*/ 281 h 1274"/>
                <a:gd name="T102" fmla="*/ 599 w 1203"/>
                <a:gd name="T103" fmla="*/ 313 h 1274"/>
                <a:gd name="T104" fmla="*/ 596 w 1203"/>
                <a:gd name="T105" fmla="*/ 344 h 1274"/>
                <a:gd name="T106" fmla="*/ 591 w 1203"/>
                <a:gd name="T107" fmla="*/ 373 h 1274"/>
                <a:gd name="T108" fmla="*/ 583 w 1203"/>
                <a:gd name="T109" fmla="*/ 402 h 1274"/>
                <a:gd name="T110" fmla="*/ 575 w 1203"/>
                <a:gd name="T111" fmla="*/ 427 h 1274"/>
                <a:gd name="T112" fmla="*/ 565 w 1203"/>
                <a:gd name="T113" fmla="*/ 452 h 1274"/>
                <a:gd name="T114" fmla="*/ 555 w 1203"/>
                <a:gd name="T115" fmla="*/ 475 h 1274"/>
                <a:gd name="T116" fmla="*/ 544 w 1203"/>
                <a:gd name="T117" fmla="*/ 496 h 12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3"/>
                <a:gd name="T178" fmla="*/ 0 h 1274"/>
                <a:gd name="T179" fmla="*/ 1203 w 1203"/>
                <a:gd name="T180" fmla="*/ 1274 h 12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3" h="1274">
                  <a:moveTo>
                    <a:pt x="1053" y="1028"/>
                  </a:moveTo>
                  <a:lnTo>
                    <a:pt x="1051" y="1030"/>
                  </a:lnTo>
                  <a:lnTo>
                    <a:pt x="1049" y="1032"/>
                  </a:lnTo>
                  <a:lnTo>
                    <a:pt x="1043" y="1038"/>
                  </a:lnTo>
                  <a:lnTo>
                    <a:pt x="1038" y="1046"/>
                  </a:lnTo>
                  <a:lnTo>
                    <a:pt x="1034" y="1049"/>
                  </a:lnTo>
                  <a:lnTo>
                    <a:pt x="1028" y="1053"/>
                  </a:lnTo>
                  <a:lnTo>
                    <a:pt x="1024" y="1059"/>
                  </a:lnTo>
                  <a:lnTo>
                    <a:pt x="1019" y="1065"/>
                  </a:lnTo>
                  <a:lnTo>
                    <a:pt x="1013" y="1070"/>
                  </a:lnTo>
                  <a:lnTo>
                    <a:pt x="1007" y="1076"/>
                  </a:lnTo>
                  <a:lnTo>
                    <a:pt x="1001" y="1082"/>
                  </a:lnTo>
                  <a:lnTo>
                    <a:pt x="996" y="1087"/>
                  </a:lnTo>
                  <a:lnTo>
                    <a:pt x="986" y="1093"/>
                  </a:lnTo>
                  <a:lnTo>
                    <a:pt x="979" y="1101"/>
                  </a:lnTo>
                  <a:lnTo>
                    <a:pt x="971" y="1106"/>
                  </a:lnTo>
                  <a:lnTo>
                    <a:pt x="963" y="1114"/>
                  </a:lnTo>
                  <a:lnTo>
                    <a:pt x="954" y="1120"/>
                  </a:lnTo>
                  <a:lnTo>
                    <a:pt x="946" y="1127"/>
                  </a:lnTo>
                  <a:lnTo>
                    <a:pt x="941" y="1131"/>
                  </a:lnTo>
                  <a:lnTo>
                    <a:pt x="937" y="1135"/>
                  </a:lnTo>
                  <a:lnTo>
                    <a:pt x="931" y="1139"/>
                  </a:lnTo>
                  <a:lnTo>
                    <a:pt x="927" y="1142"/>
                  </a:lnTo>
                  <a:lnTo>
                    <a:pt x="922" y="1144"/>
                  </a:lnTo>
                  <a:lnTo>
                    <a:pt x="918" y="1148"/>
                  </a:lnTo>
                  <a:lnTo>
                    <a:pt x="912" y="1152"/>
                  </a:lnTo>
                  <a:lnTo>
                    <a:pt x="908" y="1156"/>
                  </a:lnTo>
                  <a:lnTo>
                    <a:pt x="901" y="1160"/>
                  </a:lnTo>
                  <a:lnTo>
                    <a:pt x="897" y="1161"/>
                  </a:lnTo>
                  <a:lnTo>
                    <a:pt x="891" y="1165"/>
                  </a:lnTo>
                  <a:lnTo>
                    <a:pt x="886" y="1169"/>
                  </a:lnTo>
                  <a:lnTo>
                    <a:pt x="880" y="1171"/>
                  </a:lnTo>
                  <a:lnTo>
                    <a:pt x="874" y="1175"/>
                  </a:lnTo>
                  <a:lnTo>
                    <a:pt x="868" y="1179"/>
                  </a:lnTo>
                  <a:lnTo>
                    <a:pt x="863" y="1182"/>
                  </a:lnTo>
                  <a:lnTo>
                    <a:pt x="857" y="1184"/>
                  </a:lnTo>
                  <a:lnTo>
                    <a:pt x="853" y="1188"/>
                  </a:lnTo>
                  <a:lnTo>
                    <a:pt x="846" y="1192"/>
                  </a:lnTo>
                  <a:lnTo>
                    <a:pt x="842" y="1196"/>
                  </a:lnTo>
                  <a:lnTo>
                    <a:pt x="830" y="1200"/>
                  </a:lnTo>
                  <a:lnTo>
                    <a:pt x="819" y="1203"/>
                  </a:lnTo>
                  <a:lnTo>
                    <a:pt x="808" y="1209"/>
                  </a:lnTo>
                  <a:lnTo>
                    <a:pt x="796" y="1213"/>
                  </a:lnTo>
                  <a:lnTo>
                    <a:pt x="783" y="1219"/>
                  </a:lnTo>
                  <a:lnTo>
                    <a:pt x="771" y="1222"/>
                  </a:lnTo>
                  <a:lnTo>
                    <a:pt x="760" y="1226"/>
                  </a:lnTo>
                  <a:lnTo>
                    <a:pt x="749" y="1232"/>
                  </a:lnTo>
                  <a:lnTo>
                    <a:pt x="735" y="1236"/>
                  </a:lnTo>
                  <a:lnTo>
                    <a:pt x="722" y="1239"/>
                  </a:lnTo>
                  <a:lnTo>
                    <a:pt x="711" y="1243"/>
                  </a:lnTo>
                  <a:lnTo>
                    <a:pt x="697" y="1247"/>
                  </a:lnTo>
                  <a:lnTo>
                    <a:pt x="684" y="1251"/>
                  </a:lnTo>
                  <a:lnTo>
                    <a:pt x="673" y="1253"/>
                  </a:lnTo>
                  <a:lnTo>
                    <a:pt x="659" y="1257"/>
                  </a:lnTo>
                  <a:lnTo>
                    <a:pt x="646" y="1260"/>
                  </a:lnTo>
                  <a:lnTo>
                    <a:pt x="633" y="1262"/>
                  </a:lnTo>
                  <a:lnTo>
                    <a:pt x="619" y="1264"/>
                  </a:lnTo>
                  <a:lnTo>
                    <a:pt x="606" y="1266"/>
                  </a:lnTo>
                  <a:lnTo>
                    <a:pt x="593" y="1268"/>
                  </a:lnTo>
                  <a:lnTo>
                    <a:pt x="579" y="1270"/>
                  </a:lnTo>
                  <a:lnTo>
                    <a:pt x="566" y="1270"/>
                  </a:lnTo>
                  <a:lnTo>
                    <a:pt x="553" y="1272"/>
                  </a:lnTo>
                  <a:lnTo>
                    <a:pt x="540" y="1274"/>
                  </a:lnTo>
                  <a:lnTo>
                    <a:pt x="526" y="1274"/>
                  </a:lnTo>
                  <a:lnTo>
                    <a:pt x="513" y="1274"/>
                  </a:lnTo>
                  <a:lnTo>
                    <a:pt x="500" y="1274"/>
                  </a:lnTo>
                  <a:lnTo>
                    <a:pt x="486" y="1274"/>
                  </a:lnTo>
                  <a:lnTo>
                    <a:pt x="473" y="1272"/>
                  </a:lnTo>
                  <a:lnTo>
                    <a:pt x="460" y="1270"/>
                  </a:lnTo>
                  <a:lnTo>
                    <a:pt x="446" y="1270"/>
                  </a:lnTo>
                  <a:lnTo>
                    <a:pt x="435" y="1268"/>
                  </a:lnTo>
                  <a:lnTo>
                    <a:pt x="420" y="1264"/>
                  </a:lnTo>
                  <a:lnTo>
                    <a:pt x="406" y="1262"/>
                  </a:lnTo>
                  <a:lnTo>
                    <a:pt x="393" y="1258"/>
                  </a:lnTo>
                  <a:lnTo>
                    <a:pt x="380" y="1257"/>
                  </a:lnTo>
                  <a:lnTo>
                    <a:pt x="368" y="1253"/>
                  </a:lnTo>
                  <a:lnTo>
                    <a:pt x="355" y="1247"/>
                  </a:lnTo>
                  <a:lnTo>
                    <a:pt x="342" y="1243"/>
                  </a:lnTo>
                  <a:lnTo>
                    <a:pt x="330" y="1238"/>
                  </a:lnTo>
                  <a:lnTo>
                    <a:pt x="317" y="1232"/>
                  </a:lnTo>
                  <a:lnTo>
                    <a:pt x="306" y="1226"/>
                  </a:lnTo>
                  <a:lnTo>
                    <a:pt x="292" y="1220"/>
                  </a:lnTo>
                  <a:lnTo>
                    <a:pt x="281" y="1213"/>
                  </a:lnTo>
                  <a:lnTo>
                    <a:pt x="270" y="1205"/>
                  </a:lnTo>
                  <a:lnTo>
                    <a:pt x="256" y="1198"/>
                  </a:lnTo>
                  <a:lnTo>
                    <a:pt x="245" y="1190"/>
                  </a:lnTo>
                  <a:lnTo>
                    <a:pt x="233" y="1182"/>
                  </a:lnTo>
                  <a:lnTo>
                    <a:pt x="222" y="1173"/>
                  </a:lnTo>
                  <a:lnTo>
                    <a:pt x="211" y="1163"/>
                  </a:lnTo>
                  <a:lnTo>
                    <a:pt x="199" y="1152"/>
                  </a:lnTo>
                  <a:lnTo>
                    <a:pt x="190" y="1142"/>
                  </a:lnTo>
                  <a:lnTo>
                    <a:pt x="178" y="1129"/>
                  </a:lnTo>
                  <a:lnTo>
                    <a:pt x="167" y="1118"/>
                  </a:lnTo>
                  <a:lnTo>
                    <a:pt x="157" y="1104"/>
                  </a:lnTo>
                  <a:lnTo>
                    <a:pt x="148" y="1093"/>
                  </a:lnTo>
                  <a:lnTo>
                    <a:pt x="138" y="1078"/>
                  </a:lnTo>
                  <a:lnTo>
                    <a:pt x="127" y="1065"/>
                  </a:lnTo>
                  <a:lnTo>
                    <a:pt x="119" y="1049"/>
                  </a:lnTo>
                  <a:lnTo>
                    <a:pt x="110" y="1034"/>
                  </a:lnTo>
                  <a:lnTo>
                    <a:pt x="100" y="1019"/>
                  </a:lnTo>
                  <a:lnTo>
                    <a:pt x="93" y="1002"/>
                  </a:lnTo>
                  <a:lnTo>
                    <a:pt x="83" y="985"/>
                  </a:lnTo>
                  <a:lnTo>
                    <a:pt x="78" y="968"/>
                  </a:lnTo>
                  <a:lnTo>
                    <a:pt x="64" y="937"/>
                  </a:lnTo>
                  <a:lnTo>
                    <a:pt x="53" y="911"/>
                  </a:lnTo>
                  <a:lnTo>
                    <a:pt x="43" y="882"/>
                  </a:lnTo>
                  <a:lnTo>
                    <a:pt x="36" y="855"/>
                  </a:lnTo>
                  <a:lnTo>
                    <a:pt x="28" y="829"/>
                  </a:lnTo>
                  <a:lnTo>
                    <a:pt x="21" y="804"/>
                  </a:lnTo>
                  <a:lnTo>
                    <a:pt x="15" y="779"/>
                  </a:lnTo>
                  <a:lnTo>
                    <a:pt x="11" y="755"/>
                  </a:lnTo>
                  <a:lnTo>
                    <a:pt x="7" y="730"/>
                  </a:lnTo>
                  <a:lnTo>
                    <a:pt x="3" y="705"/>
                  </a:lnTo>
                  <a:lnTo>
                    <a:pt x="1" y="682"/>
                  </a:lnTo>
                  <a:lnTo>
                    <a:pt x="1" y="660"/>
                  </a:lnTo>
                  <a:lnTo>
                    <a:pt x="0" y="637"/>
                  </a:lnTo>
                  <a:lnTo>
                    <a:pt x="1" y="616"/>
                  </a:lnTo>
                  <a:lnTo>
                    <a:pt x="1" y="595"/>
                  </a:lnTo>
                  <a:lnTo>
                    <a:pt x="3" y="574"/>
                  </a:lnTo>
                  <a:lnTo>
                    <a:pt x="5" y="551"/>
                  </a:lnTo>
                  <a:lnTo>
                    <a:pt x="9" y="532"/>
                  </a:lnTo>
                  <a:lnTo>
                    <a:pt x="13" y="511"/>
                  </a:lnTo>
                  <a:lnTo>
                    <a:pt x="17" y="494"/>
                  </a:lnTo>
                  <a:lnTo>
                    <a:pt x="22" y="473"/>
                  </a:lnTo>
                  <a:lnTo>
                    <a:pt x="28" y="456"/>
                  </a:lnTo>
                  <a:lnTo>
                    <a:pt x="34" y="439"/>
                  </a:lnTo>
                  <a:lnTo>
                    <a:pt x="40" y="422"/>
                  </a:lnTo>
                  <a:lnTo>
                    <a:pt x="47" y="405"/>
                  </a:lnTo>
                  <a:lnTo>
                    <a:pt x="55" y="388"/>
                  </a:lnTo>
                  <a:lnTo>
                    <a:pt x="62" y="371"/>
                  </a:lnTo>
                  <a:lnTo>
                    <a:pt x="72" y="357"/>
                  </a:lnTo>
                  <a:lnTo>
                    <a:pt x="79" y="340"/>
                  </a:lnTo>
                  <a:lnTo>
                    <a:pt x="89" y="327"/>
                  </a:lnTo>
                  <a:lnTo>
                    <a:pt x="98" y="312"/>
                  </a:lnTo>
                  <a:lnTo>
                    <a:pt x="110" y="298"/>
                  </a:lnTo>
                  <a:lnTo>
                    <a:pt x="119" y="283"/>
                  </a:lnTo>
                  <a:lnTo>
                    <a:pt x="129" y="272"/>
                  </a:lnTo>
                  <a:lnTo>
                    <a:pt x="138" y="258"/>
                  </a:lnTo>
                  <a:lnTo>
                    <a:pt x="150" y="245"/>
                  </a:lnTo>
                  <a:lnTo>
                    <a:pt x="159" y="234"/>
                  </a:lnTo>
                  <a:lnTo>
                    <a:pt x="171" y="222"/>
                  </a:lnTo>
                  <a:lnTo>
                    <a:pt x="182" y="211"/>
                  </a:lnTo>
                  <a:lnTo>
                    <a:pt x="194" y="201"/>
                  </a:lnTo>
                  <a:lnTo>
                    <a:pt x="203" y="190"/>
                  </a:lnTo>
                  <a:lnTo>
                    <a:pt x="216" y="179"/>
                  </a:lnTo>
                  <a:lnTo>
                    <a:pt x="226" y="169"/>
                  </a:lnTo>
                  <a:lnTo>
                    <a:pt x="237" y="160"/>
                  </a:lnTo>
                  <a:lnTo>
                    <a:pt x="249" y="150"/>
                  </a:lnTo>
                  <a:lnTo>
                    <a:pt x="260" y="142"/>
                  </a:lnTo>
                  <a:lnTo>
                    <a:pt x="271" y="135"/>
                  </a:lnTo>
                  <a:lnTo>
                    <a:pt x="283" y="127"/>
                  </a:lnTo>
                  <a:lnTo>
                    <a:pt x="292" y="118"/>
                  </a:lnTo>
                  <a:lnTo>
                    <a:pt x="304" y="112"/>
                  </a:lnTo>
                  <a:lnTo>
                    <a:pt x="313" y="104"/>
                  </a:lnTo>
                  <a:lnTo>
                    <a:pt x="325" y="97"/>
                  </a:lnTo>
                  <a:lnTo>
                    <a:pt x="334" y="91"/>
                  </a:lnTo>
                  <a:lnTo>
                    <a:pt x="344" y="85"/>
                  </a:lnTo>
                  <a:lnTo>
                    <a:pt x="353" y="80"/>
                  </a:lnTo>
                  <a:lnTo>
                    <a:pt x="363" y="76"/>
                  </a:lnTo>
                  <a:lnTo>
                    <a:pt x="370" y="70"/>
                  </a:lnTo>
                  <a:lnTo>
                    <a:pt x="380" y="66"/>
                  </a:lnTo>
                  <a:lnTo>
                    <a:pt x="387" y="63"/>
                  </a:lnTo>
                  <a:lnTo>
                    <a:pt x="395" y="59"/>
                  </a:lnTo>
                  <a:lnTo>
                    <a:pt x="403" y="55"/>
                  </a:lnTo>
                  <a:lnTo>
                    <a:pt x="408" y="51"/>
                  </a:lnTo>
                  <a:lnTo>
                    <a:pt x="414" y="49"/>
                  </a:lnTo>
                  <a:lnTo>
                    <a:pt x="422" y="46"/>
                  </a:lnTo>
                  <a:lnTo>
                    <a:pt x="425" y="44"/>
                  </a:lnTo>
                  <a:lnTo>
                    <a:pt x="431" y="42"/>
                  </a:lnTo>
                  <a:lnTo>
                    <a:pt x="437" y="38"/>
                  </a:lnTo>
                  <a:lnTo>
                    <a:pt x="444" y="36"/>
                  </a:lnTo>
                  <a:lnTo>
                    <a:pt x="452" y="34"/>
                  </a:lnTo>
                  <a:lnTo>
                    <a:pt x="460" y="30"/>
                  </a:lnTo>
                  <a:lnTo>
                    <a:pt x="467" y="28"/>
                  </a:lnTo>
                  <a:lnTo>
                    <a:pt x="477" y="26"/>
                  </a:lnTo>
                  <a:lnTo>
                    <a:pt x="484" y="25"/>
                  </a:lnTo>
                  <a:lnTo>
                    <a:pt x="494" y="21"/>
                  </a:lnTo>
                  <a:lnTo>
                    <a:pt x="503" y="19"/>
                  </a:lnTo>
                  <a:lnTo>
                    <a:pt x="513" y="17"/>
                  </a:lnTo>
                  <a:lnTo>
                    <a:pt x="522" y="13"/>
                  </a:lnTo>
                  <a:lnTo>
                    <a:pt x="534" y="13"/>
                  </a:lnTo>
                  <a:lnTo>
                    <a:pt x="545" y="11"/>
                  </a:lnTo>
                  <a:lnTo>
                    <a:pt x="557" y="9"/>
                  </a:lnTo>
                  <a:lnTo>
                    <a:pt x="566" y="7"/>
                  </a:lnTo>
                  <a:lnTo>
                    <a:pt x="578" y="6"/>
                  </a:lnTo>
                  <a:lnTo>
                    <a:pt x="589" y="4"/>
                  </a:lnTo>
                  <a:lnTo>
                    <a:pt x="602" y="4"/>
                  </a:lnTo>
                  <a:lnTo>
                    <a:pt x="614" y="2"/>
                  </a:lnTo>
                  <a:lnTo>
                    <a:pt x="627" y="2"/>
                  </a:lnTo>
                  <a:lnTo>
                    <a:pt x="638" y="2"/>
                  </a:lnTo>
                  <a:lnTo>
                    <a:pt x="652" y="2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0" y="0"/>
                  </a:lnTo>
                  <a:lnTo>
                    <a:pt x="703" y="2"/>
                  </a:lnTo>
                  <a:lnTo>
                    <a:pt x="716" y="2"/>
                  </a:lnTo>
                  <a:lnTo>
                    <a:pt x="730" y="2"/>
                  </a:lnTo>
                  <a:lnTo>
                    <a:pt x="743" y="4"/>
                  </a:lnTo>
                  <a:lnTo>
                    <a:pt x="756" y="6"/>
                  </a:lnTo>
                  <a:lnTo>
                    <a:pt x="770" y="7"/>
                  </a:lnTo>
                  <a:lnTo>
                    <a:pt x="783" y="7"/>
                  </a:lnTo>
                  <a:lnTo>
                    <a:pt x="796" y="11"/>
                  </a:lnTo>
                  <a:lnTo>
                    <a:pt x="809" y="13"/>
                  </a:lnTo>
                  <a:lnTo>
                    <a:pt x="823" y="15"/>
                  </a:lnTo>
                  <a:lnTo>
                    <a:pt x="836" y="19"/>
                  </a:lnTo>
                  <a:lnTo>
                    <a:pt x="849" y="21"/>
                  </a:lnTo>
                  <a:lnTo>
                    <a:pt x="863" y="25"/>
                  </a:lnTo>
                  <a:lnTo>
                    <a:pt x="874" y="28"/>
                  </a:lnTo>
                  <a:lnTo>
                    <a:pt x="887" y="34"/>
                  </a:lnTo>
                  <a:lnTo>
                    <a:pt x="901" y="38"/>
                  </a:lnTo>
                  <a:lnTo>
                    <a:pt x="914" y="44"/>
                  </a:lnTo>
                  <a:lnTo>
                    <a:pt x="925" y="47"/>
                  </a:lnTo>
                  <a:lnTo>
                    <a:pt x="939" y="55"/>
                  </a:lnTo>
                  <a:lnTo>
                    <a:pt x="950" y="61"/>
                  </a:lnTo>
                  <a:lnTo>
                    <a:pt x="963" y="68"/>
                  </a:lnTo>
                  <a:lnTo>
                    <a:pt x="975" y="74"/>
                  </a:lnTo>
                  <a:lnTo>
                    <a:pt x="986" y="82"/>
                  </a:lnTo>
                  <a:lnTo>
                    <a:pt x="998" y="89"/>
                  </a:lnTo>
                  <a:lnTo>
                    <a:pt x="1009" y="97"/>
                  </a:lnTo>
                  <a:lnTo>
                    <a:pt x="1020" y="104"/>
                  </a:lnTo>
                  <a:lnTo>
                    <a:pt x="1032" y="114"/>
                  </a:lnTo>
                  <a:lnTo>
                    <a:pt x="1041" y="123"/>
                  </a:lnTo>
                  <a:lnTo>
                    <a:pt x="1053" y="135"/>
                  </a:lnTo>
                  <a:lnTo>
                    <a:pt x="1060" y="144"/>
                  </a:lnTo>
                  <a:lnTo>
                    <a:pt x="1072" y="156"/>
                  </a:lnTo>
                  <a:lnTo>
                    <a:pt x="1079" y="167"/>
                  </a:lnTo>
                  <a:lnTo>
                    <a:pt x="1089" y="179"/>
                  </a:lnTo>
                  <a:lnTo>
                    <a:pt x="1098" y="190"/>
                  </a:lnTo>
                  <a:lnTo>
                    <a:pt x="1106" y="203"/>
                  </a:lnTo>
                  <a:lnTo>
                    <a:pt x="1114" y="219"/>
                  </a:lnTo>
                  <a:lnTo>
                    <a:pt x="1121" y="232"/>
                  </a:lnTo>
                  <a:lnTo>
                    <a:pt x="1127" y="245"/>
                  </a:lnTo>
                  <a:lnTo>
                    <a:pt x="1135" y="260"/>
                  </a:lnTo>
                  <a:lnTo>
                    <a:pt x="1140" y="274"/>
                  </a:lnTo>
                  <a:lnTo>
                    <a:pt x="1148" y="287"/>
                  </a:lnTo>
                  <a:lnTo>
                    <a:pt x="1152" y="300"/>
                  </a:lnTo>
                  <a:lnTo>
                    <a:pt x="1157" y="315"/>
                  </a:lnTo>
                  <a:lnTo>
                    <a:pt x="1161" y="329"/>
                  </a:lnTo>
                  <a:lnTo>
                    <a:pt x="1167" y="344"/>
                  </a:lnTo>
                  <a:lnTo>
                    <a:pt x="1171" y="357"/>
                  </a:lnTo>
                  <a:lnTo>
                    <a:pt x="1174" y="371"/>
                  </a:lnTo>
                  <a:lnTo>
                    <a:pt x="1178" y="384"/>
                  </a:lnTo>
                  <a:lnTo>
                    <a:pt x="1182" y="399"/>
                  </a:lnTo>
                  <a:lnTo>
                    <a:pt x="1184" y="412"/>
                  </a:lnTo>
                  <a:lnTo>
                    <a:pt x="1188" y="426"/>
                  </a:lnTo>
                  <a:lnTo>
                    <a:pt x="1190" y="439"/>
                  </a:lnTo>
                  <a:lnTo>
                    <a:pt x="1193" y="454"/>
                  </a:lnTo>
                  <a:lnTo>
                    <a:pt x="1195" y="468"/>
                  </a:lnTo>
                  <a:lnTo>
                    <a:pt x="1197" y="481"/>
                  </a:lnTo>
                  <a:lnTo>
                    <a:pt x="1197" y="494"/>
                  </a:lnTo>
                  <a:lnTo>
                    <a:pt x="1199" y="507"/>
                  </a:lnTo>
                  <a:lnTo>
                    <a:pt x="1199" y="521"/>
                  </a:lnTo>
                  <a:lnTo>
                    <a:pt x="1201" y="534"/>
                  </a:lnTo>
                  <a:lnTo>
                    <a:pt x="1201" y="547"/>
                  </a:lnTo>
                  <a:lnTo>
                    <a:pt x="1203" y="561"/>
                  </a:lnTo>
                  <a:lnTo>
                    <a:pt x="1201" y="572"/>
                  </a:lnTo>
                  <a:lnTo>
                    <a:pt x="1201" y="587"/>
                  </a:lnTo>
                  <a:lnTo>
                    <a:pt x="1201" y="599"/>
                  </a:lnTo>
                  <a:lnTo>
                    <a:pt x="1201" y="612"/>
                  </a:lnTo>
                  <a:lnTo>
                    <a:pt x="1199" y="625"/>
                  </a:lnTo>
                  <a:lnTo>
                    <a:pt x="1199" y="639"/>
                  </a:lnTo>
                  <a:lnTo>
                    <a:pt x="1199" y="650"/>
                  </a:lnTo>
                  <a:lnTo>
                    <a:pt x="1197" y="663"/>
                  </a:lnTo>
                  <a:lnTo>
                    <a:pt x="1195" y="675"/>
                  </a:lnTo>
                  <a:lnTo>
                    <a:pt x="1193" y="688"/>
                  </a:lnTo>
                  <a:lnTo>
                    <a:pt x="1192" y="700"/>
                  </a:lnTo>
                  <a:lnTo>
                    <a:pt x="1190" y="711"/>
                  </a:lnTo>
                  <a:lnTo>
                    <a:pt x="1188" y="722"/>
                  </a:lnTo>
                  <a:lnTo>
                    <a:pt x="1184" y="736"/>
                  </a:lnTo>
                  <a:lnTo>
                    <a:pt x="1182" y="747"/>
                  </a:lnTo>
                  <a:lnTo>
                    <a:pt x="1180" y="758"/>
                  </a:lnTo>
                  <a:lnTo>
                    <a:pt x="1176" y="770"/>
                  </a:lnTo>
                  <a:lnTo>
                    <a:pt x="1173" y="781"/>
                  </a:lnTo>
                  <a:lnTo>
                    <a:pt x="1171" y="793"/>
                  </a:lnTo>
                  <a:lnTo>
                    <a:pt x="1167" y="804"/>
                  </a:lnTo>
                  <a:lnTo>
                    <a:pt x="1165" y="814"/>
                  </a:lnTo>
                  <a:lnTo>
                    <a:pt x="1161" y="825"/>
                  </a:lnTo>
                  <a:lnTo>
                    <a:pt x="1157" y="834"/>
                  </a:lnTo>
                  <a:lnTo>
                    <a:pt x="1154" y="846"/>
                  </a:lnTo>
                  <a:lnTo>
                    <a:pt x="1150" y="855"/>
                  </a:lnTo>
                  <a:lnTo>
                    <a:pt x="1146" y="865"/>
                  </a:lnTo>
                  <a:lnTo>
                    <a:pt x="1142" y="876"/>
                  </a:lnTo>
                  <a:lnTo>
                    <a:pt x="1138" y="886"/>
                  </a:lnTo>
                  <a:lnTo>
                    <a:pt x="1135" y="895"/>
                  </a:lnTo>
                  <a:lnTo>
                    <a:pt x="1131" y="905"/>
                  </a:lnTo>
                  <a:lnTo>
                    <a:pt x="1127" y="914"/>
                  </a:lnTo>
                  <a:lnTo>
                    <a:pt x="1123" y="924"/>
                  </a:lnTo>
                  <a:lnTo>
                    <a:pt x="1117" y="931"/>
                  </a:lnTo>
                  <a:lnTo>
                    <a:pt x="1114" y="941"/>
                  </a:lnTo>
                  <a:lnTo>
                    <a:pt x="1110" y="950"/>
                  </a:lnTo>
                  <a:lnTo>
                    <a:pt x="1104" y="960"/>
                  </a:lnTo>
                  <a:lnTo>
                    <a:pt x="1100" y="968"/>
                  </a:lnTo>
                  <a:lnTo>
                    <a:pt x="1097" y="975"/>
                  </a:lnTo>
                  <a:lnTo>
                    <a:pt x="1093" y="983"/>
                  </a:lnTo>
                  <a:lnTo>
                    <a:pt x="1089" y="992"/>
                  </a:lnTo>
                  <a:lnTo>
                    <a:pt x="1053" y="1028"/>
                  </a:lnTo>
                  <a:close/>
                </a:path>
              </a:pathLst>
            </a:custGeom>
            <a:solidFill>
              <a:srgbClr val="9999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6"/>
            <p:cNvSpPr>
              <a:spLocks/>
            </p:cNvSpPr>
            <p:nvPr/>
          </p:nvSpPr>
          <p:spPr bwMode="auto">
            <a:xfrm>
              <a:off x="2952" y="2510"/>
              <a:ext cx="496" cy="528"/>
            </a:xfrm>
            <a:custGeom>
              <a:avLst/>
              <a:gdLst>
                <a:gd name="T0" fmla="*/ 372 w 990"/>
                <a:gd name="T1" fmla="*/ 485 h 1055"/>
                <a:gd name="T2" fmla="*/ 359 w 990"/>
                <a:gd name="T3" fmla="*/ 493 h 1055"/>
                <a:gd name="T4" fmla="*/ 340 w 990"/>
                <a:gd name="T5" fmla="*/ 502 h 1055"/>
                <a:gd name="T6" fmla="*/ 313 w 990"/>
                <a:gd name="T7" fmla="*/ 512 h 1055"/>
                <a:gd name="T8" fmla="*/ 284 w 990"/>
                <a:gd name="T9" fmla="*/ 520 h 1055"/>
                <a:gd name="T10" fmla="*/ 251 w 990"/>
                <a:gd name="T11" fmla="*/ 527 h 1055"/>
                <a:gd name="T12" fmla="*/ 213 w 990"/>
                <a:gd name="T13" fmla="*/ 528 h 1055"/>
                <a:gd name="T14" fmla="*/ 175 w 990"/>
                <a:gd name="T15" fmla="*/ 521 h 1055"/>
                <a:gd name="T16" fmla="*/ 136 w 990"/>
                <a:gd name="T17" fmla="*/ 508 h 1055"/>
                <a:gd name="T18" fmla="*/ 98 w 990"/>
                <a:gd name="T19" fmla="*/ 483 h 1055"/>
                <a:gd name="T20" fmla="*/ 61 w 990"/>
                <a:gd name="T21" fmla="*/ 447 h 1055"/>
                <a:gd name="T22" fmla="*/ 26 w 990"/>
                <a:gd name="T23" fmla="*/ 398 h 1055"/>
                <a:gd name="T24" fmla="*/ 6 w 990"/>
                <a:gd name="T25" fmla="*/ 358 h 1055"/>
                <a:gd name="T26" fmla="*/ 4 w 990"/>
                <a:gd name="T27" fmla="*/ 346 h 1055"/>
                <a:gd name="T28" fmla="*/ 2 w 990"/>
                <a:gd name="T29" fmla="*/ 328 h 1055"/>
                <a:gd name="T30" fmla="*/ 0 w 990"/>
                <a:gd name="T31" fmla="*/ 304 h 1055"/>
                <a:gd name="T32" fmla="*/ 1 w 990"/>
                <a:gd name="T33" fmla="*/ 277 h 1055"/>
                <a:gd name="T34" fmla="*/ 4 w 990"/>
                <a:gd name="T35" fmla="*/ 244 h 1055"/>
                <a:gd name="T36" fmla="*/ 10 w 990"/>
                <a:gd name="T37" fmla="*/ 210 h 1055"/>
                <a:gd name="T38" fmla="*/ 20 w 990"/>
                <a:gd name="T39" fmla="*/ 175 h 1055"/>
                <a:gd name="T40" fmla="*/ 35 w 990"/>
                <a:gd name="T41" fmla="*/ 140 h 1055"/>
                <a:gd name="T42" fmla="*/ 57 w 990"/>
                <a:gd name="T43" fmla="*/ 106 h 1055"/>
                <a:gd name="T44" fmla="*/ 86 w 990"/>
                <a:gd name="T45" fmla="*/ 74 h 1055"/>
                <a:gd name="T46" fmla="*/ 123 w 990"/>
                <a:gd name="T47" fmla="*/ 47 h 1055"/>
                <a:gd name="T48" fmla="*/ 169 w 990"/>
                <a:gd name="T49" fmla="*/ 25 h 1055"/>
                <a:gd name="T50" fmla="*/ 217 w 990"/>
                <a:gd name="T51" fmla="*/ 9 h 1055"/>
                <a:gd name="T52" fmla="*/ 262 w 990"/>
                <a:gd name="T53" fmla="*/ 1 h 1055"/>
                <a:gd name="T54" fmla="*/ 301 w 990"/>
                <a:gd name="T55" fmla="*/ 1 h 1055"/>
                <a:gd name="T56" fmla="*/ 336 w 990"/>
                <a:gd name="T57" fmla="*/ 7 h 1055"/>
                <a:gd name="T58" fmla="*/ 368 w 990"/>
                <a:gd name="T59" fmla="*/ 17 h 1055"/>
                <a:gd name="T60" fmla="*/ 394 w 990"/>
                <a:gd name="T61" fmla="*/ 31 h 1055"/>
                <a:gd name="T62" fmla="*/ 417 w 990"/>
                <a:gd name="T63" fmla="*/ 47 h 1055"/>
                <a:gd name="T64" fmla="*/ 436 w 990"/>
                <a:gd name="T65" fmla="*/ 64 h 1055"/>
                <a:gd name="T66" fmla="*/ 451 w 990"/>
                <a:gd name="T67" fmla="*/ 79 h 1055"/>
                <a:gd name="T68" fmla="*/ 463 w 990"/>
                <a:gd name="T69" fmla="*/ 93 h 1055"/>
                <a:gd name="T70" fmla="*/ 470 w 990"/>
                <a:gd name="T71" fmla="*/ 106 h 1055"/>
                <a:gd name="T72" fmla="*/ 476 w 990"/>
                <a:gd name="T73" fmla="*/ 115 h 1055"/>
                <a:gd name="T74" fmla="*/ 482 w 990"/>
                <a:gd name="T75" fmla="*/ 128 h 1055"/>
                <a:gd name="T76" fmla="*/ 485 w 990"/>
                <a:gd name="T77" fmla="*/ 140 h 1055"/>
                <a:gd name="T78" fmla="*/ 489 w 990"/>
                <a:gd name="T79" fmla="*/ 153 h 1055"/>
                <a:gd name="T80" fmla="*/ 492 w 990"/>
                <a:gd name="T81" fmla="*/ 170 h 1055"/>
                <a:gd name="T82" fmla="*/ 495 w 990"/>
                <a:gd name="T83" fmla="*/ 189 h 1055"/>
                <a:gd name="T84" fmla="*/ 496 w 990"/>
                <a:gd name="T85" fmla="*/ 212 h 1055"/>
                <a:gd name="T86" fmla="*/ 495 w 990"/>
                <a:gd name="T87" fmla="*/ 237 h 1055"/>
                <a:gd name="T88" fmla="*/ 491 w 990"/>
                <a:gd name="T89" fmla="*/ 264 h 1055"/>
                <a:gd name="T90" fmla="*/ 484 w 990"/>
                <a:gd name="T91" fmla="*/ 295 h 1055"/>
                <a:gd name="T92" fmla="*/ 476 w 990"/>
                <a:gd name="T93" fmla="*/ 327 h 1055"/>
                <a:gd name="T94" fmla="*/ 465 w 990"/>
                <a:gd name="T95" fmla="*/ 356 h 1055"/>
                <a:gd name="T96" fmla="*/ 462 w 990"/>
                <a:gd name="T97" fmla="*/ 366 h 1055"/>
                <a:gd name="T98" fmla="*/ 454 w 990"/>
                <a:gd name="T99" fmla="*/ 380 h 1055"/>
                <a:gd name="T100" fmla="*/ 443 w 990"/>
                <a:gd name="T101" fmla="*/ 400 h 1055"/>
                <a:gd name="T102" fmla="*/ 432 w 990"/>
                <a:gd name="T103" fmla="*/ 416 h 1055"/>
                <a:gd name="T104" fmla="*/ 425 w 990"/>
                <a:gd name="T105" fmla="*/ 428 h 1055"/>
                <a:gd name="T106" fmla="*/ 416 w 990"/>
                <a:gd name="T107" fmla="*/ 439 h 1055"/>
                <a:gd name="T108" fmla="*/ 406 w 990"/>
                <a:gd name="T109" fmla="*/ 451 h 1055"/>
                <a:gd name="T110" fmla="*/ 395 w 990"/>
                <a:gd name="T111" fmla="*/ 462 h 10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0"/>
                <a:gd name="T169" fmla="*/ 0 h 1055"/>
                <a:gd name="T170" fmla="*/ 990 w 990"/>
                <a:gd name="T171" fmla="*/ 1055 h 10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0" h="1055">
                  <a:moveTo>
                    <a:pt x="756" y="964"/>
                  </a:moveTo>
                  <a:lnTo>
                    <a:pt x="754" y="964"/>
                  </a:lnTo>
                  <a:lnTo>
                    <a:pt x="751" y="966"/>
                  </a:lnTo>
                  <a:lnTo>
                    <a:pt x="747" y="968"/>
                  </a:lnTo>
                  <a:lnTo>
                    <a:pt x="743" y="969"/>
                  </a:lnTo>
                  <a:lnTo>
                    <a:pt x="739" y="971"/>
                  </a:lnTo>
                  <a:lnTo>
                    <a:pt x="735" y="975"/>
                  </a:lnTo>
                  <a:lnTo>
                    <a:pt x="730" y="977"/>
                  </a:lnTo>
                  <a:lnTo>
                    <a:pt x="724" y="981"/>
                  </a:lnTo>
                  <a:lnTo>
                    <a:pt x="716" y="985"/>
                  </a:lnTo>
                  <a:lnTo>
                    <a:pt x="711" y="988"/>
                  </a:lnTo>
                  <a:lnTo>
                    <a:pt x="703" y="992"/>
                  </a:lnTo>
                  <a:lnTo>
                    <a:pt x="695" y="996"/>
                  </a:lnTo>
                  <a:lnTo>
                    <a:pt x="686" y="1000"/>
                  </a:lnTo>
                  <a:lnTo>
                    <a:pt x="678" y="1004"/>
                  </a:lnTo>
                  <a:lnTo>
                    <a:pt x="667" y="1008"/>
                  </a:lnTo>
                  <a:lnTo>
                    <a:pt x="657" y="1011"/>
                  </a:lnTo>
                  <a:lnTo>
                    <a:pt x="648" y="1015"/>
                  </a:lnTo>
                  <a:lnTo>
                    <a:pt x="637" y="1019"/>
                  </a:lnTo>
                  <a:lnTo>
                    <a:pt x="625" y="1023"/>
                  </a:lnTo>
                  <a:lnTo>
                    <a:pt x="616" y="1027"/>
                  </a:lnTo>
                  <a:lnTo>
                    <a:pt x="602" y="1030"/>
                  </a:lnTo>
                  <a:lnTo>
                    <a:pt x="591" y="1036"/>
                  </a:lnTo>
                  <a:lnTo>
                    <a:pt x="578" y="1038"/>
                  </a:lnTo>
                  <a:lnTo>
                    <a:pt x="566" y="1040"/>
                  </a:lnTo>
                  <a:lnTo>
                    <a:pt x="553" y="1044"/>
                  </a:lnTo>
                  <a:lnTo>
                    <a:pt x="540" y="1047"/>
                  </a:lnTo>
                  <a:lnTo>
                    <a:pt x="526" y="1047"/>
                  </a:lnTo>
                  <a:lnTo>
                    <a:pt x="513" y="1051"/>
                  </a:lnTo>
                  <a:lnTo>
                    <a:pt x="500" y="1053"/>
                  </a:lnTo>
                  <a:lnTo>
                    <a:pt x="484" y="1055"/>
                  </a:lnTo>
                  <a:lnTo>
                    <a:pt x="469" y="1055"/>
                  </a:lnTo>
                  <a:lnTo>
                    <a:pt x="456" y="1055"/>
                  </a:lnTo>
                  <a:lnTo>
                    <a:pt x="441" y="1055"/>
                  </a:lnTo>
                  <a:lnTo>
                    <a:pt x="426" y="1055"/>
                  </a:lnTo>
                  <a:lnTo>
                    <a:pt x="410" y="1053"/>
                  </a:lnTo>
                  <a:lnTo>
                    <a:pt x="395" y="1051"/>
                  </a:lnTo>
                  <a:lnTo>
                    <a:pt x="380" y="1049"/>
                  </a:lnTo>
                  <a:lnTo>
                    <a:pt x="365" y="1047"/>
                  </a:lnTo>
                  <a:lnTo>
                    <a:pt x="349" y="1042"/>
                  </a:lnTo>
                  <a:lnTo>
                    <a:pt x="334" y="1038"/>
                  </a:lnTo>
                  <a:lnTo>
                    <a:pt x="319" y="1034"/>
                  </a:lnTo>
                  <a:lnTo>
                    <a:pt x="304" y="1028"/>
                  </a:lnTo>
                  <a:lnTo>
                    <a:pt x="287" y="1021"/>
                  </a:lnTo>
                  <a:lnTo>
                    <a:pt x="272" y="1015"/>
                  </a:lnTo>
                  <a:lnTo>
                    <a:pt x="256" y="1008"/>
                  </a:lnTo>
                  <a:lnTo>
                    <a:pt x="243" y="998"/>
                  </a:lnTo>
                  <a:lnTo>
                    <a:pt x="226" y="988"/>
                  </a:lnTo>
                  <a:lnTo>
                    <a:pt x="211" y="977"/>
                  </a:lnTo>
                  <a:lnTo>
                    <a:pt x="196" y="966"/>
                  </a:lnTo>
                  <a:lnTo>
                    <a:pt x="180" y="952"/>
                  </a:lnTo>
                  <a:lnTo>
                    <a:pt x="165" y="939"/>
                  </a:lnTo>
                  <a:lnTo>
                    <a:pt x="150" y="926"/>
                  </a:lnTo>
                  <a:lnTo>
                    <a:pt x="137" y="911"/>
                  </a:lnTo>
                  <a:lnTo>
                    <a:pt x="121" y="893"/>
                  </a:lnTo>
                  <a:lnTo>
                    <a:pt x="106" y="876"/>
                  </a:lnTo>
                  <a:lnTo>
                    <a:pt x="93" y="857"/>
                  </a:lnTo>
                  <a:lnTo>
                    <a:pt x="78" y="836"/>
                  </a:lnTo>
                  <a:lnTo>
                    <a:pt x="66" y="817"/>
                  </a:lnTo>
                  <a:lnTo>
                    <a:pt x="51" y="795"/>
                  </a:lnTo>
                  <a:lnTo>
                    <a:pt x="40" y="770"/>
                  </a:lnTo>
                  <a:lnTo>
                    <a:pt x="26" y="747"/>
                  </a:lnTo>
                  <a:lnTo>
                    <a:pt x="13" y="720"/>
                  </a:lnTo>
                  <a:lnTo>
                    <a:pt x="13" y="719"/>
                  </a:lnTo>
                  <a:lnTo>
                    <a:pt x="11" y="715"/>
                  </a:lnTo>
                  <a:lnTo>
                    <a:pt x="11" y="711"/>
                  </a:lnTo>
                  <a:lnTo>
                    <a:pt x="11" y="707"/>
                  </a:lnTo>
                  <a:lnTo>
                    <a:pt x="9" y="703"/>
                  </a:lnTo>
                  <a:lnTo>
                    <a:pt x="9" y="698"/>
                  </a:lnTo>
                  <a:lnTo>
                    <a:pt x="7" y="692"/>
                  </a:lnTo>
                  <a:lnTo>
                    <a:pt x="7" y="686"/>
                  </a:lnTo>
                  <a:lnTo>
                    <a:pt x="7" y="679"/>
                  </a:lnTo>
                  <a:lnTo>
                    <a:pt x="5" y="673"/>
                  </a:lnTo>
                  <a:lnTo>
                    <a:pt x="5" y="665"/>
                  </a:lnTo>
                  <a:lnTo>
                    <a:pt x="3" y="656"/>
                  </a:lnTo>
                  <a:lnTo>
                    <a:pt x="3" y="648"/>
                  </a:lnTo>
                  <a:lnTo>
                    <a:pt x="3" y="639"/>
                  </a:lnTo>
                  <a:lnTo>
                    <a:pt x="2" y="629"/>
                  </a:lnTo>
                  <a:lnTo>
                    <a:pt x="2" y="620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87"/>
                  </a:lnTo>
                  <a:lnTo>
                    <a:pt x="0" y="576"/>
                  </a:lnTo>
                  <a:lnTo>
                    <a:pt x="0" y="565"/>
                  </a:lnTo>
                  <a:lnTo>
                    <a:pt x="2" y="553"/>
                  </a:lnTo>
                  <a:lnTo>
                    <a:pt x="2" y="540"/>
                  </a:lnTo>
                  <a:lnTo>
                    <a:pt x="2" y="527"/>
                  </a:lnTo>
                  <a:lnTo>
                    <a:pt x="3" y="515"/>
                  </a:lnTo>
                  <a:lnTo>
                    <a:pt x="5" y="502"/>
                  </a:lnTo>
                  <a:lnTo>
                    <a:pt x="7" y="487"/>
                  </a:lnTo>
                  <a:lnTo>
                    <a:pt x="7" y="475"/>
                  </a:lnTo>
                  <a:lnTo>
                    <a:pt x="11" y="462"/>
                  </a:lnTo>
                  <a:lnTo>
                    <a:pt x="13" y="449"/>
                  </a:lnTo>
                  <a:lnTo>
                    <a:pt x="17" y="433"/>
                  </a:lnTo>
                  <a:lnTo>
                    <a:pt x="19" y="420"/>
                  </a:lnTo>
                  <a:lnTo>
                    <a:pt x="23" y="405"/>
                  </a:lnTo>
                  <a:lnTo>
                    <a:pt x="26" y="392"/>
                  </a:lnTo>
                  <a:lnTo>
                    <a:pt x="28" y="376"/>
                  </a:lnTo>
                  <a:lnTo>
                    <a:pt x="34" y="363"/>
                  </a:lnTo>
                  <a:lnTo>
                    <a:pt x="40" y="350"/>
                  </a:lnTo>
                  <a:lnTo>
                    <a:pt x="45" y="336"/>
                  </a:lnTo>
                  <a:lnTo>
                    <a:pt x="49" y="321"/>
                  </a:lnTo>
                  <a:lnTo>
                    <a:pt x="55" y="306"/>
                  </a:lnTo>
                  <a:lnTo>
                    <a:pt x="62" y="293"/>
                  </a:lnTo>
                  <a:lnTo>
                    <a:pt x="70" y="279"/>
                  </a:lnTo>
                  <a:lnTo>
                    <a:pt x="78" y="264"/>
                  </a:lnTo>
                  <a:lnTo>
                    <a:pt x="85" y="251"/>
                  </a:lnTo>
                  <a:lnTo>
                    <a:pt x="95" y="238"/>
                  </a:lnTo>
                  <a:lnTo>
                    <a:pt x="104" y="226"/>
                  </a:lnTo>
                  <a:lnTo>
                    <a:pt x="114" y="211"/>
                  </a:lnTo>
                  <a:lnTo>
                    <a:pt x="123" y="200"/>
                  </a:lnTo>
                  <a:lnTo>
                    <a:pt x="135" y="184"/>
                  </a:lnTo>
                  <a:lnTo>
                    <a:pt x="146" y="173"/>
                  </a:lnTo>
                  <a:lnTo>
                    <a:pt x="159" y="161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9" y="125"/>
                  </a:lnTo>
                  <a:lnTo>
                    <a:pt x="215" y="114"/>
                  </a:lnTo>
                  <a:lnTo>
                    <a:pt x="230" y="103"/>
                  </a:lnTo>
                  <a:lnTo>
                    <a:pt x="245" y="93"/>
                  </a:lnTo>
                  <a:lnTo>
                    <a:pt x="262" y="84"/>
                  </a:lnTo>
                  <a:lnTo>
                    <a:pt x="279" y="74"/>
                  </a:lnTo>
                  <a:lnTo>
                    <a:pt x="298" y="65"/>
                  </a:lnTo>
                  <a:lnTo>
                    <a:pt x="317" y="55"/>
                  </a:lnTo>
                  <a:lnTo>
                    <a:pt x="338" y="49"/>
                  </a:lnTo>
                  <a:lnTo>
                    <a:pt x="357" y="40"/>
                  </a:lnTo>
                  <a:lnTo>
                    <a:pt x="378" y="34"/>
                  </a:lnTo>
                  <a:lnTo>
                    <a:pt x="395" y="27"/>
                  </a:lnTo>
                  <a:lnTo>
                    <a:pt x="416" y="23"/>
                  </a:lnTo>
                  <a:lnTo>
                    <a:pt x="433" y="17"/>
                  </a:lnTo>
                  <a:lnTo>
                    <a:pt x="452" y="11"/>
                  </a:lnTo>
                  <a:lnTo>
                    <a:pt x="469" y="9"/>
                  </a:lnTo>
                  <a:lnTo>
                    <a:pt x="488" y="6"/>
                  </a:lnTo>
                  <a:lnTo>
                    <a:pt x="505" y="4"/>
                  </a:lnTo>
                  <a:lnTo>
                    <a:pt x="522" y="2"/>
                  </a:lnTo>
                  <a:lnTo>
                    <a:pt x="538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2"/>
                  </a:lnTo>
                  <a:lnTo>
                    <a:pt x="616" y="4"/>
                  </a:lnTo>
                  <a:lnTo>
                    <a:pt x="631" y="6"/>
                  </a:lnTo>
                  <a:lnTo>
                    <a:pt x="644" y="7"/>
                  </a:lnTo>
                  <a:lnTo>
                    <a:pt x="657" y="9"/>
                  </a:lnTo>
                  <a:lnTo>
                    <a:pt x="671" y="13"/>
                  </a:lnTo>
                  <a:lnTo>
                    <a:pt x="684" y="17"/>
                  </a:lnTo>
                  <a:lnTo>
                    <a:pt x="697" y="21"/>
                  </a:lnTo>
                  <a:lnTo>
                    <a:pt x="709" y="25"/>
                  </a:lnTo>
                  <a:lnTo>
                    <a:pt x="722" y="30"/>
                  </a:lnTo>
                  <a:lnTo>
                    <a:pt x="734" y="34"/>
                  </a:lnTo>
                  <a:lnTo>
                    <a:pt x="745" y="38"/>
                  </a:lnTo>
                  <a:lnTo>
                    <a:pt x="754" y="46"/>
                  </a:lnTo>
                  <a:lnTo>
                    <a:pt x="766" y="51"/>
                  </a:lnTo>
                  <a:lnTo>
                    <a:pt x="775" y="55"/>
                  </a:lnTo>
                  <a:lnTo>
                    <a:pt x="787" y="61"/>
                  </a:lnTo>
                  <a:lnTo>
                    <a:pt x="796" y="66"/>
                  </a:lnTo>
                  <a:lnTo>
                    <a:pt x="808" y="74"/>
                  </a:lnTo>
                  <a:lnTo>
                    <a:pt x="815" y="80"/>
                  </a:lnTo>
                  <a:lnTo>
                    <a:pt x="825" y="87"/>
                  </a:lnTo>
                  <a:lnTo>
                    <a:pt x="832" y="93"/>
                  </a:lnTo>
                  <a:lnTo>
                    <a:pt x="840" y="101"/>
                  </a:lnTo>
                  <a:lnTo>
                    <a:pt x="848" y="106"/>
                  </a:lnTo>
                  <a:lnTo>
                    <a:pt x="855" y="112"/>
                  </a:lnTo>
                  <a:lnTo>
                    <a:pt x="863" y="120"/>
                  </a:lnTo>
                  <a:lnTo>
                    <a:pt x="870" y="127"/>
                  </a:lnTo>
                  <a:lnTo>
                    <a:pt x="876" y="133"/>
                  </a:lnTo>
                  <a:lnTo>
                    <a:pt x="884" y="139"/>
                  </a:lnTo>
                  <a:lnTo>
                    <a:pt x="889" y="144"/>
                  </a:lnTo>
                  <a:lnTo>
                    <a:pt x="895" y="152"/>
                  </a:lnTo>
                  <a:lnTo>
                    <a:pt x="901" y="158"/>
                  </a:lnTo>
                  <a:lnTo>
                    <a:pt x="905" y="163"/>
                  </a:lnTo>
                  <a:lnTo>
                    <a:pt x="910" y="171"/>
                  </a:lnTo>
                  <a:lnTo>
                    <a:pt x="916" y="177"/>
                  </a:lnTo>
                  <a:lnTo>
                    <a:pt x="920" y="182"/>
                  </a:lnTo>
                  <a:lnTo>
                    <a:pt x="924" y="186"/>
                  </a:lnTo>
                  <a:lnTo>
                    <a:pt x="927" y="192"/>
                  </a:lnTo>
                  <a:lnTo>
                    <a:pt x="931" y="198"/>
                  </a:lnTo>
                  <a:lnTo>
                    <a:pt x="933" y="201"/>
                  </a:lnTo>
                  <a:lnTo>
                    <a:pt x="937" y="205"/>
                  </a:lnTo>
                  <a:lnTo>
                    <a:pt x="939" y="211"/>
                  </a:lnTo>
                  <a:lnTo>
                    <a:pt x="943" y="215"/>
                  </a:lnTo>
                  <a:lnTo>
                    <a:pt x="945" y="220"/>
                  </a:lnTo>
                  <a:lnTo>
                    <a:pt x="948" y="226"/>
                  </a:lnTo>
                  <a:lnTo>
                    <a:pt x="950" y="228"/>
                  </a:lnTo>
                  <a:lnTo>
                    <a:pt x="950" y="230"/>
                  </a:lnTo>
                  <a:lnTo>
                    <a:pt x="950" y="232"/>
                  </a:lnTo>
                  <a:lnTo>
                    <a:pt x="954" y="238"/>
                  </a:lnTo>
                  <a:lnTo>
                    <a:pt x="956" y="241"/>
                  </a:lnTo>
                  <a:lnTo>
                    <a:pt x="958" y="247"/>
                  </a:lnTo>
                  <a:lnTo>
                    <a:pt x="962" y="255"/>
                  </a:lnTo>
                  <a:lnTo>
                    <a:pt x="965" y="262"/>
                  </a:lnTo>
                  <a:lnTo>
                    <a:pt x="965" y="266"/>
                  </a:lnTo>
                  <a:lnTo>
                    <a:pt x="967" y="270"/>
                  </a:lnTo>
                  <a:lnTo>
                    <a:pt x="967" y="274"/>
                  </a:lnTo>
                  <a:lnTo>
                    <a:pt x="969" y="279"/>
                  </a:lnTo>
                  <a:lnTo>
                    <a:pt x="971" y="283"/>
                  </a:lnTo>
                  <a:lnTo>
                    <a:pt x="973" y="289"/>
                  </a:lnTo>
                  <a:lnTo>
                    <a:pt x="973" y="295"/>
                  </a:lnTo>
                  <a:lnTo>
                    <a:pt x="977" y="300"/>
                  </a:lnTo>
                  <a:lnTo>
                    <a:pt x="977" y="306"/>
                  </a:lnTo>
                  <a:lnTo>
                    <a:pt x="979" y="314"/>
                  </a:lnTo>
                  <a:lnTo>
                    <a:pt x="979" y="319"/>
                  </a:lnTo>
                  <a:lnTo>
                    <a:pt x="981" y="327"/>
                  </a:lnTo>
                  <a:lnTo>
                    <a:pt x="983" y="333"/>
                  </a:lnTo>
                  <a:lnTo>
                    <a:pt x="983" y="340"/>
                  </a:lnTo>
                  <a:lnTo>
                    <a:pt x="984" y="348"/>
                  </a:lnTo>
                  <a:lnTo>
                    <a:pt x="986" y="355"/>
                  </a:lnTo>
                  <a:lnTo>
                    <a:pt x="986" y="363"/>
                  </a:lnTo>
                  <a:lnTo>
                    <a:pt x="986" y="371"/>
                  </a:lnTo>
                  <a:lnTo>
                    <a:pt x="988" y="378"/>
                  </a:lnTo>
                  <a:lnTo>
                    <a:pt x="988" y="388"/>
                  </a:lnTo>
                  <a:lnTo>
                    <a:pt x="988" y="395"/>
                  </a:lnTo>
                  <a:lnTo>
                    <a:pt x="988" y="405"/>
                  </a:lnTo>
                  <a:lnTo>
                    <a:pt x="988" y="414"/>
                  </a:lnTo>
                  <a:lnTo>
                    <a:pt x="990" y="424"/>
                  </a:lnTo>
                  <a:lnTo>
                    <a:pt x="988" y="433"/>
                  </a:lnTo>
                  <a:lnTo>
                    <a:pt x="988" y="443"/>
                  </a:lnTo>
                  <a:lnTo>
                    <a:pt x="988" y="452"/>
                  </a:lnTo>
                  <a:lnTo>
                    <a:pt x="988" y="464"/>
                  </a:lnTo>
                  <a:lnTo>
                    <a:pt x="988" y="473"/>
                  </a:lnTo>
                  <a:lnTo>
                    <a:pt x="986" y="485"/>
                  </a:lnTo>
                  <a:lnTo>
                    <a:pt x="986" y="494"/>
                  </a:lnTo>
                  <a:lnTo>
                    <a:pt x="984" y="507"/>
                  </a:lnTo>
                  <a:lnTo>
                    <a:pt x="983" y="517"/>
                  </a:lnTo>
                  <a:lnTo>
                    <a:pt x="981" y="528"/>
                  </a:lnTo>
                  <a:lnTo>
                    <a:pt x="979" y="540"/>
                  </a:lnTo>
                  <a:lnTo>
                    <a:pt x="977" y="553"/>
                  </a:lnTo>
                  <a:lnTo>
                    <a:pt x="973" y="565"/>
                  </a:lnTo>
                  <a:lnTo>
                    <a:pt x="971" y="576"/>
                  </a:lnTo>
                  <a:lnTo>
                    <a:pt x="967" y="589"/>
                  </a:lnTo>
                  <a:lnTo>
                    <a:pt x="965" y="603"/>
                  </a:lnTo>
                  <a:lnTo>
                    <a:pt x="962" y="614"/>
                  </a:lnTo>
                  <a:lnTo>
                    <a:pt x="958" y="627"/>
                  </a:lnTo>
                  <a:lnTo>
                    <a:pt x="954" y="641"/>
                  </a:lnTo>
                  <a:lnTo>
                    <a:pt x="950" y="654"/>
                  </a:lnTo>
                  <a:lnTo>
                    <a:pt x="945" y="667"/>
                  </a:lnTo>
                  <a:lnTo>
                    <a:pt x="941" y="681"/>
                  </a:lnTo>
                  <a:lnTo>
                    <a:pt x="935" y="696"/>
                  </a:lnTo>
                  <a:lnTo>
                    <a:pt x="931" y="709"/>
                  </a:lnTo>
                  <a:lnTo>
                    <a:pt x="929" y="711"/>
                  </a:lnTo>
                  <a:lnTo>
                    <a:pt x="927" y="715"/>
                  </a:lnTo>
                  <a:lnTo>
                    <a:pt x="927" y="717"/>
                  </a:lnTo>
                  <a:lnTo>
                    <a:pt x="926" y="720"/>
                  </a:lnTo>
                  <a:lnTo>
                    <a:pt x="924" y="724"/>
                  </a:lnTo>
                  <a:lnTo>
                    <a:pt x="922" y="732"/>
                  </a:lnTo>
                  <a:lnTo>
                    <a:pt x="918" y="736"/>
                  </a:lnTo>
                  <a:lnTo>
                    <a:pt x="916" y="741"/>
                  </a:lnTo>
                  <a:lnTo>
                    <a:pt x="912" y="747"/>
                  </a:lnTo>
                  <a:lnTo>
                    <a:pt x="910" y="753"/>
                  </a:lnTo>
                  <a:lnTo>
                    <a:pt x="907" y="760"/>
                  </a:lnTo>
                  <a:lnTo>
                    <a:pt x="903" y="768"/>
                  </a:lnTo>
                  <a:lnTo>
                    <a:pt x="899" y="776"/>
                  </a:lnTo>
                  <a:lnTo>
                    <a:pt x="895" y="785"/>
                  </a:lnTo>
                  <a:lnTo>
                    <a:pt x="889" y="793"/>
                  </a:lnTo>
                  <a:lnTo>
                    <a:pt x="884" y="800"/>
                  </a:lnTo>
                  <a:lnTo>
                    <a:pt x="878" y="808"/>
                  </a:lnTo>
                  <a:lnTo>
                    <a:pt x="872" y="817"/>
                  </a:lnTo>
                  <a:lnTo>
                    <a:pt x="870" y="821"/>
                  </a:lnTo>
                  <a:lnTo>
                    <a:pt x="867" y="827"/>
                  </a:lnTo>
                  <a:lnTo>
                    <a:pt x="863" y="831"/>
                  </a:lnTo>
                  <a:lnTo>
                    <a:pt x="861" y="836"/>
                  </a:lnTo>
                  <a:lnTo>
                    <a:pt x="857" y="840"/>
                  </a:lnTo>
                  <a:lnTo>
                    <a:pt x="855" y="846"/>
                  </a:lnTo>
                  <a:lnTo>
                    <a:pt x="851" y="850"/>
                  </a:lnTo>
                  <a:lnTo>
                    <a:pt x="848" y="855"/>
                  </a:lnTo>
                  <a:lnTo>
                    <a:pt x="844" y="859"/>
                  </a:lnTo>
                  <a:lnTo>
                    <a:pt x="840" y="863"/>
                  </a:lnTo>
                  <a:lnTo>
                    <a:pt x="836" y="869"/>
                  </a:lnTo>
                  <a:lnTo>
                    <a:pt x="834" y="874"/>
                  </a:lnTo>
                  <a:lnTo>
                    <a:pt x="830" y="878"/>
                  </a:lnTo>
                  <a:lnTo>
                    <a:pt x="827" y="882"/>
                  </a:lnTo>
                  <a:lnTo>
                    <a:pt x="823" y="888"/>
                  </a:lnTo>
                  <a:lnTo>
                    <a:pt x="819" y="892"/>
                  </a:lnTo>
                  <a:lnTo>
                    <a:pt x="813" y="897"/>
                  </a:lnTo>
                  <a:lnTo>
                    <a:pt x="810" y="901"/>
                  </a:lnTo>
                  <a:lnTo>
                    <a:pt x="806" y="905"/>
                  </a:lnTo>
                  <a:lnTo>
                    <a:pt x="802" y="911"/>
                  </a:lnTo>
                  <a:lnTo>
                    <a:pt x="796" y="914"/>
                  </a:lnTo>
                  <a:lnTo>
                    <a:pt x="792" y="920"/>
                  </a:lnTo>
                  <a:lnTo>
                    <a:pt x="789" y="924"/>
                  </a:lnTo>
                  <a:lnTo>
                    <a:pt x="785" y="930"/>
                  </a:lnTo>
                  <a:lnTo>
                    <a:pt x="756" y="964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7"/>
            <p:cNvSpPr>
              <a:spLocks/>
            </p:cNvSpPr>
            <p:nvPr/>
          </p:nvSpPr>
          <p:spPr bwMode="auto">
            <a:xfrm>
              <a:off x="3095" y="2801"/>
              <a:ext cx="66" cy="243"/>
            </a:xfrm>
            <a:custGeom>
              <a:avLst/>
              <a:gdLst>
                <a:gd name="T0" fmla="*/ 66 w 133"/>
                <a:gd name="T1" fmla="*/ 9 h 484"/>
                <a:gd name="T2" fmla="*/ 66 w 133"/>
                <a:gd name="T3" fmla="*/ 11 h 484"/>
                <a:gd name="T4" fmla="*/ 66 w 133"/>
                <a:gd name="T5" fmla="*/ 12 h 484"/>
                <a:gd name="T6" fmla="*/ 66 w 133"/>
                <a:gd name="T7" fmla="*/ 15 h 484"/>
                <a:gd name="T8" fmla="*/ 66 w 133"/>
                <a:gd name="T9" fmla="*/ 19 h 484"/>
                <a:gd name="T10" fmla="*/ 66 w 133"/>
                <a:gd name="T11" fmla="*/ 23 h 484"/>
                <a:gd name="T12" fmla="*/ 66 w 133"/>
                <a:gd name="T13" fmla="*/ 26 h 484"/>
                <a:gd name="T14" fmla="*/ 66 w 133"/>
                <a:gd name="T15" fmla="*/ 28 h 484"/>
                <a:gd name="T16" fmla="*/ 66 w 133"/>
                <a:gd name="T17" fmla="*/ 30 h 484"/>
                <a:gd name="T18" fmla="*/ 66 w 133"/>
                <a:gd name="T19" fmla="*/ 34 h 484"/>
                <a:gd name="T20" fmla="*/ 66 w 133"/>
                <a:gd name="T21" fmla="*/ 36 h 484"/>
                <a:gd name="T22" fmla="*/ 66 w 133"/>
                <a:gd name="T23" fmla="*/ 40 h 484"/>
                <a:gd name="T24" fmla="*/ 66 w 133"/>
                <a:gd name="T25" fmla="*/ 43 h 484"/>
                <a:gd name="T26" fmla="*/ 66 w 133"/>
                <a:gd name="T27" fmla="*/ 47 h 484"/>
                <a:gd name="T28" fmla="*/ 66 w 133"/>
                <a:gd name="T29" fmla="*/ 50 h 484"/>
                <a:gd name="T30" fmla="*/ 66 w 133"/>
                <a:gd name="T31" fmla="*/ 53 h 484"/>
                <a:gd name="T32" fmla="*/ 66 w 133"/>
                <a:gd name="T33" fmla="*/ 58 h 484"/>
                <a:gd name="T34" fmla="*/ 66 w 133"/>
                <a:gd name="T35" fmla="*/ 62 h 484"/>
                <a:gd name="T36" fmla="*/ 65 w 133"/>
                <a:gd name="T37" fmla="*/ 66 h 484"/>
                <a:gd name="T38" fmla="*/ 65 w 133"/>
                <a:gd name="T39" fmla="*/ 69 h 484"/>
                <a:gd name="T40" fmla="*/ 64 w 133"/>
                <a:gd name="T41" fmla="*/ 73 h 484"/>
                <a:gd name="T42" fmla="*/ 64 w 133"/>
                <a:gd name="T43" fmla="*/ 78 h 484"/>
                <a:gd name="T44" fmla="*/ 64 w 133"/>
                <a:gd name="T45" fmla="*/ 83 h 484"/>
                <a:gd name="T46" fmla="*/ 64 w 133"/>
                <a:gd name="T47" fmla="*/ 87 h 484"/>
                <a:gd name="T48" fmla="*/ 63 w 133"/>
                <a:gd name="T49" fmla="*/ 91 h 484"/>
                <a:gd name="T50" fmla="*/ 63 w 133"/>
                <a:gd name="T51" fmla="*/ 96 h 484"/>
                <a:gd name="T52" fmla="*/ 63 w 133"/>
                <a:gd name="T53" fmla="*/ 100 h 484"/>
                <a:gd name="T54" fmla="*/ 62 w 133"/>
                <a:gd name="T55" fmla="*/ 105 h 484"/>
                <a:gd name="T56" fmla="*/ 61 w 133"/>
                <a:gd name="T57" fmla="*/ 109 h 484"/>
                <a:gd name="T58" fmla="*/ 61 w 133"/>
                <a:gd name="T59" fmla="*/ 114 h 484"/>
                <a:gd name="T60" fmla="*/ 61 w 133"/>
                <a:gd name="T61" fmla="*/ 119 h 484"/>
                <a:gd name="T62" fmla="*/ 61 w 133"/>
                <a:gd name="T63" fmla="*/ 124 h 484"/>
                <a:gd name="T64" fmla="*/ 60 w 133"/>
                <a:gd name="T65" fmla="*/ 129 h 484"/>
                <a:gd name="T66" fmla="*/ 59 w 133"/>
                <a:gd name="T67" fmla="*/ 134 h 484"/>
                <a:gd name="T68" fmla="*/ 58 w 133"/>
                <a:gd name="T69" fmla="*/ 139 h 484"/>
                <a:gd name="T70" fmla="*/ 57 w 133"/>
                <a:gd name="T71" fmla="*/ 144 h 484"/>
                <a:gd name="T72" fmla="*/ 56 w 133"/>
                <a:gd name="T73" fmla="*/ 149 h 484"/>
                <a:gd name="T74" fmla="*/ 55 w 133"/>
                <a:gd name="T75" fmla="*/ 154 h 484"/>
                <a:gd name="T76" fmla="*/ 54 w 133"/>
                <a:gd name="T77" fmla="*/ 158 h 484"/>
                <a:gd name="T78" fmla="*/ 53 w 133"/>
                <a:gd name="T79" fmla="*/ 163 h 484"/>
                <a:gd name="T80" fmla="*/ 52 w 133"/>
                <a:gd name="T81" fmla="*/ 168 h 484"/>
                <a:gd name="T82" fmla="*/ 51 w 133"/>
                <a:gd name="T83" fmla="*/ 173 h 484"/>
                <a:gd name="T84" fmla="*/ 50 w 133"/>
                <a:gd name="T85" fmla="*/ 177 h 484"/>
                <a:gd name="T86" fmla="*/ 48 w 133"/>
                <a:gd name="T87" fmla="*/ 182 h 484"/>
                <a:gd name="T88" fmla="*/ 47 w 133"/>
                <a:gd name="T89" fmla="*/ 187 h 484"/>
                <a:gd name="T90" fmla="*/ 46 w 133"/>
                <a:gd name="T91" fmla="*/ 192 h 484"/>
                <a:gd name="T92" fmla="*/ 44 w 133"/>
                <a:gd name="T93" fmla="*/ 196 h 484"/>
                <a:gd name="T94" fmla="*/ 42 w 133"/>
                <a:gd name="T95" fmla="*/ 200 h 484"/>
                <a:gd name="T96" fmla="*/ 42 w 133"/>
                <a:gd name="T97" fmla="*/ 205 h 484"/>
                <a:gd name="T98" fmla="*/ 40 w 133"/>
                <a:gd name="T99" fmla="*/ 210 h 484"/>
                <a:gd name="T100" fmla="*/ 38 w 133"/>
                <a:gd name="T101" fmla="*/ 214 h 484"/>
                <a:gd name="T102" fmla="*/ 36 w 133"/>
                <a:gd name="T103" fmla="*/ 218 h 484"/>
                <a:gd name="T104" fmla="*/ 34 w 133"/>
                <a:gd name="T105" fmla="*/ 222 h 484"/>
                <a:gd name="T106" fmla="*/ 33 w 133"/>
                <a:gd name="T107" fmla="*/ 227 h 484"/>
                <a:gd name="T108" fmla="*/ 30 w 133"/>
                <a:gd name="T109" fmla="*/ 231 h 484"/>
                <a:gd name="T110" fmla="*/ 28 w 133"/>
                <a:gd name="T111" fmla="*/ 234 h 484"/>
                <a:gd name="T112" fmla="*/ 26 w 133"/>
                <a:gd name="T113" fmla="*/ 238 h 484"/>
                <a:gd name="T114" fmla="*/ 24 w 133"/>
                <a:gd name="T115" fmla="*/ 243 h 484"/>
                <a:gd name="T116" fmla="*/ 0 w 133"/>
                <a:gd name="T117" fmla="*/ 239 h 484"/>
                <a:gd name="T118" fmla="*/ 48 w 133"/>
                <a:gd name="T119" fmla="*/ 3 h 484"/>
                <a:gd name="T120" fmla="*/ 64 w 133"/>
                <a:gd name="T121" fmla="*/ 0 h 484"/>
                <a:gd name="T122" fmla="*/ 66 w 133"/>
                <a:gd name="T123" fmla="*/ 9 h 484"/>
                <a:gd name="T124" fmla="*/ 66 w 133"/>
                <a:gd name="T125" fmla="*/ 9 h 4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"/>
                <a:gd name="T190" fmla="*/ 0 h 484"/>
                <a:gd name="T191" fmla="*/ 133 w 133"/>
                <a:gd name="T192" fmla="*/ 484 h 4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" h="484">
                  <a:moveTo>
                    <a:pt x="133" y="17"/>
                  </a:moveTo>
                  <a:lnTo>
                    <a:pt x="133" y="21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33" y="38"/>
                  </a:lnTo>
                  <a:lnTo>
                    <a:pt x="133" y="45"/>
                  </a:lnTo>
                  <a:lnTo>
                    <a:pt x="133" y="51"/>
                  </a:lnTo>
                  <a:lnTo>
                    <a:pt x="133" y="55"/>
                  </a:lnTo>
                  <a:lnTo>
                    <a:pt x="133" y="60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9"/>
                  </a:lnTo>
                  <a:lnTo>
                    <a:pt x="133" y="85"/>
                  </a:lnTo>
                  <a:lnTo>
                    <a:pt x="133" y="93"/>
                  </a:lnTo>
                  <a:lnTo>
                    <a:pt x="133" y="99"/>
                  </a:lnTo>
                  <a:lnTo>
                    <a:pt x="133" y="106"/>
                  </a:lnTo>
                  <a:lnTo>
                    <a:pt x="133" y="116"/>
                  </a:lnTo>
                  <a:lnTo>
                    <a:pt x="133" y="123"/>
                  </a:lnTo>
                  <a:lnTo>
                    <a:pt x="131" y="131"/>
                  </a:lnTo>
                  <a:lnTo>
                    <a:pt x="131" y="138"/>
                  </a:lnTo>
                  <a:lnTo>
                    <a:pt x="129" y="146"/>
                  </a:lnTo>
                  <a:lnTo>
                    <a:pt x="129" y="156"/>
                  </a:lnTo>
                  <a:lnTo>
                    <a:pt x="129" y="165"/>
                  </a:lnTo>
                  <a:lnTo>
                    <a:pt x="129" y="173"/>
                  </a:lnTo>
                  <a:lnTo>
                    <a:pt x="127" y="182"/>
                  </a:lnTo>
                  <a:lnTo>
                    <a:pt x="127" y="192"/>
                  </a:lnTo>
                  <a:lnTo>
                    <a:pt x="127" y="199"/>
                  </a:lnTo>
                  <a:lnTo>
                    <a:pt x="125" y="209"/>
                  </a:lnTo>
                  <a:lnTo>
                    <a:pt x="123" y="218"/>
                  </a:lnTo>
                  <a:lnTo>
                    <a:pt x="123" y="228"/>
                  </a:lnTo>
                  <a:lnTo>
                    <a:pt x="122" y="237"/>
                  </a:lnTo>
                  <a:lnTo>
                    <a:pt x="122" y="247"/>
                  </a:lnTo>
                  <a:lnTo>
                    <a:pt x="120" y="256"/>
                  </a:lnTo>
                  <a:lnTo>
                    <a:pt x="118" y="266"/>
                  </a:lnTo>
                  <a:lnTo>
                    <a:pt x="116" y="277"/>
                  </a:lnTo>
                  <a:lnTo>
                    <a:pt x="114" y="287"/>
                  </a:lnTo>
                  <a:lnTo>
                    <a:pt x="112" y="296"/>
                  </a:lnTo>
                  <a:lnTo>
                    <a:pt x="110" y="306"/>
                  </a:lnTo>
                  <a:lnTo>
                    <a:pt x="108" y="315"/>
                  </a:lnTo>
                  <a:lnTo>
                    <a:pt x="106" y="325"/>
                  </a:lnTo>
                  <a:lnTo>
                    <a:pt x="104" y="334"/>
                  </a:lnTo>
                  <a:lnTo>
                    <a:pt x="103" y="344"/>
                  </a:lnTo>
                  <a:lnTo>
                    <a:pt x="101" y="353"/>
                  </a:lnTo>
                  <a:lnTo>
                    <a:pt x="97" y="363"/>
                  </a:lnTo>
                  <a:lnTo>
                    <a:pt x="95" y="372"/>
                  </a:lnTo>
                  <a:lnTo>
                    <a:pt x="93" y="382"/>
                  </a:lnTo>
                  <a:lnTo>
                    <a:pt x="89" y="391"/>
                  </a:lnTo>
                  <a:lnTo>
                    <a:pt x="85" y="399"/>
                  </a:lnTo>
                  <a:lnTo>
                    <a:pt x="84" y="408"/>
                  </a:lnTo>
                  <a:lnTo>
                    <a:pt x="80" y="418"/>
                  </a:lnTo>
                  <a:lnTo>
                    <a:pt x="76" y="426"/>
                  </a:lnTo>
                  <a:lnTo>
                    <a:pt x="72" y="435"/>
                  </a:lnTo>
                  <a:lnTo>
                    <a:pt x="68" y="443"/>
                  </a:lnTo>
                  <a:lnTo>
                    <a:pt x="66" y="452"/>
                  </a:lnTo>
                  <a:lnTo>
                    <a:pt x="61" y="460"/>
                  </a:lnTo>
                  <a:lnTo>
                    <a:pt x="57" y="467"/>
                  </a:lnTo>
                  <a:lnTo>
                    <a:pt x="53" y="475"/>
                  </a:lnTo>
                  <a:lnTo>
                    <a:pt x="49" y="484"/>
                  </a:lnTo>
                  <a:lnTo>
                    <a:pt x="0" y="477"/>
                  </a:lnTo>
                  <a:lnTo>
                    <a:pt x="97" y="5"/>
                  </a:lnTo>
                  <a:lnTo>
                    <a:pt x="129" y="0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C4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8"/>
            <p:cNvSpPr>
              <a:spLocks/>
            </p:cNvSpPr>
            <p:nvPr/>
          </p:nvSpPr>
          <p:spPr bwMode="auto">
            <a:xfrm>
              <a:off x="3126" y="2731"/>
              <a:ext cx="63" cy="61"/>
            </a:xfrm>
            <a:custGeom>
              <a:avLst/>
              <a:gdLst>
                <a:gd name="T0" fmla="*/ 54 w 125"/>
                <a:gd name="T1" fmla="*/ 53 h 122"/>
                <a:gd name="T2" fmla="*/ 49 w 125"/>
                <a:gd name="T3" fmla="*/ 55 h 122"/>
                <a:gd name="T4" fmla="*/ 42 w 125"/>
                <a:gd name="T5" fmla="*/ 57 h 122"/>
                <a:gd name="T6" fmla="*/ 37 w 125"/>
                <a:gd name="T7" fmla="*/ 59 h 122"/>
                <a:gd name="T8" fmla="*/ 32 w 125"/>
                <a:gd name="T9" fmla="*/ 60 h 122"/>
                <a:gd name="T10" fmla="*/ 27 w 125"/>
                <a:gd name="T11" fmla="*/ 61 h 122"/>
                <a:gd name="T12" fmla="*/ 21 w 125"/>
                <a:gd name="T13" fmla="*/ 61 h 122"/>
                <a:gd name="T14" fmla="*/ 15 w 125"/>
                <a:gd name="T15" fmla="*/ 60 h 122"/>
                <a:gd name="T16" fmla="*/ 11 w 125"/>
                <a:gd name="T17" fmla="*/ 59 h 122"/>
                <a:gd name="T18" fmla="*/ 7 w 125"/>
                <a:gd name="T19" fmla="*/ 57 h 122"/>
                <a:gd name="T20" fmla="*/ 3 w 125"/>
                <a:gd name="T21" fmla="*/ 53 h 122"/>
                <a:gd name="T22" fmla="*/ 1 w 125"/>
                <a:gd name="T23" fmla="*/ 49 h 122"/>
                <a:gd name="T24" fmla="*/ 0 w 125"/>
                <a:gd name="T25" fmla="*/ 43 h 122"/>
                <a:gd name="T26" fmla="*/ 0 w 125"/>
                <a:gd name="T27" fmla="*/ 35 h 122"/>
                <a:gd name="T28" fmla="*/ 2 w 125"/>
                <a:gd name="T29" fmla="*/ 28 h 122"/>
                <a:gd name="T30" fmla="*/ 3 w 125"/>
                <a:gd name="T31" fmla="*/ 23 h 122"/>
                <a:gd name="T32" fmla="*/ 6 w 125"/>
                <a:gd name="T33" fmla="*/ 16 h 122"/>
                <a:gd name="T34" fmla="*/ 11 w 125"/>
                <a:gd name="T35" fmla="*/ 10 h 122"/>
                <a:gd name="T36" fmla="*/ 15 w 125"/>
                <a:gd name="T37" fmla="*/ 5 h 122"/>
                <a:gd name="T38" fmla="*/ 20 w 125"/>
                <a:gd name="T39" fmla="*/ 2 h 122"/>
                <a:gd name="T40" fmla="*/ 26 w 125"/>
                <a:gd name="T41" fmla="*/ 0 h 122"/>
                <a:gd name="T42" fmla="*/ 31 w 125"/>
                <a:gd name="T43" fmla="*/ 0 h 122"/>
                <a:gd name="T44" fmla="*/ 37 w 125"/>
                <a:gd name="T45" fmla="*/ 1 h 122"/>
                <a:gd name="T46" fmla="*/ 43 w 125"/>
                <a:gd name="T47" fmla="*/ 4 h 122"/>
                <a:gd name="T48" fmla="*/ 49 w 125"/>
                <a:gd name="T49" fmla="*/ 7 h 122"/>
                <a:gd name="T50" fmla="*/ 54 w 125"/>
                <a:gd name="T51" fmla="*/ 11 h 122"/>
                <a:gd name="T52" fmla="*/ 57 w 125"/>
                <a:gd name="T53" fmla="*/ 15 h 122"/>
                <a:gd name="T54" fmla="*/ 60 w 125"/>
                <a:gd name="T55" fmla="*/ 20 h 122"/>
                <a:gd name="T56" fmla="*/ 62 w 125"/>
                <a:gd name="T57" fmla="*/ 27 h 122"/>
                <a:gd name="T58" fmla="*/ 62 w 125"/>
                <a:gd name="T59" fmla="*/ 31 h 122"/>
                <a:gd name="T60" fmla="*/ 63 w 125"/>
                <a:gd name="T61" fmla="*/ 36 h 122"/>
                <a:gd name="T62" fmla="*/ 62 w 125"/>
                <a:gd name="T63" fmla="*/ 42 h 122"/>
                <a:gd name="T64" fmla="*/ 60 w 125"/>
                <a:gd name="T65" fmla="*/ 48 h 122"/>
                <a:gd name="T66" fmla="*/ 57 w 125"/>
                <a:gd name="T67" fmla="*/ 52 h 122"/>
                <a:gd name="T68" fmla="*/ 54 w 125"/>
                <a:gd name="T69" fmla="*/ 53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"/>
                <a:gd name="T106" fmla="*/ 0 h 122"/>
                <a:gd name="T107" fmla="*/ 125 w 125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" h="122">
                  <a:moveTo>
                    <a:pt x="108" y="106"/>
                  </a:moveTo>
                  <a:lnTo>
                    <a:pt x="108" y="106"/>
                  </a:lnTo>
                  <a:lnTo>
                    <a:pt x="102" y="108"/>
                  </a:lnTo>
                  <a:lnTo>
                    <a:pt x="97" y="110"/>
                  </a:lnTo>
                  <a:lnTo>
                    <a:pt x="89" y="112"/>
                  </a:lnTo>
                  <a:lnTo>
                    <a:pt x="83" y="114"/>
                  </a:lnTo>
                  <a:lnTo>
                    <a:pt x="79" y="116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18"/>
                  </a:lnTo>
                  <a:lnTo>
                    <a:pt x="17" y="116"/>
                  </a:lnTo>
                  <a:lnTo>
                    <a:pt x="13" y="114"/>
                  </a:lnTo>
                  <a:lnTo>
                    <a:pt x="9" y="112"/>
                  </a:lnTo>
                  <a:lnTo>
                    <a:pt x="5" y="106"/>
                  </a:lnTo>
                  <a:lnTo>
                    <a:pt x="3" y="103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7" y="42"/>
                  </a:lnTo>
                  <a:lnTo>
                    <a:pt x="11" y="32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5" y="8"/>
                  </a:lnTo>
                  <a:lnTo>
                    <a:pt x="91" y="11"/>
                  </a:lnTo>
                  <a:lnTo>
                    <a:pt x="97" y="13"/>
                  </a:lnTo>
                  <a:lnTo>
                    <a:pt x="102" y="19"/>
                  </a:lnTo>
                  <a:lnTo>
                    <a:pt x="108" y="21"/>
                  </a:lnTo>
                  <a:lnTo>
                    <a:pt x="112" y="25"/>
                  </a:lnTo>
                  <a:lnTo>
                    <a:pt x="114" y="30"/>
                  </a:lnTo>
                  <a:lnTo>
                    <a:pt x="117" y="34"/>
                  </a:lnTo>
                  <a:lnTo>
                    <a:pt x="119" y="40"/>
                  </a:lnTo>
                  <a:lnTo>
                    <a:pt x="121" y="49"/>
                  </a:lnTo>
                  <a:lnTo>
                    <a:pt x="123" y="53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5" y="66"/>
                  </a:lnTo>
                  <a:lnTo>
                    <a:pt x="125" y="72"/>
                  </a:lnTo>
                  <a:lnTo>
                    <a:pt x="125" y="78"/>
                  </a:lnTo>
                  <a:lnTo>
                    <a:pt x="123" y="84"/>
                  </a:lnTo>
                  <a:lnTo>
                    <a:pt x="123" y="91"/>
                  </a:lnTo>
                  <a:lnTo>
                    <a:pt x="119" y="95"/>
                  </a:lnTo>
                  <a:lnTo>
                    <a:pt x="117" y="99"/>
                  </a:lnTo>
                  <a:lnTo>
                    <a:pt x="114" y="103"/>
                  </a:lnTo>
                  <a:lnTo>
                    <a:pt x="108" y="106"/>
                  </a:lnTo>
                  <a:close/>
                </a:path>
              </a:pathLst>
            </a:custGeom>
            <a:solidFill>
              <a:srgbClr val="E8A6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9"/>
            <p:cNvSpPr>
              <a:spLocks/>
            </p:cNvSpPr>
            <p:nvPr/>
          </p:nvSpPr>
          <p:spPr bwMode="auto">
            <a:xfrm>
              <a:off x="2740" y="2344"/>
              <a:ext cx="338" cy="721"/>
            </a:xfrm>
            <a:custGeom>
              <a:avLst/>
              <a:gdLst>
                <a:gd name="T0" fmla="*/ 228 w 675"/>
                <a:gd name="T1" fmla="*/ 713 h 1441"/>
                <a:gd name="T2" fmla="*/ 221 w 675"/>
                <a:gd name="T3" fmla="*/ 709 h 1441"/>
                <a:gd name="T4" fmla="*/ 207 w 675"/>
                <a:gd name="T5" fmla="*/ 704 h 1441"/>
                <a:gd name="T6" fmla="*/ 193 w 675"/>
                <a:gd name="T7" fmla="*/ 696 h 1441"/>
                <a:gd name="T8" fmla="*/ 175 w 675"/>
                <a:gd name="T9" fmla="*/ 686 h 1441"/>
                <a:gd name="T10" fmla="*/ 155 w 675"/>
                <a:gd name="T11" fmla="*/ 671 h 1441"/>
                <a:gd name="T12" fmla="*/ 135 w 675"/>
                <a:gd name="T13" fmla="*/ 655 h 1441"/>
                <a:gd name="T14" fmla="*/ 115 w 675"/>
                <a:gd name="T15" fmla="*/ 635 h 1441"/>
                <a:gd name="T16" fmla="*/ 94 w 675"/>
                <a:gd name="T17" fmla="*/ 611 h 1441"/>
                <a:gd name="T18" fmla="*/ 75 w 675"/>
                <a:gd name="T19" fmla="*/ 583 h 1441"/>
                <a:gd name="T20" fmla="*/ 58 w 675"/>
                <a:gd name="T21" fmla="*/ 552 h 1441"/>
                <a:gd name="T22" fmla="*/ 44 w 675"/>
                <a:gd name="T23" fmla="*/ 515 h 1441"/>
                <a:gd name="T24" fmla="*/ 32 w 675"/>
                <a:gd name="T25" fmla="*/ 474 h 1441"/>
                <a:gd name="T26" fmla="*/ 25 w 675"/>
                <a:gd name="T27" fmla="*/ 428 h 1441"/>
                <a:gd name="T28" fmla="*/ 23 w 675"/>
                <a:gd name="T29" fmla="*/ 377 h 1441"/>
                <a:gd name="T30" fmla="*/ 26 w 675"/>
                <a:gd name="T31" fmla="*/ 321 h 1441"/>
                <a:gd name="T32" fmla="*/ 33 w 675"/>
                <a:gd name="T33" fmla="*/ 267 h 1441"/>
                <a:gd name="T34" fmla="*/ 48 w 675"/>
                <a:gd name="T35" fmla="*/ 221 h 1441"/>
                <a:gd name="T36" fmla="*/ 66 w 675"/>
                <a:gd name="T37" fmla="*/ 181 h 1441"/>
                <a:gd name="T38" fmla="*/ 88 w 675"/>
                <a:gd name="T39" fmla="*/ 146 h 1441"/>
                <a:gd name="T40" fmla="*/ 112 w 675"/>
                <a:gd name="T41" fmla="*/ 116 h 1441"/>
                <a:gd name="T42" fmla="*/ 139 w 675"/>
                <a:gd name="T43" fmla="*/ 91 h 1441"/>
                <a:gd name="T44" fmla="*/ 166 w 675"/>
                <a:gd name="T45" fmla="*/ 71 h 1441"/>
                <a:gd name="T46" fmla="*/ 196 w 675"/>
                <a:gd name="T47" fmla="*/ 54 h 1441"/>
                <a:gd name="T48" fmla="*/ 223 w 675"/>
                <a:gd name="T49" fmla="*/ 40 h 1441"/>
                <a:gd name="T50" fmla="*/ 250 w 675"/>
                <a:gd name="T51" fmla="*/ 31 h 1441"/>
                <a:gd name="T52" fmla="*/ 274 w 675"/>
                <a:gd name="T53" fmla="*/ 23 h 1441"/>
                <a:gd name="T54" fmla="*/ 296 w 675"/>
                <a:gd name="T55" fmla="*/ 17 h 1441"/>
                <a:gd name="T56" fmla="*/ 314 w 675"/>
                <a:gd name="T57" fmla="*/ 15 h 1441"/>
                <a:gd name="T58" fmla="*/ 327 w 675"/>
                <a:gd name="T59" fmla="*/ 13 h 1441"/>
                <a:gd name="T60" fmla="*/ 336 w 675"/>
                <a:gd name="T61" fmla="*/ 12 h 1441"/>
                <a:gd name="T62" fmla="*/ 332 w 675"/>
                <a:gd name="T63" fmla="*/ 0 h 1441"/>
                <a:gd name="T64" fmla="*/ 323 w 675"/>
                <a:gd name="T65" fmla="*/ 1 h 1441"/>
                <a:gd name="T66" fmla="*/ 310 w 675"/>
                <a:gd name="T67" fmla="*/ 2 h 1441"/>
                <a:gd name="T68" fmla="*/ 292 w 675"/>
                <a:gd name="T69" fmla="*/ 5 h 1441"/>
                <a:gd name="T70" fmla="*/ 271 w 675"/>
                <a:gd name="T71" fmla="*/ 10 h 1441"/>
                <a:gd name="T72" fmla="*/ 247 w 675"/>
                <a:gd name="T73" fmla="*/ 17 h 1441"/>
                <a:gd name="T74" fmla="*/ 222 w 675"/>
                <a:gd name="T75" fmla="*/ 27 h 1441"/>
                <a:gd name="T76" fmla="*/ 194 w 675"/>
                <a:gd name="T77" fmla="*/ 40 h 1441"/>
                <a:gd name="T78" fmla="*/ 166 w 675"/>
                <a:gd name="T79" fmla="*/ 56 h 1441"/>
                <a:gd name="T80" fmla="*/ 138 w 675"/>
                <a:gd name="T81" fmla="*/ 75 h 1441"/>
                <a:gd name="T82" fmla="*/ 110 w 675"/>
                <a:gd name="T83" fmla="*/ 100 h 1441"/>
                <a:gd name="T84" fmla="*/ 85 w 675"/>
                <a:gd name="T85" fmla="*/ 129 h 1441"/>
                <a:gd name="T86" fmla="*/ 61 w 675"/>
                <a:gd name="T87" fmla="*/ 163 h 1441"/>
                <a:gd name="T88" fmla="*/ 40 w 675"/>
                <a:gd name="T89" fmla="*/ 202 h 1441"/>
                <a:gd name="T90" fmla="*/ 23 w 675"/>
                <a:gd name="T91" fmla="*/ 247 h 1441"/>
                <a:gd name="T92" fmla="*/ 10 w 675"/>
                <a:gd name="T93" fmla="*/ 299 h 1441"/>
                <a:gd name="T94" fmla="*/ 2 w 675"/>
                <a:gd name="T95" fmla="*/ 351 h 1441"/>
                <a:gd name="T96" fmla="*/ 1 w 675"/>
                <a:gd name="T97" fmla="*/ 401 h 1441"/>
                <a:gd name="T98" fmla="*/ 5 w 675"/>
                <a:gd name="T99" fmla="*/ 446 h 1441"/>
                <a:gd name="T100" fmla="*/ 13 w 675"/>
                <a:gd name="T101" fmla="*/ 488 h 1441"/>
                <a:gd name="T102" fmla="*/ 26 w 675"/>
                <a:gd name="T103" fmla="*/ 525 h 1441"/>
                <a:gd name="T104" fmla="*/ 42 w 675"/>
                <a:gd name="T105" fmla="*/ 560 h 1441"/>
                <a:gd name="T106" fmla="*/ 59 w 675"/>
                <a:gd name="T107" fmla="*/ 591 h 1441"/>
                <a:gd name="T108" fmla="*/ 79 w 675"/>
                <a:gd name="T109" fmla="*/ 619 h 1441"/>
                <a:gd name="T110" fmla="*/ 99 w 675"/>
                <a:gd name="T111" fmla="*/ 643 h 1441"/>
                <a:gd name="T112" fmla="*/ 119 w 675"/>
                <a:gd name="T113" fmla="*/ 664 h 1441"/>
                <a:gd name="T114" fmla="*/ 137 w 675"/>
                <a:gd name="T115" fmla="*/ 681 h 1441"/>
                <a:gd name="T116" fmla="*/ 155 w 675"/>
                <a:gd name="T117" fmla="*/ 695 h 1441"/>
                <a:gd name="T118" fmla="*/ 169 w 675"/>
                <a:gd name="T119" fmla="*/ 707 h 1441"/>
                <a:gd name="T120" fmla="*/ 181 w 675"/>
                <a:gd name="T121" fmla="*/ 714 h 1441"/>
                <a:gd name="T122" fmla="*/ 188 w 675"/>
                <a:gd name="T123" fmla="*/ 719 h 1441"/>
                <a:gd name="T124" fmla="*/ 233 w 675"/>
                <a:gd name="T125" fmla="*/ 715 h 14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5"/>
                <a:gd name="T190" fmla="*/ 0 h 1441"/>
                <a:gd name="T191" fmla="*/ 675 w 675"/>
                <a:gd name="T192" fmla="*/ 1441 h 14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5" h="1441">
                  <a:moveTo>
                    <a:pt x="466" y="1430"/>
                  </a:moveTo>
                  <a:lnTo>
                    <a:pt x="464" y="1430"/>
                  </a:lnTo>
                  <a:lnTo>
                    <a:pt x="460" y="1428"/>
                  </a:lnTo>
                  <a:lnTo>
                    <a:pt x="456" y="1426"/>
                  </a:lnTo>
                  <a:lnTo>
                    <a:pt x="454" y="1424"/>
                  </a:lnTo>
                  <a:lnTo>
                    <a:pt x="450" y="1424"/>
                  </a:lnTo>
                  <a:lnTo>
                    <a:pt x="447" y="1422"/>
                  </a:lnTo>
                  <a:lnTo>
                    <a:pt x="441" y="1418"/>
                  </a:lnTo>
                  <a:lnTo>
                    <a:pt x="435" y="1417"/>
                  </a:lnTo>
                  <a:lnTo>
                    <a:pt x="427" y="1415"/>
                  </a:lnTo>
                  <a:lnTo>
                    <a:pt x="422" y="1413"/>
                  </a:lnTo>
                  <a:lnTo>
                    <a:pt x="414" y="1407"/>
                  </a:lnTo>
                  <a:lnTo>
                    <a:pt x="408" y="1405"/>
                  </a:lnTo>
                  <a:lnTo>
                    <a:pt x="401" y="1401"/>
                  </a:lnTo>
                  <a:lnTo>
                    <a:pt x="393" y="1398"/>
                  </a:lnTo>
                  <a:lnTo>
                    <a:pt x="386" y="1392"/>
                  </a:lnTo>
                  <a:lnTo>
                    <a:pt x="376" y="1388"/>
                  </a:lnTo>
                  <a:lnTo>
                    <a:pt x="367" y="1382"/>
                  </a:lnTo>
                  <a:lnTo>
                    <a:pt x="359" y="1377"/>
                  </a:lnTo>
                  <a:lnTo>
                    <a:pt x="350" y="1371"/>
                  </a:lnTo>
                  <a:lnTo>
                    <a:pt x="340" y="1363"/>
                  </a:lnTo>
                  <a:lnTo>
                    <a:pt x="331" y="1358"/>
                  </a:lnTo>
                  <a:lnTo>
                    <a:pt x="321" y="1352"/>
                  </a:lnTo>
                  <a:lnTo>
                    <a:pt x="310" y="1342"/>
                  </a:lnTo>
                  <a:lnTo>
                    <a:pt x="300" y="1335"/>
                  </a:lnTo>
                  <a:lnTo>
                    <a:pt x="291" y="1327"/>
                  </a:lnTo>
                  <a:lnTo>
                    <a:pt x="281" y="1320"/>
                  </a:lnTo>
                  <a:lnTo>
                    <a:pt x="270" y="1310"/>
                  </a:lnTo>
                  <a:lnTo>
                    <a:pt x="260" y="1301"/>
                  </a:lnTo>
                  <a:lnTo>
                    <a:pt x="249" y="1291"/>
                  </a:lnTo>
                  <a:lnTo>
                    <a:pt x="239" y="1282"/>
                  </a:lnTo>
                  <a:lnTo>
                    <a:pt x="230" y="1270"/>
                  </a:lnTo>
                  <a:lnTo>
                    <a:pt x="218" y="1259"/>
                  </a:lnTo>
                  <a:lnTo>
                    <a:pt x="209" y="1247"/>
                  </a:lnTo>
                  <a:lnTo>
                    <a:pt x="199" y="1234"/>
                  </a:lnTo>
                  <a:lnTo>
                    <a:pt x="188" y="1221"/>
                  </a:lnTo>
                  <a:lnTo>
                    <a:pt x="178" y="1209"/>
                  </a:lnTo>
                  <a:lnTo>
                    <a:pt x="169" y="1194"/>
                  </a:lnTo>
                  <a:lnTo>
                    <a:pt x="159" y="1181"/>
                  </a:lnTo>
                  <a:lnTo>
                    <a:pt x="150" y="1166"/>
                  </a:lnTo>
                  <a:lnTo>
                    <a:pt x="140" y="1150"/>
                  </a:lnTo>
                  <a:lnTo>
                    <a:pt x="133" y="1135"/>
                  </a:lnTo>
                  <a:lnTo>
                    <a:pt x="123" y="1120"/>
                  </a:lnTo>
                  <a:lnTo>
                    <a:pt x="116" y="1103"/>
                  </a:lnTo>
                  <a:lnTo>
                    <a:pt x="108" y="1086"/>
                  </a:lnTo>
                  <a:lnTo>
                    <a:pt x="101" y="1067"/>
                  </a:lnTo>
                  <a:lnTo>
                    <a:pt x="95" y="1048"/>
                  </a:lnTo>
                  <a:lnTo>
                    <a:pt x="87" y="1029"/>
                  </a:lnTo>
                  <a:lnTo>
                    <a:pt x="80" y="1010"/>
                  </a:lnTo>
                  <a:lnTo>
                    <a:pt x="74" y="989"/>
                  </a:lnTo>
                  <a:lnTo>
                    <a:pt x="70" y="968"/>
                  </a:lnTo>
                  <a:lnTo>
                    <a:pt x="64" y="947"/>
                  </a:lnTo>
                  <a:lnTo>
                    <a:pt x="61" y="926"/>
                  </a:lnTo>
                  <a:lnTo>
                    <a:pt x="55" y="903"/>
                  </a:lnTo>
                  <a:lnTo>
                    <a:pt x="53" y="880"/>
                  </a:lnTo>
                  <a:lnTo>
                    <a:pt x="49" y="856"/>
                  </a:lnTo>
                  <a:lnTo>
                    <a:pt x="47" y="831"/>
                  </a:lnTo>
                  <a:lnTo>
                    <a:pt x="45" y="804"/>
                  </a:lnTo>
                  <a:lnTo>
                    <a:pt x="45" y="780"/>
                  </a:lnTo>
                  <a:lnTo>
                    <a:pt x="45" y="753"/>
                  </a:lnTo>
                  <a:lnTo>
                    <a:pt x="45" y="726"/>
                  </a:lnTo>
                  <a:lnTo>
                    <a:pt x="45" y="698"/>
                  </a:lnTo>
                  <a:lnTo>
                    <a:pt x="49" y="671"/>
                  </a:lnTo>
                  <a:lnTo>
                    <a:pt x="51" y="641"/>
                  </a:lnTo>
                  <a:lnTo>
                    <a:pt x="53" y="614"/>
                  </a:lnTo>
                  <a:lnTo>
                    <a:pt x="57" y="586"/>
                  </a:lnTo>
                  <a:lnTo>
                    <a:pt x="62" y="561"/>
                  </a:lnTo>
                  <a:lnTo>
                    <a:pt x="66" y="534"/>
                  </a:lnTo>
                  <a:lnTo>
                    <a:pt x="72" y="510"/>
                  </a:lnTo>
                  <a:lnTo>
                    <a:pt x="80" y="487"/>
                  </a:lnTo>
                  <a:lnTo>
                    <a:pt x="87" y="464"/>
                  </a:lnTo>
                  <a:lnTo>
                    <a:pt x="95" y="441"/>
                  </a:lnTo>
                  <a:lnTo>
                    <a:pt x="102" y="420"/>
                  </a:lnTo>
                  <a:lnTo>
                    <a:pt x="112" y="399"/>
                  </a:lnTo>
                  <a:lnTo>
                    <a:pt x="121" y="380"/>
                  </a:lnTo>
                  <a:lnTo>
                    <a:pt x="131" y="361"/>
                  </a:lnTo>
                  <a:lnTo>
                    <a:pt x="140" y="342"/>
                  </a:lnTo>
                  <a:lnTo>
                    <a:pt x="152" y="325"/>
                  </a:lnTo>
                  <a:lnTo>
                    <a:pt x="163" y="308"/>
                  </a:lnTo>
                  <a:lnTo>
                    <a:pt x="175" y="291"/>
                  </a:lnTo>
                  <a:lnTo>
                    <a:pt x="186" y="276"/>
                  </a:lnTo>
                  <a:lnTo>
                    <a:pt x="199" y="261"/>
                  </a:lnTo>
                  <a:lnTo>
                    <a:pt x="211" y="245"/>
                  </a:lnTo>
                  <a:lnTo>
                    <a:pt x="224" y="232"/>
                  </a:lnTo>
                  <a:lnTo>
                    <a:pt x="237" y="219"/>
                  </a:lnTo>
                  <a:lnTo>
                    <a:pt x="251" y="206"/>
                  </a:lnTo>
                  <a:lnTo>
                    <a:pt x="264" y="194"/>
                  </a:lnTo>
                  <a:lnTo>
                    <a:pt x="277" y="181"/>
                  </a:lnTo>
                  <a:lnTo>
                    <a:pt x="291" y="171"/>
                  </a:lnTo>
                  <a:lnTo>
                    <a:pt x="304" y="160"/>
                  </a:lnTo>
                  <a:lnTo>
                    <a:pt x="319" y="150"/>
                  </a:lnTo>
                  <a:lnTo>
                    <a:pt x="332" y="141"/>
                  </a:lnTo>
                  <a:lnTo>
                    <a:pt x="348" y="131"/>
                  </a:lnTo>
                  <a:lnTo>
                    <a:pt x="363" y="124"/>
                  </a:lnTo>
                  <a:lnTo>
                    <a:pt x="376" y="116"/>
                  </a:lnTo>
                  <a:lnTo>
                    <a:pt x="391" y="107"/>
                  </a:lnTo>
                  <a:lnTo>
                    <a:pt x="405" y="101"/>
                  </a:lnTo>
                  <a:lnTo>
                    <a:pt x="418" y="93"/>
                  </a:lnTo>
                  <a:lnTo>
                    <a:pt x="431" y="86"/>
                  </a:lnTo>
                  <a:lnTo>
                    <a:pt x="445" y="80"/>
                  </a:lnTo>
                  <a:lnTo>
                    <a:pt x="458" y="74"/>
                  </a:lnTo>
                  <a:lnTo>
                    <a:pt x="473" y="69"/>
                  </a:lnTo>
                  <a:lnTo>
                    <a:pt x="486" y="65"/>
                  </a:lnTo>
                  <a:lnTo>
                    <a:pt x="500" y="61"/>
                  </a:lnTo>
                  <a:lnTo>
                    <a:pt x="511" y="55"/>
                  </a:lnTo>
                  <a:lnTo>
                    <a:pt x="524" y="52"/>
                  </a:lnTo>
                  <a:lnTo>
                    <a:pt x="536" y="48"/>
                  </a:lnTo>
                  <a:lnTo>
                    <a:pt x="547" y="46"/>
                  </a:lnTo>
                  <a:lnTo>
                    <a:pt x="561" y="42"/>
                  </a:lnTo>
                  <a:lnTo>
                    <a:pt x="570" y="40"/>
                  </a:lnTo>
                  <a:lnTo>
                    <a:pt x="581" y="38"/>
                  </a:lnTo>
                  <a:lnTo>
                    <a:pt x="591" y="34"/>
                  </a:lnTo>
                  <a:lnTo>
                    <a:pt x="600" y="33"/>
                  </a:lnTo>
                  <a:lnTo>
                    <a:pt x="610" y="31"/>
                  </a:lnTo>
                  <a:lnTo>
                    <a:pt x="620" y="29"/>
                  </a:lnTo>
                  <a:lnTo>
                    <a:pt x="627" y="29"/>
                  </a:lnTo>
                  <a:lnTo>
                    <a:pt x="635" y="27"/>
                  </a:lnTo>
                  <a:lnTo>
                    <a:pt x="640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59" y="23"/>
                  </a:lnTo>
                  <a:lnTo>
                    <a:pt x="663" y="23"/>
                  </a:lnTo>
                  <a:lnTo>
                    <a:pt x="667" y="23"/>
                  </a:lnTo>
                  <a:lnTo>
                    <a:pt x="671" y="23"/>
                  </a:lnTo>
                  <a:lnTo>
                    <a:pt x="675" y="23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3" y="0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52" y="0"/>
                  </a:lnTo>
                  <a:lnTo>
                    <a:pt x="646" y="2"/>
                  </a:lnTo>
                  <a:lnTo>
                    <a:pt x="640" y="2"/>
                  </a:lnTo>
                  <a:lnTo>
                    <a:pt x="633" y="2"/>
                  </a:lnTo>
                  <a:lnTo>
                    <a:pt x="627" y="2"/>
                  </a:lnTo>
                  <a:lnTo>
                    <a:pt x="620" y="4"/>
                  </a:lnTo>
                  <a:lnTo>
                    <a:pt x="610" y="4"/>
                  </a:lnTo>
                  <a:lnTo>
                    <a:pt x="602" y="6"/>
                  </a:lnTo>
                  <a:lnTo>
                    <a:pt x="593" y="8"/>
                  </a:lnTo>
                  <a:lnTo>
                    <a:pt x="583" y="10"/>
                  </a:lnTo>
                  <a:lnTo>
                    <a:pt x="574" y="12"/>
                  </a:lnTo>
                  <a:lnTo>
                    <a:pt x="562" y="13"/>
                  </a:lnTo>
                  <a:lnTo>
                    <a:pt x="551" y="17"/>
                  </a:lnTo>
                  <a:lnTo>
                    <a:pt x="542" y="19"/>
                  </a:lnTo>
                  <a:lnTo>
                    <a:pt x="528" y="21"/>
                  </a:lnTo>
                  <a:lnTo>
                    <a:pt x="519" y="25"/>
                  </a:lnTo>
                  <a:lnTo>
                    <a:pt x="505" y="29"/>
                  </a:lnTo>
                  <a:lnTo>
                    <a:pt x="494" y="34"/>
                  </a:lnTo>
                  <a:lnTo>
                    <a:pt x="481" y="38"/>
                  </a:lnTo>
                  <a:lnTo>
                    <a:pt x="469" y="42"/>
                  </a:lnTo>
                  <a:lnTo>
                    <a:pt x="456" y="48"/>
                  </a:lnTo>
                  <a:lnTo>
                    <a:pt x="443" y="53"/>
                  </a:lnTo>
                  <a:lnTo>
                    <a:pt x="429" y="59"/>
                  </a:lnTo>
                  <a:lnTo>
                    <a:pt x="414" y="65"/>
                  </a:lnTo>
                  <a:lnTo>
                    <a:pt x="401" y="72"/>
                  </a:lnTo>
                  <a:lnTo>
                    <a:pt x="388" y="80"/>
                  </a:lnTo>
                  <a:lnTo>
                    <a:pt x="374" y="86"/>
                  </a:lnTo>
                  <a:lnTo>
                    <a:pt x="359" y="95"/>
                  </a:lnTo>
                  <a:lnTo>
                    <a:pt x="346" y="101"/>
                  </a:lnTo>
                  <a:lnTo>
                    <a:pt x="331" y="112"/>
                  </a:lnTo>
                  <a:lnTo>
                    <a:pt x="317" y="120"/>
                  </a:lnTo>
                  <a:lnTo>
                    <a:pt x="304" y="129"/>
                  </a:lnTo>
                  <a:lnTo>
                    <a:pt x="289" y="139"/>
                  </a:lnTo>
                  <a:lnTo>
                    <a:pt x="275" y="150"/>
                  </a:lnTo>
                  <a:lnTo>
                    <a:pt x="260" y="162"/>
                  </a:lnTo>
                  <a:lnTo>
                    <a:pt x="247" y="173"/>
                  </a:lnTo>
                  <a:lnTo>
                    <a:pt x="234" y="185"/>
                  </a:lnTo>
                  <a:lnTo>
                    <a:pt x="220" y="200"/>
                  </a:lnTo>
                  <a:lnTo>
                    <a:pt x="207" y="211"/>
                  </a:lnTo>
                  <a:lnTo>
                    <a:pt x="194" y="226"/>
                  </a:lnTo>
                  <a:lnTo>
                    <a:pt x="182" y="242"/>
                  </a:lnTo>
                  <a:lnTo>
                    <a:pt x="169" y="257"/>
                  </a:lnTo>
                  <a:lnTo>
                    <a:pt x="156" y="272"/>
                  </a:lnTo>
                  <a:lnTo>
                    <a:pt x="144" y="289"/>
                  </a:lnTo>
                  <a:lnTo>
                    <a:pt x="133" y="306"/>
                  </a:lnTo>
                  <a:lnTo>
                    <a:pt x="121" y="325"/>
                  </a:lnTo>
                  <a:lnTo>
                    <a:pt x="110" y="342"/>
                  </a:lnTo>
                  <a:lnTo>
                    <a:pt x="99" y="361"/>
                  </a:lnTo>
                  <a:lnTo>
                    <a:pt x="89" y="382"/>
                  </a:lnTo>
                  <a:lnTo>
                    <a:pt x="80" y="403"/>
                  </a:lnTo>
                  <a:lnTo>
                    <a:pt x="70" y="424"/>
                  </a:lnTo>
                  <a:lnTo>
                    <a:pt x="61" y="447"/>
                  </a:lnTo>
                  <a:lnTo>
                    <a:pt x="51" y="470"/>
                  </a:lnTo>
                  <a:lnTo>
                    <a:pt x="45" y="494"/>
                  </a:lnTo>
                  <a:lnTo>
                    <a:pt x="38" y="517"/>
                  </a:lnTo>
                  <a:lnTo>
                    <a:pt x="30" y="544"/>
                  </a:lnTo>
                  <a:lnTo>
                    <a:pt x="24" y="571"/>
                  </a:lnTo>
                  <a:lnTo>
                    <a:pt x="19" y="597"/>
                  </a:lnTo>
                  <a:lnTo>
                    <a:pt x="13" y="624"/>
                  </a:lnTo>
                  <a:lnTo>
                    <a:pt x="9" y="650"/>
                  </a:lnTo>
                  <a:lnTo>
                    <a:pt x="5" y="677"/>
                  </a:lnTo>
                  <a:lnTo>
                    <a:pt x="4" y="702"/>
                  </a:lnTo>
                  <a:lnTo>
                    <a:pt x="2" y="726"/>
                  </a:lnTo>
                  <a:lnTo>
                    <a:pt x="2" y="751"/>
                  </a:lnTo>
                  <a:lnTo>
                    <a:pt x="0" y="776"/>
                  </a:lnTo>
                  <a:lnTo>
                    <a:pt x="2" y="801"/>
                  </a:lnTo>
                  <a:lnTo>
                    <a:pt x="2" y="823"/>
                  </a:lnTo>
                  <a:lnTo>
                    <a:pt x="4" y="846"/>
                  </a:lnTo>
                  <a:lnTo>
                    <a:pt x="5" y="869"/>
                  </a:lnTo>
                  <a:lnTo>
                    <a:pt x="9" y="892"/>
                  </a:lnTo>
                  <a:lnTo>
                    <a:pt x="11" y="913"/>
                  </a:lnTo>
                  <a:lnTo>
                    <a:pt x="17" y="934"/>
                  </a:lnTo>
                  <a:lnTo>
                    <a:pt x="21" y="955"/>
                  </a:lnTo>
                  <a:lnTo>
                    <a:pt x="26" y="975"/>
                  </a:lnTo>
                  <a:lnTo>
                    <a:pt x="32" y="993"/>
                  </a:lnTo>
                  <a:lnTo>
                    <a:pt x="38" y="1014"/>
                  </a:lnTo>
                  <a:lnTo>
                    <a:pt x="43" y="1031"/>
                  </a:lnTo>
                  <a:lnTo>
                    <a:pt x="51" y="1050"/>
                  </a:lnTo>
                  <a:lnTo>
                    <a:pt x="59" y="1069"/>
                  </a:lnTo>
                  <a:lnTo>
                    <a:pt x="66" y="1086"/>
                  </a:lnTo>
                  <a:lnTo>
                    <a:pt x="74" y="1103"/>
                  </a:lnTo>
                  <a:lnTo>
                    <a:pt x="83" y="1120"/>
                  </a:lnTo>
                  <a:lnTo>
                    <a:pt x="91" y="1135"/>
                  </a:lnTo>
                  <a:lnTo>
                    <a:pt x="101" y="1152"/>
                  </a:lnTo>
                  <a:lnTo>
                    <a:pt x="108" y="1166"/>
                  </a:lnTo>
                  <a:lnTo>
                    <a:pt x="118" y="1181"/>
                  </a:lnTo>
                  <a:lnTo>
                    <a:pt x="127" y="1196"/>
                  </a:lnTo>
                  <a:lnTo>
                    <a:pt x="137" y="1209"/>
                  </a:lnTo>
                  <a:lnTo>
                    <a:pt x="146" y="1225"/>
                  </a:lnTo>
                  <a:lnTo>
                    <a:pt x="158" y="1238"/>
                  </a:lnTo>
                  <a:lnTo>
                    <a:pt x="167" y="1249"/>
                  </a:lnTo>
                  <a:lnTo>
                    <a:pt x="177" y="1263"/>
                  </a:lnTo>
                  <a:lnTo>
                    <a:pt x="186" y="1274"/>
                  </a:lnTo>
                  <a:lnTo>
                    <a:pt x="197" y="1285"/>
                  </a:lnTo>
                  <a:lnTo>
                    <a:pt x="207" y="1297"/>
                  </a:lnTo>
                  <a:lnTo>
                    <a:pt x="216" y="1306"/>
                  </a:lnTo>
                  <a:lnTo>
                    <a:pt x="226" y="1316"/>
                  </a:lnTo>
                  <a:lnTo>
                    <a:pt x="237" y="1327"/>
                  </a:lnTo>
                  <a:lnTo>
                    <a:pt x="245" y="1335"/>
                  </a:lnTo>
                  <a:lnTo>
                    <a:pt x="254" y="1344"/>
                  </a:lnTo>
                  <a:lnTo>
                    <a:pt x="264" y="1352"/>
                  </a:lnTo>
                  <a:lnTo>
                    <a:pt x="274" y="1361"/>
                  </a:lnTo>
                  <a:lnTo>
                    <a:pt x="283" y="1369"/>
                  </a:lnTo>
                  <a:lnTo>
                    <a:pt x="291" y="1375"/>
                  </a:lnTo>
                  <a:lnTo>
                    <a:pt x="300" y="1382"/>
                  </a:lnTo>
                  <a:lnTo>
                    <a:pt x="310" y="1390"/>
                  </a:lnTo>
                  <a:lnTo>
                    <a:pt x="315" y="1396"/>
                  </a:lnTo>
                  <a:lnTo>
                    <a:pt x="323" y="1401"/>
                  </a:lnTo>
                  <a:lnTo>
                    <a:pt x="331" y="1407"/>
                  </a:lnTo>
                  <a:lnTo>
                    <a:pt x="338" y="1413"/>
                  </a:lnTo>
                  <a:lnTo>
                    <a:pt x="344" y="1417"/>
                  </a:lnTo>
                  <a:lnTo>
                    <a:pt x="350" y="1420"/>
                  </a:lnTo>
                  <a:lnTo>
                    <a:pt x="355" y="1424"/>
                  </a:lnTo>
                  <a:lnTo>
                    <a:pt x="361" y="1428"/>
                  </a:lnTo>
                  <a:lnTo>
                    <a:pt x="365" y="1430"/>
                  </a:lnTo>
                  <a:lnTo>
                    <a:pt x="369" y="1432"/>
                  </a:lnTo>
                  <a:lnTo>
                    <a:pt x="372" y="1436"/>
                  </a:lnTo>
                  <a:lnTo>
                    <a:pt x="376" y="1437"/>
                  </a:lnTo>
                  <a:lnTo>
                    <a:pt x="380" y="1439"/>
                  </a:lnTo>
                  <a:lnTo>
                    <a:pt x="382" y="1441"/>
                  </a:lnTo>
                  <a:lnTo>
                    <a:pt x="466" y="143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20"/>
            <p:cNvSpPr>
              <a:spLocks/>
            </p:cNvSpPr>
            <p:nvPr/>
          </p:nvSpPr>
          <p:spPr bwMode="auto">
            <a:xfrm>
              <a:off x="2928" y="3154"/>
              <a:ext cx="82" cy="170"/>
            </a:xfrm>
            <a:custGeom>
              <a:avLst/>
              <a:gdLst>
                <a:gd name="T0" fmla="*/ 81 w 166"/>
                <a:gd name="T1" fmla="*/ 19 h 340"/>
                <a:gd name="T2" fmla="*/ 77 w 166"/>
                <a:gd name="T3" fmla="*/ 23 h 340"/>
                <a:gd name="T4" fmla="*/ 73 w 166"/>
                <a:gd name="T5" fmla="*/ 28 h 340"/>
                <a:gd name="T6" fmla="*/ 69 w 166"/>
                <a:gd name="T7" fmla="*/ 34 h 340"/>
                <a:gd name="T8" fmla="*/ 65 w 166"/>
                <a:gd name="T9" fmla="*/ 40 h 340"/>
                <a:gd name="T10" fmla="*/ 61 w 166"/>
                <a:gd name="T11" fmla="*/ 45 h 340"/>
                <a:gd name="T12" fmla="*/ 59 w 166"/>
                <a:gd name="T13" fmla="*/ 50 h 340"/>
                <a:gd name="T14" fmla="*/ 56 w 166"/>
                <a:gd name="T15" fmla="*/ 54 h 340"/>
                <a:gd name="T16" fmla="*/ 54 w 166"/>
                <a:gd name="T17" fmla="*/ 59 h 340"/>
                <a:gd name="T18" fmla="*/ 52 w 166"/>
                <a:gd name="T19" fmla="*/ 65 h 340"/>
                <a:gd name="T20" fmla="*/ 49 w 166"/>
                <a:gd name="T21" fmla="*/ 70 h 340"/>
                <a:gd name="T22" fmla="*/ 46 w 166"/>
                <a:gd name="T23" fmla="*/ 75 h 340"/>
                <a:gd name="T24" fmla="*/ 43 w 166"/>
                <a:gd name="T25" fmla="*/ 82 h 340"/>
                <a:gd name="T26" fmla="*/ 41 w 166"/>
                <a:gd name="T27" fmla="*/ 88 h 340"/>
                <a:gd name="T28" fmla="*/ 39 w 166"/>
                <a:gd name="T29" fmla="*/ 96 h 340"/>
                <a:gd name="T30" fmla="*/ 36 w 166"/>
                <a:gd name="T31" fmla="*/ 102 h 340"/>
                <a:gd name="T32" fmla="*/ 34 w 166"/>
                <a:gd name="T33" fmla="*/ 110 h 340"/>
                <a:gd name="T34" fmla="*/ 31 w 166"/>
                <a:gd name="T35" fmla="*/ 118 h 340"/>
                <a:gd name="T36" fmla="*/ 29 w 166"/>
                <a:gd name="T37" fmla="*/ 126 h 340"/>
                <a:gd name="T38" fmla="*/ 26 w 166"/>
                <a:gd name="T39" fmla="*/ 135 h 340"/>
                <a:gd name="T40" fmla="*/ 25 w 166"/>
                <a:gd name="T41" fmla="*/ 145 h 340"/>
                <a:gd name="T42" fmla="*/ 22 w 166"/>
                <a:gd name="T43" fmla="*/ 154 h 340"/>
                <a:gd name="T44" fmla="*/ 20 w 166"/>
                <a:gd name="T45" fmla="*/ 165 h 340"/>
                <a:gd name="T46" fmla="*/ 0 w 166"/>
                <a:gd name="T47" fmla="*/ 158 h 340"/>
                <a:gd name="T48" fmla="*/ 0 w 166"/>
                <a:gd name="T49" fmla="*/ 157 h 340"/>
                <a:gd name="T50" fmla="*/ 0 w 166"/>
                <a:gd name="T51" fmla="*/ 153 h 340"/>
                <a:gd name="T52" fmla="*/ 0 w 166"/>
                <a:gd name="T53" fmla="*/ 149 h 340"/>
                <a:gd name="T54" fmla="*/ 1 w 166"/>
                <a:gd name="T55" fmla="*/ 142 h 340"/>
                <a:gd name="T56" fmla="*/ 1 w 166"/>
                <a:gd name="T57" fmla="*/ 137 h 340"/>
                <a:gd name="T58" fmla="*/ 2 w 166"/>
                <a:gd name="T59" fmla="*/ 132 h 340"/>
                <a:gd name="T60" fmla="*/ 2 w 166"/>
                <a:gd name="T61" fmla="*/ 127 h 340"/>
                <a:gd name="T62" fmla="*/ 3 w 166"/>
                <a:gd name="T63" fmla="*/ 122 h 340"/>
                <a:gd name="T64" fmla="*/ 3 w 166"/>
                <a:gd name="T65" fmla="*/ 118 h 340"/>
                <a:gd name="T66" fmla="*/ 4 w 166"/>
                <a:gd name="T67" fmla="*/ 112 h 340"/>
                <a:gd name="T68" fmla="*/ 6 w 166"/>
                <a:gd name="T69" fmla="*/ 106 h 340"/>
                <a:gd name="T70" fmla="*/ 7 w 166"/>
                <a:gd name="T71" fmla="*/ 100 h 340"/>
                <a:gd name="T72" fmla="*/ 7 w 166"/>
                <a:gd name="T73" fmla="*/ 94 h 340"/>
                <a:gd name="T74" fmla="*/ 8 w 166"/>
                <a:gd name="T75" fmla="*/ 87 h 340"/>
                <a:gd name="T76" fmla="*/ 9 w 166"/>
                <a:gd name="T77" fmla="*/ 82 h 340"/>
                <a:gd name="T78" fmla="*/ 11 w 166"/>
                <a:gd name="T79" fmla="*/ 75 h 340"/>
                <a:gd name="T80" fmla="*/ 12 w 166"/>
                <a:gd name="T81" fmla="*/ 69 h 340"/>
                <a:gd name="T82" fmla="*/ 13 w 166"/>
                <a:gd name="T83" fmla="*/ 62 h 340"/>
                <a:gd name="T84" fmla="*/ 15 w 166"/>
                <a:gd name="T85" fmla="*/ 55 h 340"/>
                <a:gd name="T86" fmla="*/ 17 w 166"/>
                <a:gd name="T87" fmla="*/ 48 h 340"/>
                <a:gd name="T88" fmla="*/ 18 w 166"/>
                <a:gd name="T89" fmla="*/ 42 h 340"/>
                <a:gd name="T90" fmla="*/ 20 w 166"/>
                <a:gd name="T91" fmla="*/ 35 h 340"/>
                <a:gd name="T92" fmla="*/ 22 w 166"/>
                <a:gd name="T93" fmla="*/ 29 h 340"/>
                <a:gd name="T94" fmla="*/ 25 w 166"/>
                <a:gd name="T95" fmla="*/ 23 h 340"/>
                <a:gd name="T96" fmla="*/ 26 w 166"/>
                <a:gd name="T97" fmla="*/ 17 h 340"/>
                <a:gd name="T98" fmla="*/ 28 w 166"/>
                <a:gd name="T99" fmla="*/ 11 h 340"/>
                <a:gd name="T100" fmla="*/ 30 w 166"/>
                <a:gd name="T101" fmla="*/ 5 h 340"/>
                <a:gd name="T102" fmla="*/ 33 w 166"/>
                <a:gd name="T103" fmla="*/ 0 h 340"/>
                <a:gd name="T104" fmla="*/ 82 w 166"/>
                <a:gd name="T105" fmla="*/ 19 h 3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"/>
                <a:gd name="T160" fmla="*/ 0 h 340"/>
                <a:gd name="T161" fmla="*/ 166 w 166"/>
                <a:gd name="T162" fmla="*/ 340 h 3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" h="340">
                  <a:moveTo>
                    <a:pt x="166" y="38"/>
                  </a:moveTo>
                  <a:lnTo>
                    <a:pt x="164" y="38"/>
                  </a:lnTo>
                  <a:lnTo>
                    <a:pt x="160" y="42"/>
                  </a:lnTo>
                  <a:lnTo>
                    <a:pt x="156" y="46"/>
                  </a:lnTo>
                  <a:lnTo>
                    <a:pt x="150" y="53"/>
                  </a:lnTo>
                  <a:lnTo>
                    <a:pt x="147" y="57"/>
                  </a:lnTo>
                  <a:lnTo>
                    <a:pt x="143" y="63"/>
                  </a:lnTo>
                  <a:lnTo>
                    <a:pt x="139" y="67"/>
                  </a:lnTo>
                  <a:lnTo>
                    <a:pt x="135" y="74"/>
                  </a:lnTo>
                  <a:lnTo>
                    <a:pt x="131" y="80"/>
                  </a:lnTo>
                  <a:lnTo>
                    <a:pt x="128" y="87"/>
                  </a:lnTo>
                  <a:lnTo>
                    <a:pt x="124" y="91"/>
                  </a:lnTo>
                  <a:lnTo>
                    <a:pt x="122" y="95"/>
                  </a:lnTo>
                  <a:lnTo>
                    <a:pt x="120" y="101"/>
                  </a:lnTo>
                  <a:lnTo>
                    <a:pt x="118" y="105"/>
                  </a:lnTo>
                  <a:lnTo>
                    <a:pt x="114" y="108"/>
                  </a:lnTo>
                  <a:lnTo>
                    <a:pt x="112" y="114"/>
                  </a:lnTo>
                  <a:lnTo>
                    <a:pt x="109" y="118"/>
                  </a:lnTo>
                  <a:lnTo>
                    <a:pt x="107" y="124"/>
                  </a:lnTo>
                  <a:lnTo>
                    <a:pt x="105" y="129"/>
                  </a:lnTo>
                  <a:lnTo>
                    <a:pt x="101" y="133"/>
                  </a:lnTo>
                  <a:lnTo>
                    <a:pt x="99" y="139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92" y="158"/>
                  </a:lnTo>
                  <a:lnTo>
                    <a:pt x="88" y="163"/>
                  </a:lnTo>
                  <a:lnTo>
                    <a:pt x="86" y="169"/>
                  </a:lnTo>
                  <a:lnTo>
                    <a:pt x="82" y="177"/>
                  </a:lnTo>
                  <a:lnTo>
                    <a:pt x="80" y="184"/>
                  </a:lnTo>
                  <a:lnTo>
                    <a:pt x="78" y="192"/>
                  </a:lnTo>
                  <a:lnTo>
                    <a:pt x="76" y="198"/>
                  </a:lnTo>
                  <a:lnTo>
                    <a:pt x="73" y="205"/>
                  </a:lnTo>
                  <a:lnTo>
                    <a:pt x="71" y="213"/>
                  </a:lnTo>
                  <a:lnTo>
                    <a:pt x="69" y="221"/>
                  </a:lnTo>
                  <a:lnTo>
                    <a:pt x="67" y="228"/>
                  </a:lnTo>
                  <a:lnTo>
                    <a:pt x="63" y="236"/>
                  </a:lnTo>
                  <a:lnTo>
                    <a:pt x="61" y="245"/>
                  </a:lnTo>
                  <a:lnTo>
                    <a:pt x="59" y="253"/>
                  </a:lnTo>
                  <a:lnTo>
                    <a:pt x="57" y="262"/>
                  </a:lnTo>
                  <a:lnTo>
                    <a:pt x="53" y="270"/>
                  </a:lnTo>
                  <a:lnTo>
                    <a:pt x="52" y="279"/>
                  </a:lnTo>
                  <a:lnTo>
                    <a:pt x="50" y="289"/>
                  </a:lnTo>
                  <a:lnTo>
                    <a:pt x="46" y="298"/>
                  </a:lnTo>
                  <a:lnTo>
                    <a:pt x="44" y="308"/>
                  </a:lnTo>
                  <a:lnTo>
                    <a:pt x="42" y="319"/>
                  </a:lnTo>
                  <a:lnTo>
                    <a:pt x="40" y="329"/>
                  </a:lnTo>
                  <a:lnTo>
                    <a:pt x="40" y="340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0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89"/>
                  </a:lnTo>
                  <a:lnTo>
                    <a:pt x="2" y="283"/>
                  </a:lnTo>
                  <a:lnTo>
                    <a:pt x="2" y="278"/>
                  </a:lnTo>
                  <a:lnTo>
                    <a:pt x="2" y="274"/>
                  </a:lnTo>
                  <a:lnTo>
                    <a:pt x="2" y="268"/>
                  </a:lnTo>
                  <a:lnTo>
                    <a:pt x="4" y="264"/>
                  </a:lnTo>
                  <a:lnTo>
                    <a:pt x="4" y="260"/>
                  </a:lnTo>
                  <a:lnTo>
                    <a:pt x="4" y="255"/>
                  </a:lnTo>
                  <a:lnTo>
                    <a:pt x="6" y="251"/>
                  </a:lnTo>
                  <a:lnTo>
                    <a:pt x="6" y="245"/>
                  </a:lnTo>
                  <a:lnTo>
                    <a:pt x="6" y="240"/>
                  </a:lnTo>
                  <a:lnTo>
                    <a:pt x="6" y="236"/>
                  </a:lnTo>
                  <a:lnTo>
                    <a:pt x="8" y="230"/>
                  </a:lnTo>
                  <a:lnTo>
                    <a:pt x="8" y="224"/>
                  </a:lnTo>
                  <a:lnTo>
                    <a:pt x="10" y="219"/>
                  </a:lnTo>
                  <a:lnTo>
                    <a:pt x="12" y="213"/>
                  </a:lnTo>
                  <a:lnTo>
                    <a:pt x="12" y="207"/>
                  </a:lnTo>
                  <a:lnTo>
                    <a:pt x="14" y="201"/>
                  </a:lnTo>
                  <a:lnTo>
                    <a:pt x="14" y="196"/>
                  </a:lnTo>
                  <a:lnTo>
                    <a:pt x="15" y="188"/>
                  </a:lnTo>
                  <a:lnTo>
                    <a:pt x="15" y="182"/>
                  </a:lnTo>
                  <a:lnTo>
                    <a:pt x="17" y="175"/>
                  </a:lnTo>
                  <a:lnTo>
                    <a:pt x="17" y="169"/>
                  </a:lnTo>
                  <a:lnTo>
                    <a:pt x="19" y="163"/>
                  </a:lnTo>
                  <a:lnTo>
                    <a:pt x="19" y="156"/>
                  </a:lnTo>
                  <a:lnTo>
                    <a:pt x="23" y="150"/>
                  </a:lnTo>
                  <a:lnTo>
                    <a:pt x="23" y="143"/>
                  </a:lnTo>
                  <a:lnTo>
                    <a:pt x="25" y="137"/>
                  </a:lnTo>
                  <a:lnTo>
                    <a:pt x="25" y="131"/>
                  </a:lnTo>
                  <a:lnTo>
                    <a:pt x="27" y="124"/>
                  </a:lnTo>
                  <a:lnTo>
                    <a:pt x="29" y="116"/>
                  </a:lnTo>
                  <a:lnTo>
                    <a:pt x="31" y="110"/>
                  </a:lnTo>
                  <a:lnTo>
                    <a:pt x="33" y="103"/>
                  </a:lnTo>
                  <a:lnTo>
                    <a:pt x="34" y="97"/>
                  </a:lnTo>
                  <a:lnTo>
                    <a:pt x="34" y="91"/>
                  </a:lnTo>
                  <a:lnTo>
                    <a:pt x="36" y="84"/>
                  </a:lnTo>
                  <a:lnTo>
                    <a:pt x="38" y="78"/>
                  </a:lnTo>
                  <a:lnTo>
                    <a:pt x="40" y="70"/>
                  </a:lnTo>
                  <a:lnTo>
                    <a:pt x="42" y="65"/>
                  </a:lnTo>
                  <a:lnTo>
                    <a:pt x="44" y="59"/>
                  </a:lnTo>
                  <a:lnTo>
                    <a:pt x="46" y="51"/>
                  </a:lnTo>
                  <a:lnTo>
                    <a:pt x="50" y="46"/>
                  </a:lnTo>
                  <a:lnTo>
                    <a:pt x="50" y="40"/>
                  </a:lnTo>
                  <a:lnTo>
                    <a:pt x="53" y="34"/>
                  </a:lnTo>
                  <a:lnTo>
                    <a:pt x="55" y="27"/>
                  </a:lnTo>
                  <a:lnTo>
                    <a:pt x="57" y="21"/>
                  </a:lnTo>
                  <a:lnTo>
                    <a:pt x="59" y="15"/>
                  </a:lnTo>
                  <a:lnTo>
                    <a:pt x="61" y="9"/>
                  </a:lnTo>
                  <a:lnTo>
                    <a:pt x="65" y="4"/>
                  </a:lnTo>
                  <a:lnTo>
                    <a:pt x="67" y="0"/>
                  </a:lnTo>
                  <a:lnTo>
                    <a:pt x="166" y="38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Freeform 21"/>
            <p:cNvSpPr>
              <a:spLocks/>
            </p:cNvSpPr>
            <p:nvPr/>
          </p:nvSpPr>
          <p:spPr bwMode="auto">
            <a:xfrm>
              <a:off x="2893" y="3050"/>
              <a:ext cx="179" cy="269"/>
            </a:xfrm>
            <a:custGeom>
              <a:avLst/>
              <a:gdLst>
                <a:gd name="T0" fmla="*/ 178 w 357"/>
                <a:gd name="T1" fmla="*/ 25 h 538"/>
                <a:gd name="T2" fmla="*/ 178 w 357"/>
                <a:gd name="T3" fmla="*/ 31 h 538"/>
                <a:gd name="T4" fmla="*/ 178 w 357"/>
                <a:gd name="T5" fmla="*/ 39 h 538"/>
                <a:gd name="T6" fmla="*/ 178 w 357"/>
                <a:gd name="T7" fmla="*/ 47 h 538"/>
                <a:gd name="T8" fmla="*/ 177 w 357"/>
                <a:gd name="T9" fmla="*/ 58 h 538"/>
                <a:gd name="T10" fmla="*/ 172 w 357"/>
                <a:gd name="T11" fmla="*/ 67 h 538"/>
                <a:gd name="T12" fmla="*/ 167 w 357"/>
                <a:gd name="T13" fmla="*/ 78 h 538"/>
                <a:gd name="T14" fmla="*/ 159 w 357"/>
                <a:gd name="T15" fmla="*/ 88 h 538"/>
                <a:gd name="T16" fmla="*/ 147 w 357"/>
                <a:gd name="T17" fmla="*/ 97 h 538"/>
                <a:gd name="T18" fmla="*/ 141 w 357"/>
                <a:gd name="T19" fmla="*/ 99 h 538"/>
                <a:gd name="T20" fmla="*/ 133 w 357"/>
                <a:gd name="T21" fmla="*/ 102 h 538"/>
                <a:gd name="T22" fmla="*/ 107 w 357"/>
                <a:gd name="T23" fmla="*/ 103 h 538"/>
                <a:gd name="T24" fmla="*/ 102 w 357"/>
                <a:gd name="T25" fmla="*/ 108 h 538"/>
                <a:gd name="T26" fmla="*/ 96 w 357"/>
                <a:gd name="T27" fmla="*/ 117 h 538"/>
                <a:gd name="T28" fmla="*/ 89 w 357"/>
                <a:gd name="T29" fmla="*/ 127 h 538"/>
                <a:gd name="T30" fmla="*/ 85 w 357"/>
                <a:gd name="T31" fmla="*/ 134 h 538"/>
                <a:gd name="T32" fmla="*/ 79 w 357"/>
                <a:gd name="T33" fmla="*/ 141 h 538"/>
                <a:gd name="T34" fmla="*/ 75 w 357"/>
                <a:gd name="T35" fmla="*/ 149 h 538"/>
                <a:gd name="T36" fmla="*/ 71 w 357"/>
                <a:gd name="T37" fmla="*/ 157 h 538"/>
                <a:gd name="T38" fmla="*/ 65 w 357"/>
                <a:gd name="T39" fmla="*/ 167 h 538"/>
                <a:gd name="T40" fmla="*/ 60 w 357"/>
                <a:gd name="T41" fmla="*/ 176 h 538"/>
                <a:gd name="T42" fmla="*/ 56 w 357"/>
                <a:gd name="T43" fmla="*/ 187 h 538"/>
                <a:gd name="T44" fmla="*/ 51 w 357"/>
                <a:gd name="T45" fmla="*/ 197 h 538"/>
                <a:gd name="T46" fmla="*/ 49 w 357"/>
                <a:gd name="T47" fmla="*/ 209 h 538"/>
                <a:gd name="T48" fmla="*/ 45 w 357"/>
                <a:gd name="T49" fmla="*/ 219 h 538"/>
                <a:gd name="T50" fmla="*/ 42 w 357"/>
                <a:gd name="T51" fmla="*/ 231 h 538"/>
                <a:gd name="T52" fmla="*/ 39 w 357"/>
                <a:gd name="T53" fmla="*/ 242 h 538"/>
                <a:gd name="T54" fmla="*/ 38 w 357"/>
                <a:gd name="T55" fmla="*/ 253 h 538"/>
                <a:gd name="T56" fmla="*/ 37 w 357"/>
                <a:gd name="T57" fmla="*/ 265 h 538"/>
                <a:gd name="T58" fmla="*/ 0 w 357"/>
                <a:gd name="T59" fmla="*/ 257 h 538"/>
                <a:gd name="T60" fmla="*/ 0 w 357"/>
                <a:gd name="T61" fmla="*/ 250 h 538"/>
                <a:gd name="T62" fmla="*/ 1 w 357"/>
                <a:gd name="T63" fmla="*/ 244 h 538"/>
                <a:gd name="T64" fmla="*/ 2 w 357"/>
                <a:gd name="T65" fmla="*/ 237 h 538"/>
                <a:gd name="T66" fmla="*/ 3 w 357"/>
                <a:gd name="T67" fmla="*/ 229 h 538"/>
                <a:gd name="T68" fmla="*/ 4 w 357"/>
                <a:gd name="T69" fmla="*/ 220 h 538"/>
                <a:gd name="T70" fmla="*/ 5 w 357"/>
                <a:gd name="T71" fmla="*/ 210 h 538"/>
                <a:gd name="T72" fmla="*/ 7 w 357"/>
                <a:gd name="T73" fmla="*/ 198 h 538"/>
                <a:gd name="T74" fmla="*/ 9 w 357"/>
                <a:gd name="T75" fmla="*/ 187 h 538"/>
                <a:gd name="T76" fmla="*/ 11 w 357"/>
                <a:gd name="T77" fmla="*/ 175 h 538"/>
                <a:gd name="T78" fmla="*/ 13 w 357"/>
                <a:gd name="T79" fmla="*/ 163 h 538"/>
                <a:gd name="T80" fmla="*/ 14 w 357"/>
                <a:gd name="T81" fmla="*/ 151 h 538"/>
                <a:gd name="T82" fmla="*/ 15 w 357"/>
                <a:gd name="T83" fmla="*/ 137 h 538"/>
                <a:gd name="T84" fmla="*/ 18 w 357"/>
                <a:gd name="T85" fmla="*/ 126 h 538"/>
                <a:gd name="T86" fmla="*/ 20 w 357"/>
                <a:gd name="T87" fmla="*/ 114 h 538"/>
                <a:gd name="T88" fmla="*/ 22 w 357"/>
                <a:gd name="T89" fmla="*/ 102 h 538"/>
                <a:gd name="T90" fmla="*/ 24 w 357"/>
                <a:gd name="T91" fmla="*/ 92 h 538"/>
                <a:gd name="T92" fmla="*/ 27 w 357"/>
                <a:gd name="T93" fmla="*/ 82 h 538"/>
                <a:gd name="T94" fmla="*/ 29 w 357"/>
                <a:gd name="T95" fmla="*/ 74 h 538"/>
                <a:gd name="T96" fmla="*/ 32 w 357"/>
                <a:gd name="T97" fmla="*/ 67 h 538"/>
                <a:gd name="T98" fmla="*/ 32 w 357"/>
                <a:gd name="T99" fmla="*/ 61 h 538"/>
                <a:gd name="T100" fmla="*/ 32 w 357"/>
                <a:gd name="T101" fmla="*/ 56 h 538"/>
                <a:gd name="T102" fmla="*/ 29 w 357"/>
                <a:gd name="T103" fmla="*/ 45 h 538"/>
                <a:gd name="T104" fmla="*/ 27 w 357"/>
                <a:gd name="T105" fmla="*/ 38 h 538"/>
                <a:gd name="T106" fmla="*/ 25 w 357"/>
                <a:gd name="T107" fmla="*/ 30 h 538"/>
                <a:gd name="T108" fmla="*/ 24 w 357"/>
                <a:gd name="T109" fmla="*/ 24 h 538"/>
                <a:gd name="T110" fmla="*/ 23 w 357"/>
                <a:gd name="T111" fmla="*/ 17 h 538"/>
                <a:gd name="T112" fmla="*/ 24 w 357"/>
                <a:gd name="T113" fmla="*/ 8 h 538"/>
                <a:gd name="T114" fmla="*/ 177 w 357"/>
                <a:gd name="T115" fmla="*/ 23 h 5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7"/>
                <a:gd name="T175" fmla="*/ 0 h 538"/>
                <a:gd name="T176" fmla="*/ 357 w 357"/>
                <a:gd name="T177" fmla="*/ 538 h 5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7" h="538">
                  <a:moveTo>
                    <a:pt x="353" y="47"/>
                  </a:moveTo>
                  <a:lnTo>
                    <a:pt x="353" y="47"/>
                  </a:lnTo>
                  <a:lnTo>
                    <a:pt x="355" y="51"/>
                  </a:lnTo>
                  <a:lnTo>
                    <a:pt x="355" y="55"/>
                  </a:lnTo>
                  <a:lnTo>
                    <a:pt x="355" y="59"/>
                  </a:lnTo>
                  <a:lnTo>
                    <a:pt x="355" y="62"/>
                  </a:lnTo>
                  <a:lnTo>
                    <a:pt x="357" y="66"/>
                  </a:lnTo>
                  <a:lnTo>
                    <a:pt x="355" y="72"/>
                  </a:lnTo>
                  <a:lnTo>
                    <a:pt x="355" y="78"/>
                  </a:lnTo>
                  <a:lnTo>
                    <a:pt x="355" y="83"/>
                  </a:lnTo>
                  <a:lnTo>
                    <a:pt x="355" y="89"/>
                  </a:lnTo>
                  <a:lnTo>
                    <a:pt x="355" y="95"/>
                  </a:lnTo>
                  <a:lnTo>
                    <a:pt x="353" y="101"/>
                  </a:lnTo>
                  <a:lnTo>
                    <a:pt x="353" y="108"/>
                  </a:lnTo>
                  <a:lnTo>
                    <a:pt x="353" y="116"/>
                  </a:lnTo>
                  <a:lnTo>
                    <a:pt x="350" y="121"/>
                  </a:lnTo>
                  <a:lnTo>
                    <a:pt x="348" y="129"/>
                  </a:lnTo>
                  <a:lnTo>
                    <a:pt x="344" y="135"/>
                  </a:lnTo>
                  <a:lnTo>
                    <a:pt x="342" y="142"/>
                  </a:lnTo>
                  <a:lnTo>
                    <a:pt x="338" y="150"/>
                  </a:lnTo>
                  <a:lnTo>
                    <a:pt x="334" y="156"/>
                  </a:lnTo>
                  <a:lnTo>
                    <a:pt x="329" y="163"/>
                  </a:lnTo>
                  <a:lnTo>
                    <a:pt x="325" y="171"/>
                  </a:lnTo>
                  <a:lnTo>
                    <a:pt x="317" y="177"/>
                  </a:lnTo>
                  <a:lnTo>
                    <a:pt x="312" y="182"/>
                  </a:lnTo>
                  <a:lnTo>
                    <a:pt x="302" y="188"/>
                  </a:lnTo>
                  <a:lnTo>
                    <a:pt x="294" y="194"/>
                  </a:lnTo>
                  <a:lnTo>
                    <a:pt x="291" y="196"/>
                  </a:lnTo>
                  <a:lnTo>
                    <a:pt x="285" y="197"/>
                  </a:lnTo>
                  <a:lnTo>
                    <a:pt x="281" y="199"/>
                  </a:lnTo>
                  <a:lnTo>
                    <a:pt x="275" y="203"/>
                  </a:lnTo>
                  <a:lnTo>
                    <a:pt x="270" y="205"/>
                  </a:lnTo>
                  <a:lnTo>
                    <a:pt x="266" y="205"/>
                  </a:lnTo>
                  <a:lnTo>
                    <a:pt x="260" y="207"/>
                  </a:lnTo>
                  <a:lnTo>
                    <a:pt x="255" y="211"/>
                  </a:lnTo>
                  <a:lnTo>
                    <a:pt x="213" y="207"/>
                  </a:lnTo>
                  <a:lnTo>
                    <a:pt x="211" y="209"/>
                  </a:lnTo>
                  <a:lnTo>
                    <a:pt x="207" y="215"/>
                  </a:lnTo>
                  <a:lnTo>
                    <a:pt x="203" y="216"/>
                  </a:lnTo>
                  <a:lnTo>
                    <a:pt x="199" y="222"/>
                  </a:lnTo>
                  <a:lnTo>
                    <a:pt x="196" y="228"/>
                  </a:lnTo>
                  <a:lnTo>
                    <a:pt x="192" y="235"/>
                  </a:lnTo>
                  <a:lnTo>
                    <a:pt x="186" y="241"/>
                  </a:lnTo>
                  <a:lnTo>
                    <a:pt x="180" y="249"/>
                  </a:lnTo>
                  <a:lnTo>
                    <a:pt x="177" y="255"/>
                  </a:lnTo>
                  <a:lnTo>
                    <a:pt x="175" y="258"/>
                  </a:lnTo>
                  <a:lnTo>
                    <a:pt x="171" y="264"/>
                  </a:lnTo>
                  <a:lnTo>
                    <a:pt x="169" y="268"/>
                  </a:lnTo>
                  <a:lnTo>
                    <a:pt x="165" y="272"/>
                  </a:lnTo>
                  <a:lnTo>
                    <a:pt x="163" y="277"/>
                  </a:lnTo>
                  <a:lnTo>
                    <a:pt x="158" y="283"/>
                  </a:lnTo>
                  <a:lnTo>
                    <a:pt x="156" y="289"/>
                  </a:lnTo>
                  <a:lnTo>
                    <a:pt x="152" y="293"/>
                  </a:lnTo>
                  <a:lnTo>
                    <a:pt x="150" y="298"/>
                  </a:lnTo>
                  <a:lnTo>
                    <a:pt x="146" y="304"/>
                  </a:lnTo>
                  <a:lnTo>
                    <a:pt x="144" y="312"/>
                  </a:lnTo>
                  <a:lnTo>
                    <a:pt x="141" y="315"/>
                  </a:lnTo>
                  <a:lnTo>
                    <a:pt x="137" y="323"/>
                  </a:lnTo>
                  <a:lnTo>
                    <a:pt x="133" y="329"/>
                  </a:lnTo>
                  <a:lnTo>
                    <a:pt x="129" y="334"/>
                  </a:lnTo>
                  <a:lnTo>
                    <a:pt x="127" y="342"/>
                  </a:lnTo>
                  <a:lnTo>
                    <a:pt x="123" y="348"/>
                  </a:lnTo>
                  <a:lnTo>
                    <a:pt x="120" y="353"/>
                  </a:lnTo>
                  <a:lnTo>
                    <a:pt x="118" y="361"/>
                  </a:lnTo>
                  <a:lnTo>
                    <a:pt x="114" y="369"/>
                  </a:lnTo>
                  <a:lnTo>
                    <a:pt x="112" y="374"/>
                  </a:lnTo>
                  <a:lnTo>
                    <a:pt x="108" y="382"/>
                  </a:lnTo>
                  <a:lnTo>
                    <a:pt x="106" y="388"/>
                  </a:lnTo>
                  <a:lnTo>
                    <a:pt x="102" y="395"/>
                  </a:lnTo>
                  <a:lnTo>
                    <a:pt x="101" y="403"/>
                  </a:lnTo>
                  <a:lnTo>
                    <a:pt x="99" y="410"/>
                  </a:lnTo>
                  <a:lnTo>
                    <a:pt x="97" y="418"/>
                  </a:lnTo>
                  <a:lnTo>
                    <a:pt x="93" y="426"/>
                  </a:lnTo>
                  <a:lnTo>
                    <a:pt x="91" y="431"/>
                  </a:lnTo>
                  <a:lnTo>
                    <a:pt x="89" y="439"/>
                  </a:lnTo>
                  <a:lnTo>
                    <a:pt x="87" y="447"/>
                  </a:lnTo>
                  <a:lnTo>
                    <a:pt x="85" y="454"/>
                  </a:lnTo>
                  <a:lnTo>
                    <a:pt x="83" y="462"/>
                  </a:lnTo>
                  <a:lnTo>
                    <a:pt x="82" y="469"/>
                  </a:lnTo>
                  <a:lnTo>
                    <a:pt x="80" y="477"/>
                  </a:lnTo>
                  <a:lnTo>
                    <a:pt x="78" y="485"/>
                  </a:lnTo>
                  <a:lnTo>
                    <a:pt x="78" y="492"/>
                  </a:lnTo>
                  <a:lnTo>
                    <a:pt x="76" y="500"/>
                  </a:lnTo>
                  <a:lnTo>
                    <a:pt x="76" y="507"/>
                  </a:lnTo>
                  <a:lnTo>
                    <a:pt x="74" y="515"/>
                  </a:lnTo>
                  <a:lnTo>
                    <a:pt x="74" y="523"/>
                  </a:lnTo>
                  <a:lnTo>
                    <a:pt x="74" y="530"/>
                  </a:lnTo>
                  <a:lnTo>
                    <a:pt x="74" y="538"/>
                  </a:lnTo>
                  <a:lnTo>
                    <a:pt x="0" y="515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0" y="492"/>
                  </a:lnTo>
                  <a:lnTo>
                    <a:pt x="2" y="488"/>
                  </a:lnTo>
                  <a:lnTo>
                    <a:pt x="2" y="485"/>
                  </a:lnTo>
                  <a:lnTo>
                    <a:pt x="2" y="479"/>
                  </a:lnTo>
                  <a:lnTo>
                    <a:pt x="4" y="475"/>
                  </a:lnTo>
                  <a:lnTo>
                    <a:pt x="4" y="469"/>
                  </a:lnTo>
                  <a:lnTo>
                    <a:pt x="6" y="466"/>
                  </a:lnTo>
                  <a:lnTo>
                    <a:pt x="6" y="458"/>
                  </a:lnTo>
                  <a:lnTo>
                    <a:pt x="6" y="452"/>
                  </a:lnTo>
                  <a:lnTo>
                    <a:pt x="7" y="447"/>
                  </a:lnTo>
                  <a:lnTo>
                    <a:pt x="7" y="441"/>
                  </a:lnTo>
                  <a:lnTo>
                    <a:pt x="7" y="433"/>
                  </a:lnTo>
                  <a:lnTo>
                    <a:pt x="9" y="428"/>
                  </a:lnTo>
                  <a:lnTo>
                    <a:pt x="9" y="420"/>
                  </a:lnTo>
                  <a:lnTo>
                    <a:pt x="11" y="412"/>
                  </a:lnTo>
                  <a:lnTo>
                    <a:pt x="11" y="405"/>
                  </a:lnTo>
                  <a:lnTo>
                    <a:pt x="13" y="397"/>
                  </a:lnTo>
                  <a:lnTo>
                    <a:pt x="15" y="389"/>
                  </a:lnTo>
                  <a:lnTo>
                    <a:pt x="15" y="382"/>
                  </a:lnTo>
                  <a:lnTo>
                    <a:pt x="17" y="374"/>
                  </a:lnTo>
                  <a:lnTo>
                    <a:pt x="19" y="367"/>
                  </a:lnTo>
                  <a:lnTo>
                    <a:pt x="19" y="359"/>
                  </a:lnTo>
                  <a:lnTo>
                    <a:pt x="21" y="351"/>
                  </a:lnTo>
                  <a:lnTo>
                    <a:pt x="21" y="344"/>
                  </a:lnTo>
                  <a:lnTo>
                    <a:pt x="23" y="334"/>
                  </a:lnTo>
                  <a:lnTo>
                    <a:pt x="25" y="327"/>
                  </a:lnTo>
                  <a:lnTo>
                    <a:pt x="25" y="319"/>
                  </a:lnTo>
                  <a:lnTo>
                    <a:pt x="26" y="310"/>
                  </a:lnTo>
                  <a:lnTo>
                    <a:pt x="28" y="302"/>
                  </a:lnTo>
                  <a:lnTo>
                    <a:pt x="28" y="293"/>
                  </a:lnTo>
                  <a:lnTo>
                    <a:pt x="30" y="285"/>
                  </a:lnTo>
                  <a:lnTo>
                    <a:pt x="30" y="275"/>
                  </a:lnTo>
                  <a:lnTo>
                    <a:pt x="32" y="268"/>
                  </a:lnTo>
                  <a:lnTo>
                    <a:pt x="34" y="260"/>
                  </a:lnTo>
                  <a:lnTo>
                    <a:pt x="36" y="253"/>
                  </a:lnTo>
                  <a:lnTo>
                    <a:pt x="36" y="243"/>
                  </a:lnTo>
                  <a:lnTo>
                    <a:pt x="38" y="235"/>
                  </a:lnTo>
                  <a:lnTo>
                    <a:pt x="40" y="228"/>
                  </a:lnTo>
                  <a:lnTo>
                    <a:pt x="42" y="222"/>
                  </a:lnTo>
                  <a:lnTo>
                    <a:pt x="42" y="213"/>
                  </a:lnTo>
                  <a:lnTo>
                    <a:pt x="44" y="205"/>
                  </a:lnTo>
                  <a:lnTo>
                    <a:pt x="45" y="199"/>
                  </a:lnTo>
                  <a:lnTo>
                    <a:pt x="47" y="192"/>
                  </a:lnTo>
                  <a:lnTo>
                    <a:pt x="47" y="184"/>
                  </a:lnTo>
                  <a:lnTo>
                    <a:pt x="51" y="177"/>
                  </a:lnTo>
                  <a:lnTo>
                    <a:pt x="51" y="171"/>
                  </a:lnTo>
                  <a:lnTo>
                    <a:pt x="53" y="165"/>
                  </a:lnTo>
                  <a:lnTo>
                    <a:pt x="55" y="159"/>
                  </a:lnTo>
                  <a:lnTo>
                    <a:pt x="57" y="154"/>
                  </a:lnTo>
                  <a:lnTo>
                    <a:pt x="57" y="148"/>
                  </a:lnTo>
                  <a:lnTo>
                    <a:pt x="59" y="142"/>
                  </a:lnTo>
                  <a:lnTo>
                    <a:pt x="61" y="139"/>
                  </a:lnTo>
                  <a:lnTo>
                    <a:pt x="63" y="133"/>
                  </a:lnTo>
                  <a:lnTo>
                    <a:pt x="63" y="127"/>
                  </a:lnTo>
                  <a:lnTo>
                    <a:pt x="66" y="125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3" y="116"/>
                  </a:lnTo>
                  <a:lnTo>
                    <a:pt x="63" y="112"/>
                  </a:lnTo>
                  <a:lnTo>
                    <a:pt x="59" y="106"/>
                  </a:lnTo>
                  <a:lnTo>
                    <a:pt x="57" y="99"/>
                  </a:lnTo>
                  <a:lnTo>
                    <a:pt x="57" y="91"/>
                  </a:lnTo>
                  <a:lnTo>
                    <a:pt x="55" y="83"/>
                  </a:lnTo>
                  <a:lnTo>
                    <a:pt x="53" y="80"/>
                  </a:lnTo>
                  <a:lnTo>
                    <a:pt x="53" y="76"/>
                  </a:lnTo>
                  <a:lnTo>
                    <a:pt x="51" y="70"/>
                  </a:lnTo>
                  <a:lnTo>
                    <a:pt x="51" y="66"/>
                  </a:lnTo>
                  <a:lnTo>
                    <a:pt x="49" y="61"/>
                  </a:lnTo>
                  <a:lnTo>
                    <a:pt x="49" y="57"/>
                  </a:lnTo>
                  <a:lnTo>
                    <a:pt x="47" y="53"/>
                  </a:lnTo>
                  <a:lnTo>
                    <a:pt x="47" y="49"/>
                  </a:lnTo>
                  <a:lnTo>
                    <a:pt x="47" y="43"/>
                  </a:lnTo>
                  <a:lnTo>
                    <a:pt x="47" y="38"/>
                  </a:lnTo>
                  <a:lnTo>
                    <a:pt x="45" y="34"/>
                  </a:lnTo>
                  <a:lnTo>
                    <a:pt x="45" y="32"/>
                  </a:lnTo>
                  <a:lnTo>
                    <a:pt x="45" y="23"/>
                  </a:lnTo>
                  <a:lnTo>
                    <a:pt x="47" y="17"/>
                  </a:lnTo>
                  <a:lnTo>
                    <a:pt x="196" y="0"/>
                  </a:lnTo>
                  <a:lnTo>
                    <a:pt x="353" y="47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22"/>
            <p:cNvSpPr>
              <a:spLocks/>
            </p:cNvSpPr>
            <p:nvPr/>
          </p:nvSpPr>
          <p:spPr bwMode="auto">
            <a:xfrm>
              <a:off x="3169" y="2538"/>
              <a:ext cx="151" cy="183"/>
            </a:xfrm>
            <a:custGeom>
              <a:avLst/>
              <a:gdLst>
                <a:gd name="T0" fmla="*/ 0 w 302"/>
                <a:gd name="T1" fmla="*/ 177 h 367"/>
                <a:gd name="T2" fmla="*/ 1 w 302"/>
                <a:gd name="T3" fmla="*/ 174 h 367"/>
                <a:gd name="T4" fmla="*/ 5 w 302"/>
                <a:gd name="T5" fmla="*/ 169 h 367"/>
                <a:gd name="T6" fmla="*/ 9 w 302"/>
                <a:gd name="T7" fmla="*/ 163 h 367"/>
                <a:gd name="T8" fmla="*/ 11 w 302"/>
                <a:gd name="T9" fmla="*/ 159 h 367"/>
                <a:gd name="T10" fmla="*/ 14 w 302"/>
                <a:gd name="T11" fmla="*/ 154 h 367"/>
                <a:gd name="T12" fmla="*/ 18 w 302"/>
                <a:gd name="T13" fmla="*/ 148 h 367"/>
                <a:gd name="T14" fmla="*/ 22 w 302"/>
                <a:gd name="T15" fmla="*/ 142 h 367"/>
                <a:gd name="T16" fmla="*/ 25 w 302"/>
                <a:gd name="T17" fmla="*/ 137 h 367"/>
                <a:gd name="T18" fmla="*/ 30 w 302"/>
                <a:gd name="T19" fmla="*/ 130 h 367"/>
                <a:gd name="T20" fmla="*/ 35 w 302"/>
                <a:gd name="T21" fmla="*/ 124 h 367"/>
                <a:gd name="T22" fmla="*/ 40 w 302"/>
                <a:gd name="T23" fmla="*/ 117 h 367"/>
                <a:gd name="T24" fmla="*/ 44 w 302"/>
                <a:gd name="T25" fmla="*/ 110 h 367"/>
                <a:gd name="T26" fmla="*/ 50 w 302"/>
                <a:gd name="T27" fmla="*/ 102 h 367"/>
                <a:gd name="T28" fmla="*/ 55 w 302"/>
                <a:gd name="T29" fmla="*/ 96 h 367"/>
                <a:gd name="T30" fmla="*/ 61 w 302"/>
                <a:gd name="T31" fmla="*/ 88 h 367"/>
                <a:gd name="T32" fmla="*/ 67 w 302"/>
                <a:gd name="T33" fmla="*/ 81 h 367"/>
                <a:gd name="T34" fmla="*/ 73 w 302"/>
                <a:gd name="T35" fmla="*/ 73 h 367"/>
                <a:gd name="T36" fmla="*/ 78 w 302"/>
                <a:gd name="T37" fmla="*/ 66 h 367"/>
                <a:gd name="T38" fmla="*/ 83 w 302"/>
                <a:gd name="T39" fmla="*/ 59 h 367"/>
                <a:gd name="T40" fmla="*/ 88 w 302"/>
                <a:gd name="T41" fmla="*/ 51 h 367"/>
                <a:gd name="T42" fmla="*/ 94 w 302"/>
                <a:gd name="T43" fmla="*/ 44 h 367"/>
                <a:gd name="T44" fmla="*/ 100 w 302"/>
                <a:gd name="T45" fmla="*/ 38 h 367"/>
                <a:gd name="T46" fmla="*/ 105 w 302"/>
                <a:gd name="T47" fmla="*/ 30 h 367"/>
                <a:gd name="T48" fmla="*/ 111 w 302"/>
                <a:gd name="T49" fmla="*/ 24 h 367"/>
                <a:gd name="T50" fmla="*/ 117 w 302"/>
                <a:gd name="T51" fmla="*/ 19 h 367"/>
                <a:gd name="T52" fmla="*/ 122 w 302"/>
                <a:gd name="T53" fmla="*/ 12 h 367"/>
                <a:gd name="T54" fmla="*/ 129 w 302"/>
                <a:gd name="T55" fmla="*/ 7 h 367"/>
                <a:gd name="T56" fmla="*/ 134 w 302"/>
                <a:gd name="T57" fmla="*/ 3 h 367"/>
                <a:gd name="T58" fmla="*/ 151 w 302"/>
                <a:gd name="T59" fmla="*/ 17 h 367"/>
                <a:gd name="T60" fmla="*/ 151 w 302"/>
                <a:gd name="T61" fmla="*/ 18 h 367"/>
                <a:gd name="T62" fmla="*/ 149 w 302"/>
                <a:gd name="T63" fmla="*/ 23 h 367"/>
                <a:gd name="T64" fmla="*/ 145 w 302"/>
                <a:gd name="T65" fmla="*/ 28 h 367"/>
                <a:gd name="T66" fmla="*/ 143 w 302"/>
                <a:gd name="T67" fmla="*/ 32 h 367"/>
                <a:gd name="T68" fmla="*/ 141 w 302"/>
                <a:gd name="T69" fmla="*/ 37 h 367"/>
                <a:gd name="T70" fmla="*/ 138 w 302"/>
                <a:gd name="T71" fmla="*/ 42 h 367"/>
                <a:gd name="T72" fmla="*/ 135 w 302"/>
                <a:gd name="T73" fmla="*/ 46 h 367"/>
                <a:gd name="T74" fmla="*/ 132 w 302"/>
                <a:gd name="T75" fmla="*/ 52 h 367"/>
                <a:gd name="T76" fmla="*/ 129 w 302"/>
                <a:gd name="T77" fmla="*/ 58 h 367"/>
                <a:gd name="T78" fmla="*/ 124 w 302"/>
                <a:gd name="T79" fmla="*/ 64 h 367"/>
                <a:gd name="T80" fmla="*/ 121 w 302"/>
                <a:gd name="T81" fmla="*/ 71 h 367"/>
                <a:gd name="T82" fmla="*/ 117 w 302"/>
                <a:gd name="T83" fmla="*/ 78 h 367"/>
                <a:gd name="T84" fmla="*/ 113 w 302"/>
                <a:gd name="T85" fmla="*/ 84 h 367"/>
                <a:gd name="T86" fmla="*/ 108 w 302"/>
                <a:gd name="T87" fmla="*/ 91 h 367"/>
                <a:gd name="T88" fmla="*/ 103 w 302"/>
                <a:gd name="T89" fmla="*/ 98 h 367"/>
                <a:gd name="T90" fmla="*/ 98 w 302"/>
                <a:gd name="T91" fmla="*/ 105 h 367"/>
                <a:gd name="T92" fmla="*/ 93 w 302"/>
                <a:gd name="T93" fmla="*/ 112 h 367"/>
                <a:gd name="T94" fmla="*/ 87 w 302"/>
                <a:gd name="T95" fmla="*/ 119 h 367"/>
                <a:gd name="T96" fmla="*/ 82 w 302"/>
                <a:gd name="T97" fmla="*/ 126 h 367"/>
                <a:gd name="T98" fmla="*/ 75 w 302"/>
                <a:gd name="T99" fmla="*/ 133 h 367"/>
                <a:gd name="T100" fmla="*/ 70 w 302"/>
                <a:gd name="T101" fmla="*/ 139 h 367"/>
                <a:gd name="T102" fmla="*/ 63 w 302"/>
                <a:gd name="T103" fmla="*/ 146 h 367"/>
                <a:gd name="T104" fmla="*/ 56 w 302"/>
                <a:gd name="T105" fmla="*/ 152 h 367"/>
                <a:gd name="T106" fmla="*/ 49 w 302"/>
                <a:gd name="T107" fmla="*/ 158 h 367"/>
                <a:gd name="T108" fmla="*/ 43 w 302"/>
                <a:gd name="T109" fmla="*/ 163 h 367"/>
                <a:gd name="T110" fmla="*/ 35 w 302"/>
                <a:gd name="T111" fmla="*/ 169 h 367"/>
                <a:gd name="T112" fmla="*/ 27 w 302"/>
                <a:gd name="T113" fmla="*/ 174 h 367"/>
                <a:gd name="T114" fmla="*/ 21 w 302"/>
                <a:gd name="T115" fmla="*/ 178 h 367"/>
                <a:gd name="T116" fmla="*/ 13 w 302"/>
                <a:gd name="T117" fmla="*/ 183 h 367"/>
                <a:gd name="T118" fmla="*/ 0 w 302"/>
                <a:gd name="T119" fmla="*/ 178 h 3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2"/>
                <a:gd name="T181" fmla="*/ 0 h 367"/>
                <a:gd name="T182" fmla="*/ 302 w 302"/>
                <a:gd name="T183" fmla="*/ 367 h 3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2" h="367">
                  <a:moveTo>
                    <a:pt x="0" y="356"/>
                  </a:moveTo>
                  <a:lnTo>
                    <a:pt x="0" y="354"/>
                  </a:lnTo>
                  <a:lnTo>
                    <a:pt x="0" y="352"/>
                  </a:lnTo>
                  <a:lnTo>
                    <a:pt x="2" y="348"/>
                  </a:lnTo>
                  <a:lnTo>
                    <a:pt x="6" y="344"/>
                  </a:lnTo>
                  <a:lnTo>
                    <a:pt x="10" y="338"/>
                  </a:lnTo>
                  <a:lnTo>
                    <a:pt x="15" y="331"/>
                  </a:lnTo>
                  <a:lnTo>
                    <a:pt x="17" y="327"/>
                  </a:lnTo>
                  <a:lnTo>
                    <a:pt x="19" y="321"/>
                  </a:lnTo>
                  <a:lnTo>
                    <a:pt x="23" y="318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32" y="302"/>
                  </a:lnTo>
                  <a:lnTo>
                    <a:pt x="36" y="297"/>
                  </a:lnTo>
                  <a:lnTo>
                    <a:pt x="40" y="291"/>
                  </a:lnTo>
                  <a:lnTo>
                    <a:pt x="44" y="285"/>
                  </a:lnTo>
                  <a:lnTo>
                    <a:pt x="48" y="279"/>
                  </a:lnTo>
                  <a:lnTo>
                    <a:pt x="51" y="274"/>
                  </a:lnTo>
                  <a:lnTo>
                    <a:pt x="57" y="268"/>
                  </a:lnTo>
                  <a:lnTo>
                    <a:pt x="61" y="260"/>
                  </a:lnTo>
                  <a:lnTo>
                    <a:pt x="67" y="255"/>
                  </a:lnTo>
                  <a:lnTo>
                    <a:pt x="70" y="249"/>
                  </a:lnTo>
                  <a:lnTo>
                    <a:pt x="76" y="241"/>
                  </a:lnTo>
                  <a:lnTo>
                    <a:pt x="80" y="234"/>
                  </a:lnTo>
                  <a:lnTo>
                    <a:pt x="86" y="228"/>
                  </a:lnTo>
                  <a:lnTo>
                    <a:pt x="89" y="221"/>
                  </a:lnTo>
                  <a:lnTo>
                    <a:pt x="95" y="215"/>
                  </a:lnTo>
                  <a:lnTo>
                    <a:pt x="101" y="205"/>
                  </a:lnTo>
                  <a:lnTo>
                    <a:pt x="107" y="200"/>
                  </a:lnTo>
                  <a:lnTo>
                    <a:pt x="110" y="192"/>
                  </a:lnTo>
                  <a:lnTo>
                    <a:pt x="116" y="184"/>
                  </a:lnTo>
                  <a:lnTo>
                    <a:pt x="122" y="177"/>
                  </a:lnTo>
                  <a:lnTo>
                    <a:pt x="128" y="169"/>
                  </a:lnTo>
                  <a:lnTo>
                    <a:pt x="133" y="162"/>
                  </a:lnTo>
                  <a:lnTo>
                    <a:pt x="139" y="156"/>
                  </a:lnTo>
                  <a:lnTo>
                    <a:pt x="145" y="146"/>
                  </a:lnTo>
                  <a:lnTo>
                    <a:pt x="148" y="139"/>
                  </a:lnTo>
                  <a:lnTo>
                    <a:pt x="156" y="133"/>
                  </a:lnTo>
                  <a:lnTo>
                    <a:pt x="160" y="125"/>
                  </a:lnTo>
                  <a:lnTo>
                    <a:pt x="166" y="118"/>
                  </a:lnTo>
                  <a:lnTo>
                    <a:pt x="171" y="110"/>
                  </a:lnTo>
                  <a:lnTo>
                    <a:pt x="177" y="103"/>
                  </a:lnTo>
                  <a:lnTo>
                    <a:pt x="185" y="97"/>
                  </a:lnTo>
                  <a:lnTo>
                    <a:pt x="188" y="89"/>
                  </a:lnTo>
                  <a:lnTo>
                    <a:pt x="196" y="82"/>
                  </a:lnTo>
                  <a:lnTo>
                    <a:pt x="200" y="76"/>
                  </a:lnTo>
                  <a:lnTo>
                    <a:pt x="207" y="68"/>
                  </a:lnTo>
                  <a:lnTo>
                    <a:pt x="211" y="61"/>
                  </a:lnTo>
                  <a:lnTo>
                    <a:pt x="219" y="55"/>
                  </a:lnTo>
                  <a:lnTo>
                    <a:pt x="223" y="49"/>
                  </a:lnTo>
                  <a:lnTo>
                    <a:pt x="230" y="44"/>
                  </a:lnTo>
                  <a:lnTo>
                    <a:pt x="234" y="38"/>
                  </a:lnTo>
                  <a:lnTo>
                    <a:pt x="240" y="32"/>
                  </a:lnTo>
                  <a:lnTo>
                    <a:pt x="245" y="25"/>
                  </a:lnTo>
                  <a:lnTo>
                    <a:pt x="251" y="21"/>
                  </a:lnTo>
                  <a:lnTo>
                    <a:pt x="257" y="15"/>
                  </a:lnTo>
                  <a:lnTo>
                    <a:pt x="262" y="10"/>
                  </a:lnTo>
                  <a:lnTo>
                    <a:pt x="268" y="6"/>
                  </a:lnTo>
                  <a:lnTo>
                    <a:pt x="274" y="0"/>
                  </a:lnTo>
                  <a:lnTo>
                    <a:pt x="302" y="34"/>
                  </a:lnTo>
                  <a:lnTo>
                    <a:pt x="301" y="34"/>
                  </a:lnTo>
                  <a:lnTo>
                    <a:pt x="301" y="36"/>
                  </a:lnTo>
                  <a:lnTo>
                    <a:pt x="297" y="40"/>
                  </a:lnTo>
                  <a:lnTo>
                    <a:pt x="297" y="46"/>
                  </a:lnTo>
                  <a:lnTo>
                    <a:pt x="293" y="49"/>
                  </a:lnTo>
                  <a:lnTo>
                    <a:pt x="289" y="57"/>
                  </a:lnTo>
                  <a:lnTo>
                    <a:pt x="287" y="61"/>
                  </a:lnTo>
                  <a:lnTo>
                    <a:pt x="285" y="65"/>
                  </a:lnTo>
                  <a:lnTo>
                    <a:pt x="283" y="68"/>
                  </a:lnTo>
                  <a:lnTo>
                    <a:pt x="282" y="74"/>
                  </a:lnTo>
                  <a:lnTo>
                    <a:pt x="278" y="78"/>
                  </a:lnTo>
                  <a:lnTo>
                    <a:pt x="276" y="84"/>
                  </a:lnTo>
                  <a:lnTo>
                    <a:pt x="272" y="87"/>
                  </a:lnTo>
                  <a:lnTo>
                    <a:pt x="270" y="93"/>
                  </a:lnTo>
                  <a:lnTo>
                    <a:pt x="266" y="99"/>
                  </a:lnTo>
                  <a:lnTo>
                    <a:pt x="264" y="105"/>
                  </a:lnTo>
                  <a:lnTo>
                    <a:pt x="261" y="110"/>
                  </a:lnTo>
                  <a:lnTo>
                    <a:pt x="257" y="116"/>
                  </a:lnTo>
                  <a:lnTo>
                    <a:pt x="253" y="122"/>
                  </a:lnTo>
                  <a:lnTo>
                    <a:pt x="249" y="129"/>
                  </a:lnTo>
                  <a:lnTo>
                    <a:pt x="245" y="135"/>
                  </a:lnTo>
                  <a:lnTo>
                    <a:pt x="242" y="143"/>
                  </a:lnTo>
                  <a:lnTo>
                    <a:pt x="238" y="148"/>
                  </a:lnTo>
                  <a:lnTo>
                    <a:pt x="234" y="156"/>
                  </a:lnTo>
                  <a:lnTo>
                    <a:pt x="230" y="162"/>
                  </a:lnTo>
                  <a:lnTo>
                    <a:pt x="226" y="169"/>
                  </a:lnTo>
                  <a:lnTo>
                    <a:pt x="221" y="177"/>
                  </a:lnTo>
                  <a:lnTo>
                    <a:pt x="217" y="183"/>
                  </a:lnTo>
                  <a:lnTo>
                    <a:pt x="211" y="190"/>
                  </a:lnTo>
                  <a:lnTo>
                    <a:pt x="207" y="196"/>
                  </a:lnTo>
                  <a:lnTo>
                    <a:pt x="202" y="203"/>
                  </a:lnTo>
                  <a:lnTo>
                    <a:pt x="196" y="211"/>
                  </a:lnTo>
                  <a:lnTo>
                    <a:pt x="190" y="217"/>
                  </a:lnTo>
                  <a:lnTo>
                    <a:pt x="186" y="224"/>
                  </a:lnTo>
                  <a:lnTo>
                    <a:pt x="179" y="232"/>
                  </a:lnTo>
                  <a:lnTo>
                    <a:pt x="175" y="238"/>
                  </a:lnTo>
                  <a:lnTo>
                    <a:pt x="167" y="245"/>
                  </a:lnTo>
                  <a:lnTo>
                    <a:pt x="164" y="253"/>
                  </a:lnTo>
                  <a:lnTo>
                    <a:pt x="156" y="259"/>
                  </a:lnTo>
                  <a:lnTo>
                    <a:pt x="150" y="266"/>
                  </a:lnTo>
                  <a:lnTo>
                    <a:pt x="145" y="272"/>
                  </a:lnTo>
                  <a:lnTo>
                    <a:pt x="139" y="279"/>
                  </a:lnTo>
                  <a:lnTo>
                    <a:pt x="131" y="285"/>
                  </a:lnTo>
                  <a:lnTo>
                    <a:pt x="126" y="293"/>
                  </a:lnTo>
                  <a:lnTo>
                    <a:pt x="118" y="299"/>
                  </a:lnTo>
                  <a:lnTo>
                    <a:pt x="112" y="304"/>
                  </a:lnTo>
                  <a:lnTo>
                    <a:pt x="105" y="310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6" y="327"/>
                  </a:lnTo>
                  <a:lnTo>
                    <a:pt x="78" y="333"/>
                  </a:lnTo>
                  <a:lnTo>
                    <a:pt x="70" y="338"/>
                  </a:lnTo>
                  <a:lnTo>
                    <a:pt x="63" y="342"/>
                  </a:lnTo>
                  <a:lnTo>
                    <a:pt x="55" y="348"/>
                  </a:lnTo>
                  <a:lnTo>
                    <a:pt x="50" y="352"/>
                  </a:lnTo>
                  <a:lnTo>
                    <a:pt x="42" y="357"/>
                  </a:lnTo>
                  <a:lnTo>
                    <a:pt x="34" y="361"/>
                  </a:lnTo>
                  <a:lnTo>
                    <a:pt x="27" y="367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C4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23"/>
            <p:cNvSpPr>
              <a:spLocks/>
            </p:cNvSpPr>
            <p:nvPr/>
          </p:nvSpPr>
          <p:spPr bwMode="auto">
            <a:xfrm>
              <a:off x="2949" y="3078"/>
              <a:ext cx="134" cy="81"/>
            </a:xfrm>
            <a:custGeom>
              <a:avLst/>
              <a:gdLst>
                <a:gd name="T0" fmla="*/ 102 w 266"/>
                <a:gd name="T1" fmla="*/ 31 h 161"/>
                <a:gd name="T2" fmla="*/ 98 w 266"/>
                <a:gd name="T3" fmla="*/ 33 h 161"/>
                <a:gd name="T4" fmla="*/ 93 w 266"/>
                <a:gd name="T5" fmla="*/ 38 h 161"/>
                <a:gd name="T6" fmla="*/ 89 w 266"/>
                <a:gd name="T7" fmla="*/ 41 h 161"/>
                <a:gd name="T8" fmla="*/ 83 w 266"/>
                <a:gd name="T9" fmla="*/ 44 h 161"/>
                <a:gd name="T10" fmla="*/ 79 w 266"/>
                <a:gd name="T11" fmla="*/ 46 h 161"/>
                <a:gd name="T12" fmla="*/ 73 w 266"/>
                <a:gd name="T13" fmla="*/ 48 h 161"/>
                <a:gd name="T14" fmla="*/ 66 w 266"/>
                <a:gd name="T15" fmla="*/ 48 h 161"/>
                <a:gd name="T16" fmla="*/ 59 w 266"/>
                <a:gd name="T17" fmla="*/ 46 h 161"/>
                <a:gd name="T18" fmla="*/ 52 w 266"/>
                <a:gd name="T19" fmla="*/ 44 h 161"/>
                <a:gd name="T20" fmla="*/ 45 w 266"/>
                <a:gd name="T21" fmla="*/ 39 h 161"/>
                <a:gd name="T22" fmla="*/ 36 w 266"/>
                <a:gd name="T23" fmla="*/ 32 h 161"/>
                <a:gd name="T24" fmla="*/ 31 w 266"/>
                <a:gd name="T25" fmla="*/ 25 h 161"/>
                <a:gd name="T26" fmla="*/ 26 w 266"/>
                <a:gd name="T27" fmla="*/ 19 h 161"/>
                <a:gd name="T28" fmla="*/ 23 w 266"/>
                <a:gd name="T29" fmla="*/ 13 h 161"/>
                <a:gd name="T30" fmla="*/ 18 w 266"/>
                <a:gd name="T31" fmla="*/ 6 h 161"/>
                <a:gd name="T32" fmla="*/ 0 w 266"/>
                <a:gd name="T33" fmla="*/ 0 h 161"/>
                <a:gd name="T34" fmla="*/ 0 w 266"/>
                <a:gd name="T35" fmla="*/ 4 h 161"/>
                <a:gd name="T36" fmla="*/ 0 w 266"/>
                <a:gd name="T37" fmla="*/ 8 h 161"/>
                <a:gd name="T38" fmla="*/ 2 w 266"/>
                <a:gd name="T39" fmla="*/ 13 h 161"/>
                <a:gd name="T40" fmla="*/ 3 w 266"/>
                <a:gd name="T41" fmla="*/ 19 h 161"/>
                <a:gd name="T42" fmla="*/ 6 w 266"/>
                <a:gd name="T43" fmla="*/ 26 h 161"/>
                <a:gd name="T44" fmla="*/ 9 w 266"/>
                <a:gd name="T45" fmla="*/ 33 h 161"/>
                <a:gd name="T46" fmla="*/ 13 w 266"/>
                <a:gd name="T47" fmla="*/ 41 h 161"/>
                <a:gd name="T48" fmla="*/ 16 w 266"/>
                <a:gd name="T49" fmla="*/ 49 h 161"/>
                <a:gd name="T50" fmla="*/ 21 w 266"/>
                <a:gd name="T51" fmla="*/ 56 h 161"/>
                <a:gd name="T52" fmla="*/ 27 w 266"/>
                <a:gd name="T53" fmla="*/ 63 h 161"/>
                <a:gd name="T54" fmla="*/ 34 w 266"/>
                <a:gd name="T55" fmla="*/ 69 h 161"/>
                <a:gd name="T56" fmla="*/ 41 w 266"/>
                <a:gd name="T57" fmla="*/ 73 h 161"/>
                <a:gd name="T58" fmla="*/ 45 w 266"/>
                <a:gd name="T59" fmla="*/ 75 h 161"/>
                <a:gd name="T60" fmla="*/ 50 w 266"/>
                <a:gd name="T61" fmla="*/ 77 h 161"/>
                <a:gd name="T62" fmla="*/ 53 w 266"/>
                <a:gd name="T63" fmla="*/ 78 h 161"/>
                <a:gd name="T64" fmla="*/ 59 w 266"/>
                <a:gd name="T65" fmla="*/ 79 h 161"/>
                <a:gd name="T66" fmla="*/ 64 w 266"/>
                <a:gd name="T67" fmla="*/ 80 h 161"/>
                <a:gd name="T68" fmla="*/ 70 w 266"/>
                <a:gd name="T69" fmla="*/ 81 h 161"/>
                <a:gd name="T70" fmla="*/ 76 w 266"/>
                <a:gd name="T71" fmla="*/ 80 h 161"/>
                <a:gd name="T72" fmla="*/ 81 w 266"/>
                <a:gd name="T73" fmla="*/ 79 h 161"/>
                <a:gd name="T74" fmla="*/ 85 w 266"/>
                <a:gd name="T75" fmla="*/ 78 h 161"/>
                <a:gd name="T76" fmla="*/ 90 w 266"/>
                <a:gd name="T77" fmla="*/ 77 h 161"/>
                <a:gd name="T78" fmla="*/ 99 w 266"/>
                <a:gd name="T79" fmla="*/ 75 h 161"/>
                <a:gd name="T80" fmla="*/ 105 w 266"/>
                <a:gd name="T81" fmla="*/ 72 h 161"/>
                <a:gd name="T82" fmla="*/ 112 w 266"/>
                <a:gd name="T83" fmla="*/ 69 h 161"/>
                <a:gd name="T84" fmla="*/ 117 w 266"/>
                <a:gd name="T85" fmla="*/ 65 h 161"/>
                <a:gd name="T86" fmla="*/ 125 w 266"/>
                <a:gd name="T87" fmla="*/ 56 h 161"/>
                <a:gd name="T88" fmla="*/ 130 w 266"/>
                <a:gd name="T89" fmla="*/ 48 h 161"/>
                <a:gd name="T90" fmla="*/ 133 w 266"/>
                <a:gd name="T91" fmla="*/ 41 h 161"/>
                <a:gd name="T92" fmla="*/ 134 w 266"/>
                <a:gd name="T93" fmla="*/ 36 h 161"/>
                <a:gd name="T94" fmla="*/ 134 w 266"/>
                <a:gd name="T95" fmla="*/ 34 h 161"/>
                <a:gd name="T96" fmla="*/ 102 w 266"/>
                <a:gd name="T97" fmla="*/ 30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161"/>
                <a:gd name="T149" fmla="*/ 266 w 266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161">
                  <a:moveTo>
                    <a:pt x="203" y="59"/>
                  </a:moveTo>
                  <a:lnTo>
                    <a:pt x="202" y="61"/>
                  </a:lnTo>
                  <a:lnTo>
                    <a:pt x="200" y="63"/>
                  </a:lnTo>
                  <a:lnTo>
                    <a:pt x="194" y="66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81" y="78"/>
                  </a:lnTo>
                  <a:lnTo>
                    <a:pt x="177" y="82"/>
                  </a:lnTo>
                  <a:lnTo>
                    <a:pt x="171" y="85"/>
                  </a:lnTo>
                  <a:lnTo>
                    <a:pt x="165" y="87"/>
                  </a:lnTo>
                  <a:lnTo>
                    <a:pt x="162" y="89"/>
                  </a:lnTo>
                  <a:lnTo>
                    <a:pt x="156" y="91"/>
                  </a:lnTo>
                  <a:lnTo>
                    <a:pt x="150" y="95"/>
                  </a:lnTo>
                  <a:lnTo>
                    <a:pt x="144" y="95"/>
                  </a:lnTo>
                  <a:lnTo>
                    <a:pt x="139" y="95"/>
                  </a:lnTo>
                  <a:lnTo>
                    <a:pt x="131" y="95"/>
                  </a:lnTo>
                  <a:lnTo>
                    <a:pt x="125" y="95"/>
                  </a:lnTo>
                  <a:lnTo>
                    <a:pt x="118" y="91"/>
                  </a:lnTo>
                  <a:lnTo>
                    <a:pt x="110" y="89"/>
                  </a:lnTo>
                  <a:lnTo>
                    <a:pt x="103" y="87"/>
                  </a:lnTo>
                  <a:lnTo>
                    <a:pt x="97" y="84"/>
                  </a:lnTo>
                  <a:lnTo>
                    <a:pt x="89" y="78"/>
                  </a:lnTo>
                  <a:lnTo>
                    <a:pt x="80" y="72"/>
                  </a:lnTo>
                  <a:lnTo>
                    <a:pt x="72" y="63"/>
                  </a:lnTo>
                  <a:lnTo>
                    <a:pt x="65" y="55"/>
                  </a:lnTo>
                  <a:lnTo>
                    <a:pt x="61" y="49"/>
                  </a:lnTo>
                  <a:lnTo>
                    <a:pt x="57" y="44"/>
                  </a:lnTo>
                  <a:lnTo>
                    <a:pt x="51" y="38"/>
                  </a:lnTo>
                  <a:lnTo>
                    <a:pt x="49" y="32"/>
                  </a:lnTo>
                  <a:lnTo>
                    <a:pt x="46" y="26"/>
                  </a:lnTo>
                  <a:lnTo>
                    <a:pt x="40" y="19"/>
                  </a:lnTo>
                  <a:lnTo>
                    <a:pt x="36" y="11"/>
                  </a:lnTo>
                  <a:lnTo>
                    <a:pt x="34" y="6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6" y="38"/>
                  </a:lnTo>
                  <a:lnTo>
                    <a:pt x="9" y="44"/>
                  </a:lnTo>
                  <a:lnTo>
                    <a:pt x="11" y="51"/>
                  </a:lnTo>
                  <a:lnTo>
                    <a:pt x="13" y="59"/>
                  </a:lnTo>
                  <a:lnTo>
                    <a:pt x="17" y="66"/>
                  </a:lnTo>
                  <a:lnTo>
                    <a:pt x="19" y="74"/>
                  </a:lnTo>
                  <a:lnTo>
                    <a:pt x="25" y="82"/>
                  </a:lnTo>
                  <a:lnTo>
                    <a:pt x="29" y="89"/>
                  </a:lnTo>
                  <a:lnTo>
                    <a:pt x="32" y="97"/>
                  </a:lnTo>
                  <a:lnTo>
                    <a:pt x="36" y="104"/>
                  </a:lnTo>
                  <a:lnTo>
                    <a:pt x="42" y="112"/>
                  </a:lnTo>
                  <a:lnTo>
                    <a:pt x="46" y="118"/>
                  </a:lnTo>
                  <a:lnTo>
                    <a:pt x="53" y="125"/>
                  </a:lnTo>
                  <a:lnTo>
                    <a:pt x="59" y="131"/>
                  </a:lnTo>
                  <a:lnTo>
                    <a:pt x="67" y="137"/>
                  </a:lnTo>
                  <a:lnTo>
                    <a:pt x="72" y="142"/>
                  </a:lnTo>
                  <a:lnTo>
                    <a:pt x="82" y="146"/>
                  </a:lnTo>
                  <a:lnTo>
                    <a:pt x="84" y="148"/>
                  </a:lnTo>
                  <a:lnTo>
                    <a:pt x="89" y="150"/>
                  </a:lnTo>
                  <a:lnTo>
                    <a:pt x="93" y="152"/>
                  </a:lnTo>
                  <a:lnTo>
                    <a:pt x="99" y="154"/>
                  </a:lnTo>
                  <a:lnTo>
                    <a:pt x="103" y="156"/>
                  </a:lnTo>
                  <a:lnTo>
                    <a:pt x="106" y="156"/>
                  </a:lnTo>
                  <a:lnTo>
                    <a:pt x="112" y="156"/>
                  </a:lnTo>
                  <a:lnTo>
                    <a:pt x="118" y="158"/>
                  </a:lnTo>
                  <a:lnTo>
                    <a:pt x="122" y="160"/>
                  </a:lnTo>
                  <a:lnTo>
                    <a:pt x="127" y="160"/>
                  </a:lnTo>
                  <a:lnTo>
                    <a:pt x="133" y="160"/>
                  </a:lnTo>
                  <a:lnTo>
                    <a:pt x="139" y="161"/>
                  </a:lnTo>
                  <a:lnTo>
                    <a:pt x="144" y="160"/>
                  </a:lnTo>
                  <a:lnTo>
                    <a:pt x="150" y="160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5" y="156"/>
                  </a:lnTo>
                  <a:lnTo>
                    <a:pt x="179" y="154"/>
                  </a:lnTo>
                  <a:lnTo>
                    <a:pt x="188" y="152"/>
                  </a:lnTo>
                  <a:lnTo>
                    <a:pt x="196" y="150"/>
                  </a:lnTo>
                  <a:lnTo>
                    <a:pt x="203" y="146"/>
                  </a:lnTo>
                  <a:lnTo>
                    <a:pt x="209" y="144"/>
                  </a:lnTo>
                  <a:lnTo>
                    <a:pt x="215" y="139"/>
                  </a:lnTo>
                  <a:lnTo>
                    <a:pt x="222" y="137"/>
                  </a:lnTo>
                  <a:lnTo>
                    <a:pt x="226" y="133"/>
                  </a:lnTo>
                  <a:lnTo>
                    <a:pt x="232" y="129"/>
                  </a:lnTo>
                  <a:lnTo>
                    <a:pt x="241" y="122"/>
                  </a:lnTo>
                  <a:lnTo>
                    <a:pt x="249" y="112"/>
                  </a:lnTo>
                  <a:lnTo>
                    <a:pt x="253" y="104"/>
                  </a:lnTo>
                  <a:lnTo>
                    <a:pt x="259" y="95"/>
                  </a:lnTo>
                  <a:lnTo>
                    <a:pt x="260" y="89"/>
                  </a:lnTo>
                  <a:lnTo>
                    <a:pt x="264" y="82"/>
                  </a:lnTo>
                  <a:lnTo>
                    <a:pt x="264" y="76"/>
                  </a:lnTo>
                  <a:lnTo>
                    <a:pt x="266" y="72"/>
                  </a:lnTo>
                  <a:lnTo>
                    <a:pt x="266" y="68"/>
                  </a:lnTo>
                  <a:lnTo>
                    <a:pt x="203" y="59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Freeform 24"/>
            <p:cNvSpPr>
              <a:spLocks/>
            </p:cNvSpPr>
            <p:nvPr/>
          </p:nvSpPr>
          <p:spPr bwMode="auto">
            <a:xfrm>
              <a:off x="3321" y="2995"/>
              <a:ext cx="106" cy="111"/>
            </a:xfrm>
            <a:custGeom>
              <a:avLst/>
              <a:gdLst>
                <a:gd name="T0" fmla="*/ 0 w 211"/>
                <a:gd name="T1" fmla="*/ 95 h 223"/>
                <a:gd name="T2" fmla="*/ 4 w 211"/>
                <a:gd name="T3" fmla="*/ 96 h 223"/>
                <a:gd name="T4" fmla="*/ 9 w 211"/>
                <a:gd name="T5" fmla="*/ 97 h 223"/>
                <a:gd name="T6" fmla="*/ 14 w 211"/>
                <a:gd name="T7" fmla="*/ 98 h 223"/>
                <a:gd name="T8" fmla="*/ 19 w 211"/>
                <a:gd name="T9" fmla="*/ 98 h 223"/>
                <a:gd name="T10" fmla="*/ 27 w 211"/>
                <a:gd name="T11" fmla="*/ 98 h 223"/>
                <a:gd name="T12" fmla="*/ 35 w 211"/>
                <a:gd name="T13" fmla="*/ 98 h 223"/>
                <a:gd name="T14" fmla="*/ 41 w 211"/>
                <a:gd name="T15" fmla="*/ 96 h 223"/>
                <a:gd name="T16" fmla="*/ 49 w 211"/>
                <a:gd name="T17" fmla="*/ 93 h 223"/>
                <a:gd name="T18" fmla="*/ 56 w 211"/>
                <a:gd name="T19" fmla="*/ 90 h 223"/>
                <a:gd name="T20" fmla="*/ 62 w 211"/>
                <a:gd name="T21" fmla="*/ 86 h 223"/>
                <a:gd name="T22" fmla="*/ 68 w 211"/>
                <a:gd name="T23" fmla="*/ 78 h 223"/>
                <a:gd name="T24" fmla="*/ 72 w 211"/>
                <a:gd name="T25" fmla="*/ 72 h 223"/>
                <a:gd name="T26" fmla="*/ 75 w 211"/>
                <a:gd name="T27" fmla="*/ 67 h 223"/>
                <a:gd name="T28" fmla="*/ 76 w 211"/>
                <a:gd name="T29" fmla="*/ 63 h 223"/>
                <a:gd name="T30" fmla="*/ 77 w 211"/>
                <a:gd name="T31" fmla="*/ 58 h 223"/>
                <a:gd name="T32" fmla="*/ 79 w 211"/>
                <a:gd name="T33" fmla="*/ 51 h 223"/>
                <a:gd name="T34" fmla="*/ 79 w 211"/>
                <a:gd name="T35" fmla="*/ 45 h 223"/>
                <a:gd name="T36" fmla="*/ 99 w 211"/>
                <a:gd name="T37" fmla="*/ 0 h 223"/>
                <a:gd name="T38" fmla="*/ 100 w 211"/>
                <a:gd name="T39" fmla="*/ 3 h 223"/>
                <a:gd name="T40" fmla="*/ 102 w 211"/>
                <a:gd name="T41" fmla="*/ 9 h 223"/>
                <a:gd name="T42" fmla="*/ 103 w 211"/>
                <a:gd name="T43" fmla="*/ 13 h 223"/>
                <a:gd name="T44" fmla="*/ 104 w 211"/>
                <a:gd name="T45" fmla="*/ 19 h 223"/>
                <a:gd name="T46" fmla="*/ 105 w 211"/>
                <a:gd name="T47" fmla="*/ 25 h 223"/>
                <a:gd name="T48" fmla="*/ 106 w 211"/>
                <a:gd name="T49" fmla="*/ 32 h 223"/>
                <a:gd name="T50" fmla="*/ 105 w 211"/>
                <a:gd name="T51" fmla="*/ 39 h 223"/>
                <a:gd name="T52" fmla="*/ 105 w 211"/>
                <a:gd name="T53" fmla="*/ 47 h 223"/>
                <a:gd name="T54" fmla="*/ 103 w 211"/>
                <a:gd name="T55" fmla="*/ 54 h 223"/>
                <a:gd name="T56" fmla="*/ 102 w 211"/>
                <a:gd name="T57" fmla="*/ 62 h 223"/>
                <a:gd name="T58" fmla="*/ 98 w 211"/>
                <a:gd name="T59" fmla="*/ 69 h 223"/>
                <a:gd name="T60" fmla="*/ 95 w 211"/>
                <a:gd name="T61" fmla="*/ 76 h 223"/>
                <a:gd name="T62" fmla="*/ 89 w 211"/>
                <a:gd name="T63" fmla="*/ 83 h 223"/>
                <a:gd name="T64" fmla="*/ 83 w 211"/>
                <a:gd name="T65" fmla="*/ 90 h 223"/>
                <a:gd name="T66" fmla="*/ 76 w 211"/>
                <a:gd name="T67" fmla="*/ 96 h 223"/>
                <a:gd name="T68" fmla="*/ 69 w 211"/>
                <a:gd name="T69" fmla="*/ 100 h 223"/>
                <a:gd name="T70" fmla="*/ 62 w 211"/>
                <a:gd name="T71" fmla="*/ 104 h 223"/>
                <a:gd name="T72" fmla="*/ 56 w 211"/>
                <a:gd name="T73" fmla="*/ 107 h 223"/>
                <a:gd name="T74" fmla="*/ 50 w 211"/>
                <a:gd name="T75" fmla="*/ 108 h 223"/>
                <a:gd name="T76" fmla="*/ 44 w 211"/>
                <a:gd name="T77" fmla="*/ 110 h 223"/>
                <a:gd name="T78" fmla="*/ 39 w 211"/>
                <a:gd name="T79" fmla="*/ 111 h 223"/>
                <a:gd name="T80" fmla="*/ 36 w 211"/>
                <a:gd name="T81" fmla="*/ 111 h 223"/>
                <a:gd name="T82" fmla="*/ 31 w 211"/>
                <a:gd name="T83" fmla="*/ 111 h 223"/>
                <a:gd name="T84" fmla="*/ 27 w 211"/>
                <a:gd name="T85" fmla="*/ 111 h 223"/>
                <a:gd name="T86" fmla="*/ 21 w 211"/>
                <a:gd name="T87" fmla="*/ 109 h 223"/>
                <a:gd name="T88" fmla="*/ 18 w 211"/>
                <a:gd name="T89" fmla="*/ 108 h 223"/>
                <a:gd name="T90" fmla="*/ 0 w 211"/>
                <a:gd name="T91" fmla="*/ 95 h 2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1"/>
                <a:gd name="T139" fmla="*/ 0 h 223"/>
                <a:gd name="T140" fmla="*/ 211 w 211"/>
                <a:gd name="T141" fmla="*/ 223 h 22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1" h="223">
                  <a:moveTo>
                    <a:pt x="0" y="191"/>
                  </a:moveTo>
                  <a:lnTo>
                    <a:pt x="0" y="191"/>
                  </a:lnTo>
                  <a:lnTo>
                    <a:pt x="4" y="192"/>
                  </a:lnTo>
                  <a:lnTo>
                    <a:pt x="8" y="192"/>
                  </a:lnTo>
                  <a:lnTo>
                    <a:pt x="12" y="194"/>
                  </a:lnTo>
                  <a:lnTo>
                    <a:pt x="17" y="194"/>
                  </a:lnTo>
                  <a:lnTo>
                    <a:pt x="23" y="196"/>
                  </a:lnTo>
                  <a:lnTo>
                    <a:pt x="27" y="196"/>
                  </a:lnTo>
                  <a:lnTo>
                    <a:pt x="33" y="196"/>
                  </a:lnTo>
                  <a:lnTo>
                    <a:pt x="38" y="196"/>
                  </a:lnTo>
                  <a:lnTo>
                    <a:pt x="46" y="198"/>
                  </a:lnTo>
                  <a:lnTo>
                    <a:pt x="54" y="196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76" y="194"/>
                  </a:lnTo>
                  <a:lnTo>
                    <a:pt x="82" y="192"/>
                  </a:lnTo>
                  <a:lnTo>
                    <a:pt x="90" y="191"/>
                  </a:lnTo>
                  <a:lnTo>
                    <a:pt x="97" y="187"/>
                  </a:lnTo>
                  <a:lnTo>
                    <a:pt x="103" y="185"/>
                  </a:lnTo>
                  <a:lnTo>
                    <a:pt x="111" y="181"/>
                  </a:lnTo>
                  <a:lnTo>
                    <a:pt x="116" y="177"/>
                  </a:lnTo>
                  <a:lnTo>
                    <a:pt x="124" y="172"/>
                  </a:lnTo>
                  <a:lnTo>
                    <a:pt x="130" y="166"/>
                  </a:lnTo>
                  <a:lnTo>
                    <a:pt x="135" y="156"/>
                  </a:lnTo>
                  <a:lnTo>
                    <a:pt x="141" y="149"/>
                  </a:lnTo>
                  <a:lnTo>
                    <a:pt x="143" y="145"/>
                  </a:lnTo>
                  <a:lnTo>
                    <a:pt x="145" y="141"/>
                  </a:lnTo>
                  <a:lnTo>
                    <a:pt x="149" y="135"/>
                  </a:lnTo>
                  <a:lnTo>
                    <a:pt x="151" y="132"/>
                  </a:lnTo>
                  <a:lnTo>
                    <a:pt x="151" y="126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6" y="111"/>
                  </a:lnTo>
                  <a:lnTo>
                    <a:pt x="158" y="103"/>
                  </a:lnTo>
                  <a:lnTo>
                    <a:pt x="158" y="97"/>
                  </a:lnTo>
                  <a:lnTo>
                    <a:pt x="158" y="90"/>
                  </a:lnTo>
                  <a:lnTo>
                    <a:pt x="160" y="84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200" y="6"/>
                  </a:lnTo>
                  <a:lnTo>
                    <a:pt x="202" y="12"/>
                  </a:lnTo>
                  <a:lnTo>
                    <a:pt x="204" y="19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8" y="39"/>
                  </a:lnTo>
                  <a:lnTo>
                    <a:pt x="208" y="44"/>
                  </a:lnTo>
                  <a:lnTo>
                    <a:pt x="209" y="50"/>
                  </a:lnTo>
                  <a:lnTo>
                    <a:pt x="209" y="58"/>
                  </a:lnTo>
                  <a:lnTo>
                    <a:pt x="211" y="65"/>
                  </a:lnTo>
                  <a:lnTo>
                    <a:pt x="209" y="71"/>
                  </a:lnTo>
                  <a:lnTo>
                    <a:pt x="209" y="78"/>
                  </a:lnTo>
                  <a:lnTo>
                    <a:pt x="209" y="86"/>
                  </a:lnTo>
                  <a:lnTo>
                    <a:pt x="209" y="94"/>
                  </a:lnTo>
                  <a:lnTo>
                    <a:pt x="208" y="99"/>
                  </a:lnTo>
                  <a:lnTo>
                    <a:pt x="206" y="109"/>
                  </a:lnTo>
                  <a:lnTo>
                    <a:pt x="204" y="116"/>
                  </a:lnTo>
                  <a:lnTo>
                    <a:pt x="204" y="124"/>
                  </a:lnTo>
                  <a:lnTo>
                    <a:pt x="198" y="132"/>
                  </a:lnTo>
                  <a:lnTo>
                    <a:pt x="196" y="139"/>
                  </a:lnTo>
                  <a:lnTo>
                    <a:pt x="190" y="145"/>
                  </a:lnTo>
                  <a:lnTo>
                    <a:pt x="189" y="153"/>
                  </a:lnTo>
                  <a:lnTo>
                    <a:pt x="183" y="160"/>
                  </a:lnTo>
                  <a:lnTo>
                    <a:pt x="177" y="166"/>
                  </a:lnTo>
                  <a:lnTo>
                    <a:pt x="171" y="173"/>
                  </a:lnTo>
                  <a:lnTo>
                    <a:pt x="166" y="181"/>
                  </a:lnTo>
                  <a:lnTo>
                    <a:pt x="158" y="187"/>
                  </a:lnTo>
                  <a:lnTo>
                    <a:pt x="151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0" y="204"/>
                  </a:lnTo>
                  <a:lnTo>
                    <a:pt x="124" y="208"/>
                  </a:lnTo>
                  <a:lnTo>
                    <a:pt x="116" y="212"/>
                  </a:lnTo>
                  <a:lnTo>
                    <a:pt x="111" y="215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93" y="219"/>
                  </a:lnTo>
                  <a:lnTo>
                    <a:pt x="88" y="221"/>
                  </a:lnTo>
                  <a:lnTo>
                    <a:pt x="84" y="223"/>
                  </a:lnTo>
                  <a:lnTo>
                    <a:pt x="78" y="223"/>
                  </a:lnTo>
                  <a:lnTo>
                    <a:pt x="74" y="223"/>
                  </a:lnTo>
                  <a:lnTo>
                    <a:pt x="71" y="223"/>
                  </a:lnTo>
                  <a:lnTo>
                    <a:pt x="65" y="223"/>
                  </a:lnTo>
                  <a:lnTo>
                    <a:pt x="61" y="223"/>
                  </a:lnTo>
                  <a:lnTo>
                    <a:pt x="57" y="223"/>
                  </a:lnTo>
                  <a:lnTo>
                    <a:pt x="54" y="223"/>
                  </a:lnTo>
                  <a:lnTo>
                    <a:pt x="48" y="221"/>
                  </a:lnTo>
                  <a:lnTo>
                    <a:pt x="42" y="219"/>
                  </a:lnTo>
                  <a:lnTo>
                    <a:pt x="38" y="217"/>
                  </a:lnTo>
                  <a:lnTo>
                    <a:pt x="35" y="217"/>
                  </a:lnTo>
                  <a:lnTo>
                    <a:pt x="33" y="215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Freeform 25"/>
            <p:cNvSpPr>
              <a:spLocks/>
            </p:cNvSpPr>
            <p:nvPr/>
          </p:nvSpPr>
          <p:spPr bwMode="auto">
            <a:xfrm>
              <a:off x="3381" y="3093"/>
              <a:ext cx="76" cy="116"/>
            </a:xfrm>
            <a:custGeom>
              <a:avLst/>
              <a:gdLst>
                <a:gd name="T0" fmla="*/ 1 w 152"/>
                <a:gd name="T1" fmla="*/ 28 h 232"/>
                <a:gd name="T2" fmla="*/ 5 w 152"/>
                <a:gd name="T3" fmla="*/ 26 h 232"/>
                <a:gd name="T4" fmla="*/ 9 w 152"/>
                <a:gd name="T5" fmla="*/ 23 h 232"/>
                <a:gd name="T6" fmla="*/ 13 w 152"/>
                <a:gd name="T7" fmla="*/ 19 h 232"/>
                <a:gd name="T8" fmla="*/ 18 w 152"/>
                <a:gd name="T9" fmla="*/ 15 h 232"/>
                <a:gd name="T10" fmla="*/ 23 w 152"/>
                <a:gd name="T11" fmla="*/ 9 h 232"/>
                <a:gd name="T12" fmla="*/ 27 w 152"/>
                <a:gd name="T13" fmla="*/ 3 h 232"/>
                <a:gd name="T14" fmla="*/ 29 w 152"/>
                <a:gd name="T15" fmla="*/ 0 h 232"/>
                <a:gd name="T16" fmla="*/ 31 w 152"/>
                <a:gd name="T17" fmla="*/ 4 h 232"/>
                <a:gd name="T18" fmla="*/ 35 w 152"/>
                <a:gd name="T19" fmla="*/ 7 h 232"/>
                <a:gd name="T20" fmla="*/ 37 w 152"/>
                <a:gd name="T21" fmla="*/ 13 h 232"/>
                <a:gd name="T22" fmla="*/ 41 w 152"/>
                <a:gd name="T23" fmla="*/ 18 h 232"/>
                <a:gd name="T24" fmla="*/ 44 w 152"/>
                <a:gd name="T25" fmla="*/ 24 h 232"/>
                <a:gd name="T26" fmla="*/ 49 w 152"/>
                <a:gd name="T27" fmla="*/ 31 h 232"/>
                <a:gd name="T28" fmla="*/ 53 w 152"/>
                <a:gd name="T29" fmla="*/ 40 h 232"/>
                <a:gd name="T30" fmla="*/ 56 w 152"/>
                <a:gd name="T31" fmla="*/ 46 h 232"/>
                <a:gd name="T32" fmla="*/ 58 w 152"/>
                <a:gd name="T33" fmla="*/ 52 h 232"/>
                <a:gd name="T34" fmla="*/ 61 w 152"/>
                <a:gd name="T35" fmla="*/ 56 h 232"/>
                <a:gd name="T36" fmla="*/ 62 w 152"/>
                <a:gd name="T37" fmla="*/ 60 h 232"/>
                <a:gd name="T38" fmla="*/ 63 w 152"/>
                <a:gd name="T39" fmla="*/ 66 h 232"/>
                <a:gd name="T40" fmla="*/ 66 w 152"/>
                <a:gd name="T41" fmla="*/ 71 h 232"/>
                <a:gd name="T42" fmla="*/ 68 w 152"/>
                <a:gd name="T43" fmla="*/ 76 h 232"/>
                <a:gd name="T44" fmla="*/ 70 w 152"/>
                <a:gd name="T45" fmla="*/ 81 h 232"/>
                <a:gd name="T46" fmla="*/ 71 w 152"/>
                <a:gd name="T47" fmla="*/ 86 h 232"/>
                <a:gd name="T48" fmla="*/ 72 w 152"/>
                <a:gd name="T49" fmla="*/ 92 h 232"/>
                <a:gd name="T50" fmla="*/ 73 w 152"/>
                <a:gd name="T51" fmla="*/ 97 h 232"/>
                <a:gd name="T52" fmla="*/ 74 w 152"/>
                <a:gd name="T53" fmla="*/ 103 h 232"/>
                <a:gd name="T54" fmla="*/ 74 w 152"/>
                <a:gd name="T55" fmla="*/ 108 h 232"/>
                <a:gd name="T56" fmla="*/ 75 w 152"/>
                <a:gd name="T57" fmla="*/ 114 h 232"/>
                <a:gd name="T58" fmla="*/ 59 w 152"/>
                <a:gd name="T59" fmla="*/ 110 h 232"/>
                <a:gd name="T60" fmla="*/ 58 w 152"/>
                <a:gd name="T61" fmla="*/ 108 h 232"/>
                <a:gd name="T62" fmla="*/ 57 w 152"/>
                <a:gd name="T63" fmla="*/ 102 h 232"/>
                <a:gd name="T64" fmla="*/ 54 w 152"/>
                <a:gd name="T65" fmla="*/ 95 h 232"/>
                <a:gd name="T66" fmla="*/ 52 w 152"/>
                <a:gd name="T67" fmla="*/ 91 h 232"/>
                <a:gd name="T68" fmla="*/ 50 w 152"/>
                <a:gd name="T69" fmla="*/ 86 h 232"/>
                <a:gd name="T70" fmla="*/ 47 w 152"/>
                <a:gd name="T71" fmla="*/ 80 h 232"/>
                <a:gd name="T72" fmla="*/ 44 w 152"/>
                <a:gd name="T73" fmla="*/ 75 h 232"/>
                <a:gd name="T74" fmla="*/ 41 w 152"/>
                <a:gd name="T75" fmla="*/ 69 h 232"/>
                <a:gd name="T76" fmla="*/ 37 w 152"/>
                <a:gd name="T77" fmla="*/ 64 h 232"/>
                <a:gd name="T78" fmla="*/ 33 w 152"/>
                <a:gd name="T79" fmla="*/ 58 h 232"/>
                <a:gd name="T80" fmla="*/ 27 w 152"/>
                <a:gd name="T81" fmla="*/ 53 h 232"/>
                <a:gd name="T82" fmla="*/ 21 w 152"/>
                <a:gd name="T83" fmla="*/ 48 h 232"/>
                <a:gd name="T84" fmla="*/ 15 w 152"/>
                <a:gd name="T85" fmla="*/ 44 h 232"/>
                <a:gd name="T86" fmla="*/ 0 w 152"/>
                <a:gd name="T87" fmla="*/ 29 h 2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2"/>
                <a:gd name="T133" fmla="*/ 0 h 232"/>
                <a:gd name="T134" fmla="*/ 152 w 152"/>
                <a:gd name="T135" fmla="*/ 232 h 2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2" h="232">
                  <a:moveTo>
                    <a:pt x="0" y="57"/>
                  </a:moveTo>
                  <a:lnTo>
                    <a:pt x="2" y="55"/>
                  </a:lnTo>
                  <a:lnTo>
                    <a:pt x="6" y="54"/>
                  </a:lnTo>
                  <a:lnTo>
                    <a:pt x="10" y="52"/>
                  </a:lnTo>
                  <a:lnTo>
                    <a:pt x="13" y="48"/>
                  </a:lnTo>
                  <a:lnTo>
                    <a:pt x="17" y="46"/>
                  </a:lnTo>
                  <a:lnTo>
                    <a:pt x="23" y="42"/>
                  </a:lnTo>
                  <a:lnTo>
                    <a:pt x="27" y="38"/>
                  </a:lnTo>
                  <a:lnTo>
                    <a:pt x="32" y="35"/>
                  </a:lnTo>
                  <a:lnTo>
                    <a:pt x="36" y="29"/>
                  </a:lnTo>
                  <a:lnTo>
                    <a:pt x="42" y="25"/>
                  </a:lnTo>
                  <a:lnTo>
                    <a:pt x="46" y="17"/>
                  </a:lnTo>
                  <a:lnTo>
                    <a:pt x="50" y="12"/>
                  </a:lnTo>
                  <a:lnTo>
                    <a:pt x="55" y="6"/>
                  </a:lnTo>
                  <a:lnTo>
                    <a:pt x="59" y="0"/>
                  </a:lnTo>
                  <a:lnTo>
                    <a:pt x="61" y="4"/>
                  </a:lnTo>
                  <a:lnTo>
                    <a:pt x="63" y="8"/>
                  </a:lnTo>
                  <a:lnTo>
                    <a:pt x="67" y="10"/>
                  </a:lnTo>
                  <a:lnTo>
                    <a:pt x="69" y="14"/>
                  </a:lnTo>
                  <a:lnTo>
                    <a:pt x="72" y="19"/>
                  </a:lnTo>
                  <a:lnTo>
                    <a:pt x="74" y="25"/>
                  </a:lnTo>
                  <a:lnTo>
                    <a:pt x="78" y="29"/>
                  </a:lnTo>
                  <a:lnTo>
                    <a:pt x="82" y="35"/>
                  </a:lnTo>
                  <a:lnTo>
                    <a:pt x="86" y="42"/>
                  </a:lnTo>
                  <a:lnTo>
                    <a:pt x="89" y="48"/>
                  </a:lnTo>
                  <a:lnTo>
                    <a:pt x="93" y="55"/>
                  </a:lnTo>
                  <a:lnTo>
                    <a:pt x="99" y="63"/>
                  </a:lnTo>
                  <a:lnTo>
                    <a:pt x="103" y="73"/>
                  </a:lnTo>
                  <a:lnTo>
                    <a:pt x="107" y="80"/>
                  </a:lnTo>
                  <a:lnTo>
                    <a:pt x="110" y="88"/>
                  </a:lnTo>
                  <a:lnTo>
                    <a:pt x="112" y="92"/>
                  </a:lnTo>
                  <a:lnTo>
                    <a:pt x="116" y="97"/>
                  </a:lnTo>
                  <a:lnTo>
                    <a:pt x="116" y="103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2" y="116"/>
                  </a:lnTo>
                  <a:lnTo>
                    <a:pt x="124" y="120"/>
                  </a:lnTo>
                  <a:lnTo>
                    <a:pt x="126" y="126"/>
                  </a:lnTo>
                  <a:lnTo>
                    <a:pt x="127" y="131"/>
                  </a:lnTo>
                  <a:lnTo>
                    <a:pt x="131" y="137"/>
                  </a:lnTo>
                  <a:lnTo>
                    <a:pt x="131" y="141"/>
                  </a:lnTo>
                  <a:lnTo>
                    <a:pt x="135" y="147"/>
                  </a:lnTo>
                  <a:lnTo>
                    <a:pt x="135" y="152"/>
                  </a:lnTo>
                  <a:lnTo>
                    <a:pt x="137" y="156"/>
                  </a:lnTo>
                  <a:lnTo>
                    <a:pt x="139" y="162"/>
                  </a:lnTo>
                  <a:lnTo>
                    <a:pt x="141" y="168"/>
                  </a:lnTo>
                  <a:lnTo>
                    <a:pt x="141" y="171"/>
                  </a:lnTo>
                  <a:lnTo>
                    <a:pt x="143" y="177"/>
                  </a:lnTo>
                  <a:lnTo>
                    <a:pt x="143" y="183"/>
                  </a:lnTo>
                  <a:lnTo>
                    <a:pt x="145" y="189"/>
                  </a:lnTo>
                  <a:lnTo>
                    <a:pt x="146" y="194"/>
                  </a:lnTo>
                  <a:lnTo>
                    <a:pt x="146" y="200"/>
                  </a:lnTo>
                  <a:lnTo>
                    <a:pt x="148" y="206"/>
                  </a:lnTo>
                  <a:lnTo>
                    <a:pt x="148" y="211"/>
                  </a:lnTo>
                  <a:lnTo>
                    <a:pt x="148" y="215"/>
                  </a:lnTo>
                  <a:lnTo>
                    <a:pt x="150" y="221"/>
                  </a:lnTo>
                  <a:lnTo>
                    <a:pt x="150" y="227"/>
                  </a:lnTo>
                  <a:lnTo>
                    <a:pt x="152" y="232"/>
                  </a:lnTo>
                  <a:lnTo>
                    <a:pt x="118" y="219"/>
                  </a:lnTo>
                  <a:lnTo>
                    <a:pt x="118" y="217"/>
                  </a:lnTo>
                  <a:lnTo>
                    <a:pt x="116" y="215"/>
                  </a:lnTo>
                  <a:lnTo>
                    <a:pt x="116" y="209"/>
                  </a:lnTo>
                  <a:lnTo>
                    <a:pt x="114" y="204"/>
                  </a:lnTo>
                  <a:lnTo>
                    <a:pt x="110" y="198"/>
                  </a:lnTo>
                  <a:lnTo>
                    <a:pt x="108" y="189"/>
                  </a:lnTo>
                  <a:lnTo>
                    <a:pt x="107" y="185"/>
                  </a:lnTo>
                  <a:lnTo>
                    <a:pt x="105" y="181"/>
                  </a:lnTo>
                  <a:lnTo>
                    <a:pt x="103" y="175"/>
                  </a:lnTo>
                  <a:lnTo>
                    <a:pt x="101" y="171"/>
                  </a:lnTo>
                  <a:lnTo>
                    <a:pt x="99" y="166"/>
                  </a:lnTo>
                  <a:lnTo>
                    <a:pt x="95" y="160"/>
                  </a:lnTo>
                  <a:lnTo>
                    <a:pt x="93" y="154"/>
                  </a:lnTo>
                  <a:lnTo>
                    <a:pt x="89" y="149"/>
                  </a:lnTo>
                  <a:lnTo>
                    <a:pt x="86" y="143"/>
                  </a:lnTo>
                  <a:lnTo>
                    <a:pt x="82" y="137"/>
                  </a:lnTo>
                  <a:lnTo>
                    <a:pt x="78" y="131"/>
                  </a:lnTo>
                  <a:lnTo>
                    <a:pt x="74" y="128"/>
                  </a:lnTo>
                  <a:lnTo>
                    <a:pt x="69" y="122"/>
                  </a:lnTo>
                  <a:lnTo>
                    <a:pt x="65" y="116"/>
                  </a:lnTo>
                  <a:lnTo>
                    <a:pt x="59" y="111"/>
                  </a:lnTo>
                  <a:lnTo>
                    <a:pt x="55" y="105"/>
                  </a:lnTo>
                  <a:lnTo>
                    <a:pt x="48" y="101"/>
                  </a:lnTo>
                  <a:lnTo>
                    <a:pt x="42" y="95"/>
                  </a:lnTo>
                  <a:lnTo>
                    <a:pt x="36" y="92"/>
                  </a:lnTo>
                  <a:lnTo>
                    <a:pt x="31" y="8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Freeform 26"/>
            <p:cNvSpPr>
              <a:spLocks/>
            </p:cNvSpPr>
            <p:nvPr/>
          </p:nvSpPr>
          <p:spPr bwMode="auto">
            <a:xfrm>
              <a:off x="3137" y="2344"/>
              <a:ext cx="358" cy="347"/>
            </a:xfrm>
            <a:custGeom>
              <a:avLst/>
              <a:gdLst>
                <a:gd name="T0" fmla="*/ 3 w 716"/>
                <a:gd name="T1" fmla="*/ 0 h 694"/>
                <a:gd name="T2" fmla="*/ 11 w 716"/>
                <a:gd name="T3" fmla="*/ 0 h 694"/>
                <a:gd name="T4" fmla="*/ 22 w 716"/>
                <a:gd name="T5" fmla="*/ 1 h 694"/>
                <a:gd name="T6" fmla="*/ 37 w 716"/>
                <a:gd name="T7" fmla="*/ 3 h 694"/>
                <a:gd name="T8" fmla="*/ 55 w 716"/>
                <a:gd name="T9" fmla="*/ 6 h 694"/>
                <a:gd name="T10" fmla="*/ 74 w 716"/>
                <a:gd name="T11" fmla="*/ 10 h 694"/>
                <a:gd name="T12" fmla="*/ 96 w 716"/>
                <a:gd name="T13" fmla="*/ 14 h 694"/>
                <a:gd name="T14" fmla="*/ 118 w 716"/>
                <a:gd name="T15" fmla="*/ 22 h 694"/>
                <a:gd name="T16" fmla="*/ 144 w 716"/>
                <a:gd name="T17" fmla="*/ 31 h 694"/>
                <a:gd name="T18" fmla="*/ 168 w 716"/>
                <a:gd name="T19" fmla="*/ 42 h 694"/>
                <a:gd name="T20" fmla="*/ 193 w 716"/>
                <a:gd name="T21" fmla="*/ 54 h 694"/>
                <a:gd name="T22" fmla="*/ 218 w 716"/>
                <a:gd name="T23" fmla="*/ 70 h 694"/>
                <a:gd name="T24" fmla="*/ 242 w 716"/>
                <a:gd name="T25" fmla="*/ 87 h 694"/>
                <a:gd name="T26" fmla="*/ 265 w 716"/>
                <a:gd name="T27" fmla="*/ 107 h 694"/>
                <a:gd name="T28" fmla="*/ 287 w 716"/>
                <a:gd name="T29" fmla="*/ 132 h 694"/>
                <a:gd name="T30" fmla="*/ 306 w 716"/>
                <a:gd name="T31" fmla="*/ 159 h 694"/>
                <a:gd name="T32" fmla="*/ 323 w 716"/>
                <a:gd name="T33" fmla="*/ 189 h 694"/>
                <a:gd name="T34" fmla="*/ 337 w 716"/>
                <a:gd name="T35" fmla="*/ 221 h 694"/>
                <a:gd name="T36" fmla="*/ 348 w 716"/>
                <a:gd name="T37" fmla="*/ 260 h 694"/>
                <a:gd name="T38" fmla="*/ 355 w 716"/>
                <a:gd name="T39" fmla="*/ 302 h 694"/>
                <a:gd name="T40" fmla="*/ 358 w 716"/>
                <a:gd name="T41" fmla="*/ 347 h 694"/>
                <a:gd name="T42" fmla="*/ 349 w 716"/>
                <a:gd name="T43" fmla="*/ 305 h 694"/>
                <a:gd name="T44" fmla="*/ 348 w 716"/>
                <a:gd name="T45" fmla="*/ 300 h 694"/>
                <a:gd name="T46" fmla="*/ 346 w 716"/>
                <a:gd name="T47" fmla="*/ 291 h 694"/>
                <a:gd name="T48" fmla="*/ 344 w 716"/>
                <a:gd name="T49" fmla="*/ 281 h 694"/>
                <a:gd name="T50" fmla="*/ 341 w 716"/>
                <a:gd name="T51" fmla="*/ 269 h 694"/>
                <a:gd name="T52" fmla="*/ 337 w 716"/>
                <a:gd name="T53" fmla="*/ 254 h 694"/>
                <a:gd name="T54" fmla="*/ 332 w 716"/>
                <a:gd name="T55" fmla="*/ 237 h 694"/>
                <a:gd name="T56" fmla="*/ 325 w 716"/>
                <a:gd name="T57" fmla="*/ 221 h 694"/>
                <a:gd name="T58" fmla="*/ 317 w 716"/>
                <a:gd name="T59" fmla="*/ 203 h 694"/>
                <a:gd name="T60" fmla="*/ 307 w 716"/>
                <a:gd name="T61" fmla="*/ 184 h 694"/>
                <a:gd name="T62" fmla="*/ 295 w 716"/>
                <a:gd name="T63" fmla="*/ 166 h 694"/>
                <a:gd name="T64" fmla="*/ 279 w 716"/>
                <a:gd name="T65" fmla="*/ 147 h 694"/>
                <a:gd name="T66" fmla="*/ 263 w 716"/>
                <a:gd name="T67" fmla="*/ 127 h 694"/>
                <a:gd name="T68" fmla="*/ 243 w 716"/>
                <a:gd name="T69" fmla="*/ 108 h 694"/>
                <a:gd name="T70" fmla="*/ 221 w 716"/>
                <a:gd name="T71" fmla="*/ 90 h 694"/>
                <a:gd name="T72" fmla="*/ 196 w 716"/>
                <a:gd name="T73" fmla="*/ 74 h 694"/>
                <a:gd name="T74" fmla="*/ 168 w 716"/>
                <a:gd name="T75" fmla="*/ 58 h 694"/>
                <a:gd name="T76" fmla="*/ 137 w 716"/>
                <a:gd name="T77" fmla="*/ 44 h 694"/>
                <a:gd name="T78" fmla="*/ 101 w 716"/>
                <a:gd name="T79" fmla="*/ 31 h 694"/>
                <a:gd name="T80" fmla="*/ 62 w 716"/>
                <a:gd name="T81" fmla="*/ 22 h 694"/>
                <a:gd name="T82" fmla="*/ 22 w 716"/>
                <a:gd name="T83" fmla="*/ 14 h 6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16"/>
                <a:gd name="T127" fmla="*/ 0 h 694"/>
                <a:gd name="T128" fmla="*/ 716 w 716"/>
                <a:gd name="T129" fmla="*/ 694 h 6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16" h="694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3" y="2"/>
                  </a:lnTo>
                  <a:lnTo>
                    <a:pt x="53" y="2"/>
                  </a:lnTo>
                  <a:lnTo>
                    <a:pt x="64" y="4"/>
                  </a:lnTo>
                  <a:lnTo>
                    <a:pt x="74" y="6"/>
                  </a:lnTo>
                  <a:lnTo>
                    <a:pt x="85" y="8"/>
                  </a:lnTo>
                  <a:lnTo>
                    <a:pt x="96" y="10"/>
                  </a:lnTo>
                  <a:lnTo>
                    <a:pt x="110" y="12"/>
                  </a:lnTo>
                  <a:lnTo>
                    <a:pt x="121" y="13"/>
                  </a:lnTo>
                  <a:lnTo>
                    <a:pt x="134" y="15"/>
                  </a:lnTo>
                  <a:lnTo>
                    <a:pt x="148" y="19"/>
                  </a:lnTo>
                  <a:lnTo>
                    <a:pt x="163" y="23"/>
                  </a:lnTo>
                  <a:lnTo>
                    <a:pt x="176" y="25"/>
                  </a:lnTo>
                  <a:lnTo>
                    <a:pt x="192" y="29"/>
                  </a:lnTo>
                  <a:lnTo>
                    <a:pt x="207" y="34"/>
                  </a:lnTo>
                  <a:lnTo>
                    <a:pt x="222" y="40"/>
                  </a:lnTo>
                  <a:lnTo>
                    <a:pt x="237" y="44"/>
                  </a:lnTo>
                  <a:lnTo>
                    <a:pt x="254" y="50"/>
                  </a:lnTo>
                  <a:lnTo>
                    <a:pt x="269" y="55"/>
                  </a:lnTo>
                  <a:lnTo>
                    <a:pt x="287" y="63"/>
                  </a:lnTo>
                  <a:lnTo>
                    <a:pt x="302" y="69"/>
                  </a:lnTo>
                  <a:lnTo>
                    <a:pt x="319" y="76"/>
                  </a:lnTo>
                  <a:lnTo>
                    <a:pt x="336" y="84"/>
                  </a:lnTo>
                  <a:lnTo>
                    <a:pt x="353" y="91"/>
                  </a:lnTo>
                  <a:lnTo>
                    <a:pt x="370" y="99"/>
                  </a:lnTo>
                  <a:lnTo>
                    <a:pt x="387" y="109"/>
                  </a:lnTo>
                  <a:lnTo>
                    <a:pt x="403" y="118"/>
                  </a:lnTo>
                  <a:lnTo>
                    <a:pt x="420" y="128"/>
                  </a:lnTo>
                  <a:lnTo>
                    <a:pt x="437" y="139"/>
                  </a:lnTo>
                  <a:lnTo>
                    <a:pt x="452" y="150"/>
                  </a:lnTo>
                  <a:lnTo>
                    <a:pt x="469" y="162"/>
                  </a:lnTo>
                  <a:lnTo>
                    <a:pt x="484" y="175"/>
                  </a:lnTo>
                  <a:lnTo>
                    <a:pt x="499" y="186"/>
                  </a:lnTo>
                  <a:lnTo>
                    <a:pt x="517" y="202"/>
                  </a:lnTo>
                  <a:lnTo>
                    <a:pt x="530" y="215"/>
                  </a:lnTo>
                  <a:lnTo>
                    <a:pt x="545" y="230"/>
                  </a:lnTo>
                  <a:lnTo>
                    <a:pt x="558" y="245"/>
                  </a:lnTo>
                  <a:lnTo>
                    <a:pt x="574" y="263"/>
                  </a:lnTo>
                  <a:lnTo>
                    <a:pt x="587" y="280"/>
                  </a:lnTo>
                  <a:lnTo>
                    <a:pt x="600" y="299"/>
                  </a:lnTo>
                  <a:lnTo>
                    <a:pt x="612" y="318"/>
                  </a:lnTo>
                  <a:lnTo>
                    <a:pt x="625" y="337"/>
                  </a:lnTo>
                  <a:lnTo>
                    <a:pt x="634" y="356"/>
                  </a:lnTo>
                  <a:lnTo>
                    <a:pt x="646" y="379"/>
                  </a:lnTo>
                  <a:lnTo>
                    <a:pt x="655" y="399"/>
                  </a:lnTo>
                  <a:lnTo>
                    <a:pt x="665" y="422"/>
                  </a:lnTo>
                  <a:lnTo>
                    <a:pt x="674" y="443"/>
                  </a:lnTo>
                  <a:lnTo>
                    <a:pt x="682" y="470"/>
                  </a:lnTo>
                  <a:lnTo>
                    <a:pt x="690" y="494"/>
                  </a:lnTo>
                  <a:lnTo>
                    <a:pt x="695" y="519"/>
                  </a:lnTo>
                  <a:lnTo>
                    <a:pt x="701" y="546"/>
                  </a:lnTo>
                  <a:lnTo>
                    <a:pt x="707" y="574"/>
                  </a:lnTo>
                  <a:lnTo>
                    <a:pt x="709" y="603"/>
                  </a:lnTo>
                  <a:lnTo>
                    <a:pt x="712" y="633"/>
                  </a:lnTo>
                  <a:lnTo>
                    <a:pt x="714" y="662"/>
                  </a:lnTo>
                  <a:lnTo>
                    <a:pt x="716" y="694"/>
                  </a:lnTo>
                  <a:lnTo>
                    <a:pt x="697" y="616"/>
                  </a:lnTo>
                  <a:lnTo>
                    <a:pt x="697" y="614"/>
                  </a:lnTo>
                  <a:lnTo>
                    <a:pt x="697" y="610"/>
                  </a:lnTo>
                  <a:lnTo>
                    <a:pt x="695" y="607"/>
                  </a:lnTo>
                  <a:lnTo>
                    <a:pt x="695" y="605"/>
                  </a:lnTo>
                  <a:lnTo>
                    <a:pt x="695" y="599"/>
                  </a:lnTo>
                  <a:lnTo>
                    <a:pt x="695" y="595"/>
                  </a:lnTo>
                  <a:lnTo>
                    <a:pt x="693" y="588"/>
                  </a:lnTo>
                  <a:lnTo>
                    <a:pt x="691" y="582"/>
                  </a:lnTo>
                  <a:lnTo>
                    <a:pt x="691" y="576"/>
                  </a:lnTo>
                  <a:lnTo>
                    <a:pt x="690" y="571"/>
                  </a:lnTo>
                  <a:lnTo>
                    <a:pt x="688" y="561"/>
                  </a:lnTo>
                  <a:lnTo>
                    <a:pt x="686" y="553"/>
                  </a:lnTo>
                  <a:lnTo>
                    <a:pt x="684" y="546"/>
                  </a:lnTo>
                  <a:lnTo>
                    <a:pt x="682" y="538"/>
                  </a:lnTo>
                  <a:lnTo>
                    <a:pt x="680" y="527"/>
                  </a:lnTo>
                  <a:lnTo>
                    <a:pt x="676" y="517"/>
                  </a:lnTo>
                  <a:lnTo>
                    <a:pt x="674" y="508"/>
                  </a:lnTo>
                  <a:lnTo>
                    <a:pt x="671" y="498"/>
                  </a:lnTo>
                  <a:lnTo>
                    <a:pt x="667" y="487"/>
                  </a:lnTo>
                  <a:lnTo>
                    <a:pt x="663" y="475"/>
                  </a:lnTo>
                  <a:lnTo>
                    <a:pt x="659" y="466"/>
                  </a:lnTo>
                  <a:lnTo>
                    <a:pt x="655" y="455"/>
                  </a:lnTo>
                  <a:lnTo>
                    <a:pt x="650" y="443"/>
                  </a:lnTo>
                  <a:lnTo>
                    <a:pt x="644" y="430"/>
                  </a:lnTo>
                  <a:lnTo>
                    <a:pt x="638" y="418"/>
                  </a:lnTo>
                  <a:lnTo>
                    <a:pt x="633" y="407"/>
                  </a:lnTo>
                  <a:lnTo>
                    <a:pt x="627" y="394"/>
                  </a:lnTo>
                  <a:lnTo>
                    <a:pt x="619" y="382"/>
                  </a:lnTo>
                  <a:lnTo>
                    <a:pt x="614" y="369"/>
                  </a:lnTo>
                  <a:lnTo>
                    <a:pt x="606" y="358"/>
                  </a:lnTo>
                  <a:lnTo>
                    <a:pt x="596" y="344"/>
                  </a:lnTo>
                  <a:lnTo>
                    <a:pt x="589" y="331"/>
                  </a:lnTo>
                  <a:lnTo>
                    <a:pt x="579" y="318"/>
                  </a:lnTo>
                  <a:lnTo>
                    <a:pt x="570" y="306"/>
                  </a:lnTo>
                  <a:lnTo>
                    <a:pt x="558" y="293"/>
                  </a:lnTo>
                  <a:lnTo>
                    <a:pt x="549" y="280"/>
                  </a:lnTo>
                  <a:lnTo>
                    <a:pt x="538" y="266"/>
                  </a:lnTo>
                  <a:lnTo>
                    <a:pt x="526" y="255"/>
                  </a:lnTo>
                  <a:lnTo>
                    <a:pt x="513" y="242"/>
                  </a:lnTo>
                  <a:lnTo>
                    <a:pt x="499" y="228"/>
                  </a:lnTo>
                  <a:lnTo>
                    <a:pt x="486" y="217"/>
                  </a:lnTo>
                  <a:lnTo>
                    <a:pt x="473" y="206"/>
                  </a:lnTo>
                  <a:lnTo>
                    <a:pt x="458" y="192"/>
                  </a:lnTo>
                  <a:lnTo>
                    <a:pt x="442" y="181"/>
                  </a:lnTo>
                  <a:lnTo>
                    <a:pt x="427" y="169"/>
                  </a:lnTo>
                  <a:lnTo>
                    <a:pt x="410" y="160"/>
                  </a:lnTo>
                  <a:lnTo>
                    <a:pt x="393" y="147"/>
                  </a:lnTo>
                  <a:lnTo>
                    <a:pt x="374" y="137"/>
                  </a:lnTo>
                  <a:lnTo>
                    <a:pt x="355" y="126"/>
                  </a:lnTo>
                  <a:lnTo>
                    <a:pt x="336" y="116"/>
                  </a:lnTo>
                  <a:lnTo>
                    <a:pt x="315" y="107"/>
                  </a:lnTo>
                  <a:lnTo>
                    <a:pt x="294" y="97"/>
                  </a:lnTo>
                  <a:lnTo>
                    <a:pt x="273" y="88"/>
                  </a:lnTo>
                  <a:lnTo>
                    <a:pt x="250" y="80"/>
                  </a:lnTo>
                  <a:lnTo>
                    <a:pt x="226" y="71"/>
                  </a:lnTo>
                  <a:lnTo>
                    <a:pt x="203" y="63"/>
                  </a:lnTo>
                  <a:lnTo>
                    <a:pt x="178" y="55"/>
                  </a:lnTo>
                  <a:lnTo>
                    <a:pt x="153" y="50"/>
                  </a:lnTo>
                  <a:lnTo>
                    <a:pt x="125" y="44"/>
                  </a:lnTo>
                  <a:lnTo>
                    <a:pt x="98" y="38"/>
                  </a:lnTo>
                  <a:lnTo>
                    <a:pt x="70" y="33"/>
                  </a:lnTo>
                  <a:lnTo>
                    <a:pt x="4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Freeform 27"/>
            <p:cNvSpPr>
              <a:spLocks/>
            </p:cNvSpPr>
            <p:nvPr/>
          </p:nvSpPr>
          <p:spPr bwMode="auto">
            <a:xfrm>
              <a:off x="2922" y="2488"/>
              <a:ext cx="501" cy="518"/>
            </a:xfrm>
            <a:custGeom>
              <a:avLst/>
              <a:gdLst>
                <a:gd name="T0" fmla="*/ 122 w 1002"/>
                <a:gd name="T1" fmla="*/ 511 h 1036"/>
                <a:gd name="T2" fmla="*/ 105 w 1002"/>
                <a:gd name="T3" fmla="*/ 499 h 1036"/>
                <a:gd name="T4" fmla="*/ 84 w 1002"/>
                <a:gd name="T5" fmla="*/ 481 h 1036"/>
                <a:gd name="T6" fmla="*/ 60 w 1002"/>
                <a:gd name="T7" fmla="*/ 456 h 1036"/>
                <a:gd name="T8" fmla="*/ 37 w 1002"/>
                <a:gd name="T9" fmla="*/ 425 h 1036"/>
                <a:gd name="T10" fmla="*/ 17 w 1002"/>
                <a:gd name="T11" fmla="*/ 385 h 1036"/>
                <a:gd name="T12" fmla="*/ 5 w 1002"/>
                <a:gd name="T13" fmla="*/ 339 h 1036"/>
                <a:gd name="T14" fmla="*/ 1 w 1002"/>
                <a:gd name="T15" fmla="*/ 286 h 1036"/>
                <a:gd name="T16" fmla="*/ 10 w 1002"/>
                <a:gd name="T17" fmla="*/ 226 h 1036"/>
                <a:gd name="T18" fmla="*/ 32 w 1002"/>
                <a:gd name="T19" fmla="*/ 158 h 1036"/>
                <a:gd name="T20" fmla="*/ 48 w 1002"/>
                <a:gd name="T21" fmla="*/ 127 h 1036"/>
                <a:gd name="T22" fmla="*/ 60 w 1002"/>
                <a:gd name="T23" fmla="*/ 111 h 1036"/>
                <a:gd name="T24" fmla="*/ 80 w 1002"/>
                <a:gd name="T25" fmla="*/ 89 h 1036"/>
                <a:gd name="T26" fmla="*/ 108 w 1002"/>
                <a:gd name="T27" fmla="*/ 65 h 1036"/>
                <a:gd name="T28" fmla="*/ 141 w 1002"/>
                <a:gd name="T29" fmla="*/ 40 h 1036"/>
                <a:gd name="T30" fmla="*/ 182 w 1002"/>
                <a:gd name="T31" fmla="*/ 18 h 1036"/>
                <a:gd name="T32" fmla="*/ 229 w 1002"/>
                <a:gd name="T33" fmla="*/ 4 h 1036"/>
                <a:gd name="T34" fmla="*/ 282 w 1002"/>
                <a:gd name="T35" fmla="*/ 0 h 1036"/>
                <a:gd name="T36" fmla="*/ 341 w 1002"/>
                <a:gd name="T37" fmla="*/ 8 h 1036"/>
                <a:gd name="T38" fmla="*/ 406 w 1002"/>
                <a:gd name="T39" fmla="*/ 34 h 1036"/>
                <a:gd name="T40" fmla="*/ 455 w 1002"/>
                <a:gd name="T41" fmla="*/ 65 h 1036"/>
                <a:gd name="T42" fmla="*/ 465 w 1002"/>
                <a:gd name="T43" fmla="*/ 78 h 1036"/>
                <a:gd name="T44" fmla="*/ 480 w 1002"/>
                <a:gd name="T45" fmla="*/ 101 h 1036"/>
                <a:gd name="T46" fmla="*/ 490 w 1002"/>
                <a:gd name="T47" fmla="*/ 119 h 1036"/>
                <a:gd name="T48" fmla="*/ 494 w 1002"/>
                <a:gd name="T49" fmla="*/ 134 h 1036"/>
                <a:gd name="T50" fmla="*/ 499 w 1002"/>
                <a:gd name="T51" fmla="*/ 150 h 1036"/>
                <a:gd name="T52" fmla="*/ 501 w 1002"/>
                <a:gd name="T53" fmla="*/ 167 h 1036"/>
                <a:gd name="T54" fmla="*/ 501 w 1002"/>
                <a:gd name="T55" fmla="*/ 184 h 1036"/>
                <a:gd name="T56" fmla="*/ 487 w 1002"/>
                <a:gd name="T57" fmla="*/ 153 h 1036"/>
                <a:gd name="T58" fmla="*/ 482 w 1002"/>
                <a:gd name="T59" fmla="*/ 139 h 1036"/>
                <a:gd name="T60" fmla="*/ 475 w 1002"/>
                <a:gd name="T61" fmla="*/ 122 h 1036"/>
                <a:gd name="T62" fmla="*/ 465 w 1002"/>
                <a:gd name="T63" fmla="*/ 103 h 1036"/>
                <a:gd name="T64" fmla="*/ 451 w 1002"/>
                <a:gd name="T65" fmla="*/ 83 h 1036"/>
                <a:gd name="T66" fmla="*/ 431 w 1002"/>
                <a:gd name="T67" fmla="*/ 63 h 1036"/>
                <a:gd name="T68" fmla="*/ 406 w 1002"/>
                <a:gd name="T69" fmla="*/ 45 h 1036"/>
                <a:gd name="T70" fmla="*/ 374 w 1002"/>
                <a:gd name="T71" fmla="*/ 29 h 1036"/>
                <a:gd name="T72" fmla="*/ 335 w 1002"/>
                <a:gd name="T73" fmla="*/ 18 h 1036"/>
                <a:gd name="T74" fmla="*/ 289 w 1002"/>
                <a:gd name="T75" fmla="*/ 11 h 1036"/>
                <a:gd name="T76" fmla="*/ 242 w 1002"/>
                <a:gd name="T77" fmla="*/ 12 h 1036"/>
                <a:gd name="T78" fmla="*/ 200 w 1002"/>
                <a:gd name="T79" fmla="*/ 22 h 1036"/>
                <a:gd name="T80" fmla="*/ 163 w 1002"/>
                <a:gd name="T81" fmla="*/ 37 h 1036"/>
                <a:gd name="T82" fmla="*/ 130 w 1002"/>
                <a:gd name="T83" fmla="*/ 59 h 1036"/>
                <a:gd name="T84" fmla="*/ 103 w 1002"/>
                <a:gd name="T85" fmla="*/ 83 h 1036"/>
                <a:gd name="T86" fmla="*/ 80 w 1002"/>
                <a:gd name="T87" fmla="*/ 108 h 1036"/>
                <a:gd name="T88" fmla="*/ 61 w 1002"/>
                <a:gd name="T89" fmla="*/ 135 h 1036"/>
                <a:gd name="T90" fmla="*/ 47 w 1002"/>
                <a:gd name="T91" fmla="*/ 160 h 1036"/>
                <a:gd name="T92" fmla="*/ 37 w 1002"/>
                <a:gd name="T93" fmla="*/ 180 h 1036"/>
                <a:gd name="T94" fmla="*/ 31 w 1002"/>
                <a:gd name="T95" fmla="*/ 198 h 1036"/>
                <a:gd name="T96" fmla="*/ 27 w 1002"/>
                <a:gd name="T97" fmla="*/ 214 h 1036"/>
                <a:gd name="T98" fmla="*/ 24 w 1002"/>
                <a:gd name="T99" fmla="*/ 229 h 1036"/>
                <a:gd name="T100" fmla="*/ 20 w 1002"/>
                <a:gd name="T101" fmla="*/ 249 h 1036"/>
                <a:gd name="T102" fmla="*/ 18 w 1002"/>
                <a:gd name="T103" fmla="*/ 272 h 1036"/>
                <a:gd name="T104" fmla="*/ 18 w 1002"/>
                <a:gd name="T105" fmla="*/ 297 h 1036"/>
                <a:gd name="T106" fmla="*/ 20 w 1002"/>
                <a:gd name="T107" fmla="*/ 326 h 1036"/>
                <a:gd name="T108" fmla="*/ 26 w 1002"/>
                <a:gd name="T109" fmla="*/ 355 h 1036"/>
                <a:gd name="T110" fmla="*/ 35 w 1002"/>
                <a:gd name="T111" fmla="*/ 385 h 1036"/>
                <a:gd name="T112" fmla="*/ 50 w 1002"/>
                <a:gd name="T113" fmla="*/ 415 h 1036"/>
                <a:gd name="T114" fmla="*/ 71 w 1002"/>
                <a:gd name="T115" fmla="*/ 446 h 1036"/>
                <a:gd name="T116" fmla="*/ 93 w 1002"/>
                <a:gd name="T117" fmla="*/ 471 h 1036"/>
                <a:gd name="T118" fmla="*/ 110 w 1002"/>
                <a:gd name="T119" fmla="*/ 486 h 1036"/>
                <a:gd name="T120" fmla="*/ 125 w 1002"/>
                <a:gd name="T121" fmla="*/ 497 h 1036"/>
                <a:gd name="T122" fmla="*/ 142 w 1002"/>
                <a:gd name="T123" fmla="*/ 507 h 10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1036"/>
                <a:gd name="T188" fmla="*/ 1002 w 1002"/>
                <a:gd name="T189" fmla="*/ 1036 h 10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1036">
                  <a:moveTo>
                    <a:pt x="302" y="1021"/>
                  </a:moveTo>
                  <a:lnTo>
                    <a:pt x="262" y="1036"/>
                  </a:lnTo>
                  <a:lnTo>
                    <a:pt x="260" y="1034"/>
                  </a:lnTo>
                  <a:lnTo>
                    <a:pt x="257" y="1033"/>
                  </a:lnTo>
                  <a:lnTo>
                    <a:pt x="251" y="1029"/>
                  </a:lnTo>
                  <a:lnTo>
                    <a:pt x="243" y="1023"/>
                  </a:lnTo>
                  <a:lnTo>
                    <a:pt x="237" y="1019"/>
                  </a:lnTo>
                  <a:lnTo>
                    <a:pt x="234" y="1015"/>
                  </a:lnTo>
                  <a:lnTo>
                    <a:pt x="228" y="1012"/>
                  </a:lnTo>
                  <a:lnTo>
                    <a:pt x="222" y="1010"/>
                  </a:lnTo>
                  <a:lnTo>
                    <a:pt x="215" y="1004"/>
                  </a:lnTo>
                  <a:lnTo>
                    <a:pt x="209" y="998"/>
                  </a:lnTo>
                  <a:lnTo>
                    <a:pt x="203" y="995"/>
                  </a:lnTo>
                  <a:lnTo>
                    <a:pt x="198" y="989"/>
                  </a:lnTo>
                  <a:lnTo>
                    <a:pt x="188" y="983"/>
                  </a:lnTo>
                  <a:lnTo>
                    <a:pt x="182" y="977"/>
                  </a:lnTo>
                  <a:lnTo>
                    <a:pt x="175" y="970"/>
                  </a:lnTo>
                  <a:lnTo>
                    <a:pt x="167" y="962"/>
                  </a:lnTo>
                  <a:lnTo>
                    <a:pt x="160" y="955"/>
                  </a:lnTo>
                  <a:lnTo>
                    <a:pt x="150" y="947"/>
                  </a:lnTo>
                  <a:lnTo>
                    <a:pt x="142" y="939"/>
                  </a:lnTo>
                  <a:lnTo>
                    <a:pt x="135" y="932"/>
                  </a:lnTo>
                  <a:lnTo>
                    <a:pt x="127" y="922"/>
                  </a:lnTo>
                  <a:lnTo>
                    <a:pt x="120" y="913"/>
                  </a:lnTo>
                  <a:lnTo>
                    <a:pt x="110" y="903"/>
                  </a:lnTo>
                  <a:lnTo>
                    <a:pt x="104" y="894"/>
                  </a:lnTo>
                  <a:lnTo>
                    <a:pt x="95" y="882"/>
                  </a:lnTo>
                  <a:lnTo>
                    <a:pt x="89" y="871"/>
                  </a:lnTo>
                  <a:lnTo>
                    <a:pt x="82" y="861"/>
                  </a:lnTo>
                  <a:lnTo>
                    <a:pt x="74" y="850"/>
                  </a:lnTo>
                  <a:lnTo>
                    <a:pt x="68" y="837"/>
                  </a:lnTo>
                  <a:lnTo>
                    <a:pt x="61" y="825"/>
                  </a:lnTo>
                  <a:lnTo>
                    <a:pt x="53" y="812"/>
                  </a:lnTo>
                  <a:lnTo>
                    <a:pt x="47" y="799"/>
                  </a:lnTo>
                  <a:lnTo>
                    <a:pt x="40" y="785"/>
                  </a:lnTo>
                  <a:lnTo>
                    <a:pt x="34" y="770"/>
                  </a:lnTo>
                  <a:lnTo>
                    <a:pt x="28" y="757"/>
                  </a:lnTo>
                  <a:lnTo>
                    <a:pt x="25" y="742"/>
                  </a:lnTo>
                  <a:lnTo>
                    <a:pt x="21" y="727"/>
                  </a:lnTo>
                  <a:lnTo>
                    <a:pt x="15" y="711"/>
                  </a:lnTo>
                  <a:lnTo>
                    <a:pt x="11" y="694"/>
                  </a:lnTo>
                  <a:lnTo>
                    <a:pt x="9" y="679"/>
                  </a:lnTo>
                  <a:lnTo>
                    <a:pt x="6" y="662"/>
                  </a:lnTo>
                  <a:lnTo>
                    <a:pt x="4" y="645"/>
                  </a:lnTo>
                  <a:lnTo>
                    <a:pt x="2" y="628"/>
                  </a:lnTo>
                  <a:lnTo>
                    <a:pt x="2" y="611"/>
                  </a:lnTo>
                  <a:lnTo>
                    <a:pt x="0" y="592"/>
                  </a:lnTo>
                  <a:lnTo>
                    <a:pt x="2" y="573"/>
                  </a:lnTo>
                  <a:lnTo>
                    <a:pt x="2" y="553"/>
                  </a:lnTo>
                  <a:lnTo>
                    <a:pt x="4" y="534"/>
                  </a:lnTo>
                  <a:lnTo>
                    <a:pt x="6" y="514"/>
                  </a:lnTo>
                  <a:lnTo>
                    <a:pt x="9" y="495"/>
                  </a:lnTo>
                  <a:lnTo>
                    <a:pt x="13" y="472"/>
                  </a:lnTo>
                  <a:lnTo>
                    <a:pt x="19" y="453"/>
                  </a:lnTo>
                  <a:lnTo>
                    <a:pt x="23" y="430"/>
                  </a:lnTo>
                  <a:lnTo>
                    <a:pt x="30" y="409"/>
                  </a:lnTo>
                  <a:lnTo>
                    <a:pt x="36" y="386"/>
                  </a:lnTo>
                  <a:lnTo>
                    <a:pt x="45" y="363"/>
                  </a:lnTo>
                  <a:lnTo>
                    <a:pt x="55" y="339"/>
                  </a:lnTo>
                  <a:lnTo>
                    <a:pt x="64" y="316"/>
                  </a:lnTo>
                  <a:lnTo>
                    <a:pt x="76" y="291"/>
                  </a:lnTo>
                  <a:lnTo>
                    <a:pt x="89" y="268"/>
                  </a:lnTo>
                  <a:lnTo>
                    <a:pt x="89" y="266"/>
                  </a:lnTo>
                  <a:lnTo>
                    <a:pt x="91" y="263"/>
                  </a:lnTo>
                  <a:lnTo>
                    <a:pt x="93" y="259"/>
                  </a:lnTo>
                  <a:lnTo>
                    <a:pt x="95" y="255"/>
                  </a:lnTo>
                  <a:lnTo>
                    <a:pt x="99" y="251"/>
                  </a:lnTo>
                  <a:lnTo>
                    <a:pt x="103" y="247"/>
                  </a:lnTo>
                  <a:lnTo>
                    <a:pt x="106" y="242"/>
                  </a:lnTo>
                  <a:lnTo>
                    <a:pt x="110" y="236"/>
                  </a:lnTo>
                  <a:lnTo>
                    <a:pt x="114" y="230"/>
                  </a:lnTo>
                  <a:lnTo>
                    <a:pt x="120" y="223"/>
                  </a:lnTo>
                  <a:lnTo>
                    <a:pt x="125" y="217"/>
                  </a:lnTo>
                  <a:lnTo>
                    <a:pt x="131" y="209"/>
                  </a:lnTo>
                  <a:lnTo>
                    <a:pt x="139" y="202"/>
                  </a:lnTo>
                  <a:lnTo>
                    <a:pt x="144" y="196"/>
                  </a:lnTo>
                  <a:lnTo>
                    <a:pt x="152" y="188"/>
                  </a:lnTo>
                  <a:lnTo>
                    <a:pt x="160" y="179"/>
                  </a:lnTo>
                  <a:lnTo>
                    <a:pt x="167" y="171"/>
                  </a:lnTo>
                  <a:lnTo>
                    <a:pt x="177" y="164"/>
                  </a:lnTo>
                  <a:lnTo>
                    <a:pt x="184" y="154"/>
                  </a:lnTo>
                  <a:lnTo>
                    <a:pt x="194" y="147"/>
                  </a:lnTo>
                  <a:lnTo>
                    <a:pt x="203" y="139"/>
                  </a:lnTo>
                  <a:lnTo>
                    <a:pt x="215" y="130"/>
                  </a:lnTo>
                  <a:lnTo>
                    <a:pt x="224" y="122"/>
                  </a:lnTo>
                  <a:lnTo>
                    <a:pt x="236" y="112"/>
                  </a:lnTo>
                  <a:lnTo>
                    <a:pt x="245" y="105"/>
                  </a:lnTo>
                  <a:lnTo>
                    <a:pt x="258" y="97"/>
                  </a:lnTo>
                  <a:lnTo>
                    <a:pt x="270" y="88"/>
                  </a:lnTo>
                  <a:lnTo>
                    <a:pt x="281" y="80"/>
                  </a:lnTo>
                  <a:lnTo>
                    <a:pt x="295" y="73"/>
                  </a:lnTo>
                  <a:lnTo>
                    <a:pt x="308" y="65"/>
                  </a:lnTo>
                  <a:lnTo>
                    <a:pt x="321" y="57"/>
                  </a:lnTo>
                  <a:lnTo>
                    <a:pt x="334" y="50"/>
                  </a:lnTo>
                  <a:lnTo>
                    <a:pt x="350" y="44"/>
                  </a:lnTo>
                  <a:lnTo>
                    <a:pt x="363" y="36"/>
                  </a:lnTo>
                  <a:lnTo>
                    <a:pt x="378" y="31"/>
                  </a:lnTo>
                  <a:lnTo>
                    <a:pt x="393" y="25"/>
                  </a:lnTo>
                  <a:lnTo>
                    <a:pt x="409" y="21"/>
                  </a:lnTo>
                  <a:lnTo>
                    <a:pt x="426" y="17"/>
                  </a:lnTo>
                  <a:lnTo>
                    <a:pt x="441" y="12"/>
                  </a:lnTo>
                  <a:lnTo>
                    <a:pt x="458" y="8"/>
                  </a:lnTo>
                  <a:lnTo>
                    <a:pt x="475" y="6"/>
                  </a:lnTo>
                  <a:lnTo>
                    <a:pt x="492" y="2"/>
                  </a:lnTo>
                  <a:lnTo>
                    <a:pt x="509" y="0"/>
                  </a:lnTo>
                  <a:lnTo>
                    <a:pt x="528" y="0"/>
                  </a:lnTo>
                  <a:lnTo>
                    <a:pt x="545" y="0"/>
                  </a:lnTo>
                  <a:lnTo>
                    <a:pt x="564" y="0"/>
                  </a:lnTo>
                  <a:lnTo>
                    <a:pt x="583" y="0"/>
                  </a:lnTo>
                  <a:lnTo>
                    <a:pt x="603" y="2"/>
                  </a:lnTo>
                  <a:lnTo>
                    <a:pt x="622" y="4"/>
                  </a:lnTo>
                  <a:lnTo>
                    <a:pt x="642" y="8"/>
                  </a:lnTo>
                  <a:lnTo>
                    <a:pt x="661" y="12"/>
                  </a:lnTo>
                  <a:lnTo>
                    <a:pt x="682" y="17"/>
                  </a:lnTo>
                  <a:lnTo>
                    <a:pt x="703" y="23"/>
                  </a:lnTo>
                  <a:lnTo>
                    <a:pt x="724" y="31"/>
                  </a:lnTo>
                  <a:lnTo>
                    <a:pt x="745" y="38"/>
                  </a:lnTo>
                  <a:lnTo>
                    <a:pt x="768" y="48"/>
                  </a:lnTo>
                  <a:lnTo>
                    <a:pt x="789" y="57"/>
                  </a:lnTo>
                  <a:lnTo>
                    <a:pt x="812" y="69"/>
                  </a:lnTo>
                  <a:lnTo>
                    <a:pt x="833" y="82"/>
                  </a:lnTo>
                  <a:lnTo>
                    <a:pt x="857" y="95"/>
                  </a:lnTo>
                  <a:lnTo>
                    <a:pt x="880" y="111"/>
                  </a:lnTo>
                  <a:lnTo>
                    <a:pt x="903" y="126"/>
                  </a:lnTo>
                  <a:lnTo>
                    <a:pt x="905" y="128"/>
                  </a:lnTo>
                  <a:lnTo>
                    <a:pt x="909" y="131"/>
                  </a:lnTo>
                  <a:lnTo>
                    <a:pt x="910" y="133"/>
                  </a:lnTo>
                  <a:lnTo>
                    <a:pt x="912" y="137"/>
                  </a:lnTo>
                  <a:lnTo>
                    <a:pt x="916" y="141"/>
                  </a:lnTo>
                  <a:lnTo>
                    <a:pt x="922" y="147"/>
                  </a:lnTo>
                  <a:lnTo>
                    <a:pt x="924" y="152"/>
                  </a:lnTo>
                  <a:lnTo>
                    <a:pt x="929" y="156"/>
                  </a:lnTo>
                  <a:lnTo>
                    <a:pt x="933" y="162"/>
                  </a:lnTo>
                  <a:lnTo>
                    <a:pt x="939" y="169"/>
                  </a:lnTo>
                  <a:lnTo>
                    <a:pt x="945" y="177"/>
                  </a:lnTo>
                  <a:lnTo>
                    <a:pt x="949" y="185"/>
                  </a:lnTo>
                  <a:lnTo>
                    <a:pt x="954" y="192"/>
                  </a:lnTo>
                  <a:lnTo>
                    <a:pt x="960" y="202"/>
                  </a:lnTo>
                  <a:lnTo>
                    <a:pt x="964" y="209"/>
                  </a:lnTo>
                  <a:lnTo>
                    <a:pt x="968" y="219"/>
                  </a:lnTo>
                  <a:lnTo>
                    <a:pt x="971" y="223"/>
                  </a:lnTo>
                  <a:lnTo>
                    <a:pt x="973" y="228"/>
                  </a:lnTo>
                  <a:lnTo>
                    <a:pt x="975" y="234"/>
                  </a:lnTo>
                  <a:lnTo>
                    <a:pt x="979" y="238"/>
                  </a:lnTo>
                  <a:lnTo>
                    <a:pt x="979" y="244"/>
                  </a:lnTo>
                  <a:lnTo>
                    <a:pt x="983" y="247"/>
                  </a:lnTo>
                  <a:lnTo>
                    <a:pt x="985" y="253"/>
                  </a:lnTo>
                  <a:lnTo>
                    <a:pt x="987" y="257"/>
                  </a:lnTo>
                  <a:lnTo>
                    <a:pt x="988" y="263"/>
                  </a:lnTo>
                  <a:lnTo>
                    <a:pt x="988" y="268"/>
                  </a:lnTo>
                  <a:lnTo>
                    <a:pt x="990" y="274"/>
                  </a:lnTo>
                  <a:lnTo>
                    <a:pt x="994" y="280"/>
                  </a:lnTo>
                  <a:lnTo>
                    <a:pt x="994" y="284"/>
                  </a:lnTo>
                  <a:lnTo>
                    <a:pt x="996" y="291"/>
                  </a:lnTo>
                  <a:lnTo>
                    <a:pt x="996" y="295"/>
                  </a:lnTo>
                  <a:lnTo>
                    <a:pt x="998" y="301"/>
                  </a:lnTo>
                  <a:lnTo>
                    <a:pt x="998" y="306"/>
                  </a:lnTo>
                  <a:lnTo>
                    <a:pt x="1000" y="312"/>
                  </a:lnTo>
                  <a:lnTo>
                    <a:pt x="1000" y="318"/>
                  </a:lnTo>
                  <a:lnTo>
                    <a:pt x="1002" y="323"/>
                  </a:lnTo>
                  <a:lnTo>
                    <a:pt x="1002" y="329"/>
                  </a:lnTo>
                  <a:lnTo>
                    <a:pt x="1002" y="335"/>
                  </a:lnTo>
                  <a:lnTo>
                    <a:pt x="1002" y="339"/>
                  </a:lnTo>
                  <a:lnTo>
                    <a:pt x="1002" y="346"/>
                  </a:lnTo>
                  <a:lnTo>
                    <a:pt x="1002" y="352"/>
                  </a:lnTo>
                  <a:lnTo>
                    <a:pt x="1002" y="358"/>
                  </a:lnTo>
                  <a:lnTo>
                    <a:pt x="1002" y="363"/>
                  </a:lnTo>
                  <a:lnTo>
                    <a:pt x="1002" y="369"/>
                  </a:lnTo>
                  <a:lnTo>
                    <a:pt x="977" y="325"/>
                  </a:lnTo>
                  <a:lnTo>
                    <a:pt x="975" y="323"/>
                  </a:lnTo>
                  <a:lnTo>
                    <a:pt x="975" y="322"/>
                  </a:lnTo>
                  <a:lnTo>
                    <a:pt x="975" y="318"/>
                  </a:lnTo>
                  <a:lnTo>
                    <a:pt x="973" y="314"/>
                  </a:lnTo>
                  <a:lnTo>
                    <a:pt x="973" y="306"/>
                  </a:lnTo>
                  <a:lnTo>
                    <a:pt x="971" y="301"/>
                  </a:lnTo>
                  <a:lnTo>
                    <a:pt x="969" y="295"/>
                  </a:lnTo>
                  <a:lnTo>
                    <a:pt x="968" y="291"/>
                  </a:lnTo>
                  <a:lnTo>
                    <a:pt x="968" y="287"/>
                  </a:lnTo>
                  <a:lnTo>
                    <a:pt x="966" y="284"/>
                  </a:lnTo>
                  <a:lnTo>
                    <a:pt x="964" y="278"/>
                  </a:lnTo>
                  <a:lnTo>
                    <a:pt x="962" y="272"/>
                  </a:lnTo>
                  <a:lnTo>
                    <a:pt x="960" y="266"/>
                  </a:lnTo>
                  <a:lnTo>
                    <a:pt x="958" y="263"/>
                  </a:lnTo>
                  <a:lnTo>
                    <a:pt x="956" y="255"/>
                  </a:lnTo>
                  <a:lnTo>
                    <a:pt x="952" y="249"/>
                  </a:lnTo>
                  <a:lnTo>
                    <a:pt x="950" y="244"/>
                  </a:lnTo>
                  <a:lnTo>
                    <a:pt x="949" y="238"/>
                  </a:lnTo>
                  <a:lnTo>
                    <a:pt x="945" y="232"/>
                  </a:lnTo>
                  <a:lnTo>
                    <a:pt x="941" y="225"/>
                  </a:lnTo>
                  <a:lnTo>
                    <a:pt x="937" y="219"/>
                  </a:lnTo>
                  <a:lnTo>
                    <a:pt x="933" y="213"/>
                  </a:lnTo>
                  <a:lnTo>
                    <a:pt x="929" y="206"/>
                  </a:lnTo>
                  <a:lnTo>
                    <a:pt x="926" y="200"/>
                  </a:lnTo>
                  <a:lnTo>
                    <a:pt x="922" y="192"/>
                  </a:lnTo>
                  <a:lnTo>
                    <a:pt x="918" y="187"/>
                  </a:lnTo>
                  <a:lnTo>
                    <a:pt x="912" y="179"/>
                  </a:lnTo>
                  <a:lnTo>
                    <a:pt x="907" y="173"/>
                  </a:lnTo>
                  <a:lnTo>
                    <a:pt x="901" y="166"/>
                  </a:lnTo>
                  <a:lnTo>
                    <a:pt x="895" y="160"/>
                  </a:lnTo>
                  <a:lnTo>
                    <a:pt x="890" y="152"/>
                  </a:lnTo>
                  <a:lnTo>
                    <a:pt x="882" y="147"/>
                  </a:lnTo>
                  <a:lnTo>
                    <a:pt x="876" y="139"/>
                  </a:lnTo>
                  <a:lnTo>
                    <a:pt x="869" y="133"/>
                  </a:lnTo>
                  <a:lnTo>
                    <a:pt x="861" y="126"/>
                  </a:lnTo>
                  <a:lnTo>
                    <a:pt x="853" y="120"/>
                  </a:lnTo>
                  <a:lnTo>
                    <a:pt x="846" y="112"/>
                  </a:lnTo>
                  <a:lnTo>
                    <a:pt x="838" y="107"/>
                  </a:lnTo>
                  <a:lnTo>
                    <a:pt x="829" y="101"/>
                  </a:lnTo>
                  <a:lnTo>
                    <a:pt x="821" y="95"/>
                  </a:lnTo>
                  <a:lnTo>
                    <a:pt x="812" y="90"/>
                  </a:lnTo>
                  <a:lnTo>
                    <a:pt x="802" y="84"/>
                  </a:lnTo>
                  <a:lnTo>
                    <a:pt x="791" y="80"/>
                  </a:lnTo>
                  <a:lnTo>
                    <a:pt x="781" y="74"/>
                  </a:lnTo>
                  <a:lnTo>
                    <a:pt x="770" y="69"/>
                  </a:lnTo>
                  <a:lnTo>
                    <a:pt x="760" y="63"/>
                  </a:lnTo>
                  <a:lnTo>
                    <a:pt x="747" y="59"/>
                  </a:lnTo>
                  <a:lnTo>
                    <a:pt x="736" y="53"/>
                  </a:lnTo>
                  <a:lnTo>
                    <a:pt x="724" y="50"/>
                  </a:lnTo>
                  <a:lnTo>
                    <a:pt x="711" y="46"/>
                  </a:lnTo>
                  <a:lnTo>
                    <a:pt x="698" y="42"/>
                  </a:lnTo>
                  <a:lnTo>
                    <a:pt x="684" y="38"/>
                  </a:lnTo>
                  <a:lnTo>
                    <a:pt x="669" y="36"/>
                  </a:lnTo>
                  <a:lnTo>
                    <a:pt x="656" y="33"/>
                  </a:lnTo>
                  <a:lnTo>
                    <a:pt x="641" y="31"/>
                  </a:lnTo>
                  <a:lnTo>
                    <a:pt x="625" y="29"/>
                  </a:lnTo>
                  <a:lnTo>
                    <a:pt x="610" y="25"/>
                  </a:lnTo>
                  <a:lnTo>
                    <a:pt x="595" y="25"/>
                  </a:lnTo>
                  <a:lnTo>
                    <a:pt x="578" y="23"/>
                  </a:lnTo>
                  <a:lnTo>
                    <a:pt x="561" y="21"/>
                  </a:lnTo>
                  <a:lnTo>
                    <a:pt x="544" y="21"/>
                  </a:lnTo>
                  <a:lnTo>
                    <a:pt x="528" y="21"/>
                  </a:lnTo>
                  <a:lnTo>
                    <a:pt x="513" y="21"/>
                  </a:lnTo>
                  <a:lnTo>
                    <a:pt x="498" y="23"/>
                  </a:lnTo>
                  <a:lnTo>
                    <a:pt x="483" y="25"/>
                  </a:lnTo>
                  <a:lnTo>
                    <a:pt x="469" y="27"/>
                  </a:lnTo>
                  <a:lnTo>
                    <a:pt x="454" y="31"/>
                  </a:lnTo>
                  <a:lnTo>
                    <a:pt x="439" y="33"/>
                  </a:lnTo>
                  <a:lnTo>
                    <a:pt x="426" y="36"/>
                  </a:lnTo>
                  <a:lnTo>
                    <a:pt x="412" y="40"/>
                  </a:lnTo>
                  <a:lnTo>
                    <a:pt x="399" y="44"/>
                  </a:lnTo>
                  <a:lnTo>
                    <a:pt x="386" y="48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50" y="63"/>
                  </a:lnTo>
                  <a:lnTo>
                    <a:pt x="336" y="69"/>
                  </a:lnTo>
                  <a:lnTo>
                    <a:pt x="325" y="74"/>
                  </a:lnTo>
                  <a:lnTo>
                    <a:pt x="314" y="82"/>
                  </a:lnTo>
                  <a:lnTo>
                    <a:pt x="302" y="88"/>
                  </a:lnTo>
                  <a:lnTo>
                    <a:pt x="293" y="95"/>
                  </a:lnTo>
                  <a:lnTo>
                    <a:pt x="281" y="103"/>
                  </a:lnTo>
                  <a:lnTo>
                    <a:pt x="272" y="111"/>
                  </a:lnTo>
                  <a:lnTo>
                    <a:pt x="260" y="118"/>
                  </a:lnTo>
                  <a:lnTo>
                    <a:pt x="251" y="124"/>
                  </a:lnTo>
                  <a:lnTo>
                    <a:pt x="241" y="133"/>
                  </a:lnTo>
                  <a:lnTo>
                    <a:pt x="232" y="141"/>
                  </a:lnTo>
                  <a:lnTo>
                    <a:pt x="222" y="149"/>
                  </a:lnTo>
                  <a:lnTo>
                    <a:pt x="215" y="158"/>
                  </a:lnTo>
                  <a:lnTo>
                    <a:pt x="205" y="166"/>
                  </a:lnTo>
                  <a:lnTo>
                    <a:pt x="199" y="175"/>
                  </a:lnTo>
                  <a:lnTo>
                    <a:pt x="190" y="183"/>
                  </a:lnTo>
                  <a:lnTo>
                    <a:pt x="182" y="192"/>
                  </a:lnTo>
                  <a:lnTo>
                    <a:pt x="175" y="200"/>
                  </a:lnTo>
                  <a:lnTo>
                    <a:pt x="167" y="209"/>
                  </a:lnTo>
                  <a:lnTo>
                    <a:pt x="160" y="217"/>
                  </a:lnTo>
                  <a:lnTo>
                    <a:pt x="152" y="226"/>
                  </a:lnTo>
                  <a:lnTo>
                    <a:pt x="146" y="234"/>
                  </a:lnTo>
                  <a:lnTo>
                    <a:pt x="141" y="246"/>
                  </a:lnTo>
                  <a:lnTo>
                    <a:pt x="133" y="253"/>
                  </a:lnTo>
                  <a:lnTo>
                    <a:pt x="127" y="263"/>
                  </a:lnTo>
                  <a:lnTo>
                    <a:pt x="122" y="270"/>
                  </a:lnTo>
                  <a:lnTo>
                    <a:pt x="116" y="278"/>
                  </a:lnTo>
                  <a:lnTo>
                    <a:pt x="112" y="287"/>
                  </a:lnTo>
                  <a:lnTo>
                    <a:pt x="106" y="295"/>
                  </a:lnTo>
                  <a:lnTo>
                    <a:pt x="103" y="303"/>
                  </a:lnTo>
                  <a:lnTo>
                    <a:pt x="99" y="312"/>
                  </a:lnTo>
                  <a:lnTo>
                    <a:pt x="93" y="320"/>
                  </a:lnTo>
                  <a:lnTo>
                    <a:pt x="89" y="327"/>
                  </a:lnTo>
                  <a:lnTo>
                    <a:pt x="85" y="335"/>
                  </a:lnTo>
                  <a:lnTo>
                    <a:pt x="84" y="341"/>
                  </a:lnTo>
                  <a:lnTo>
                    <a:pt x="78" y="348"/>
                  </a:lnTo>
                  <a:lnTo>
                    <a:pt x="76" y="356"/>
                  </a:lnTo>
                  <a:lnTo>
                    <a:pt x="74" y="361"/>
                  </a:lnTo>
                  <a:lnTo>
                    <a:pt x="72" y="367"/>
                  </a:lnTo>
                  <a:lnTo>
                    <a:pt x="68" y="373"/>
                  </a:lnTo>
                  <a:lnTo>
                    <a:pt x="66" y="379"/>
                  </a:lnTo>
                  <a:lnTo>
                    <a:pt x="64" y="384"/>
                  </a:lnTo>
                  <a:lnTo>
                    <a:pt x="63" y="390"/>
                  </a:lnTo>
                  <a:lnTo>
                    <a:pt x="61" y="396"/>
                  </a:lnTo>
                  <a:lnTo>
                    <a:pt x="61" y="400"/>
                  </a:lnTo>
                  <a:lnTo>
                    <a:pt x="59" y="403"/>
                  </a:lnTo>
                  <a:lnTo>
                    <a:pt x="59" y="407"/>
                  </a:lnTo>
                  <a:lnTo>
                    <a:pt x="57" y="415"/>
                  </a:lnTo>
                  <a:lnTo>
                    <a:pt x="55" y="422"/>
                  </a:lnTo>
                  <a:lnTo>
                    <a:pt x="53" y="428"/>
                  </a:lnTo>
                  <a:lnTo>
                    <a:pt x="53" y="432"/>
                  </a:lnTo>
                  <a:lnTo>
                    <a:pt x="51" y="438"/>
                  </a:lnTo>
                  <a:lnTo>
                    <a:pt x="51" y="443"/>
                  </a:lnTo>
                  <a:lnTo>
                    <a:pt x="49" y="447"/>
                  </a:lnTo>
                  <a:lnTo>
                    <a:pt x="49" y="453"/>
                  </a:lnTo>
                  <a:lnTo>
                    <a:pt x="47" y="458"/>
                  </a:lnTo>
                  <a:lnTo>
                    <a:pt x="45" y="466"/>
                  </a:lnTo>
                  <a:lnTo>
                    <a:pt x="45" y="472"/>
                  </a:lnTo>
                  <a:lnTo>
                    <a:pt x="44" y="477"/>
                  </a:lnTo>
                  <a:lnTo>
                    <a:pt x="42" y="485"/>
                  </a:lnTo>
                  <a:lnTo>
                    <a:pt x="42" y="493"/>
                  </a:lnTo>
                  <a:lnTo>
                    <a:pt x="40" y="498"/>
                  </a:lnTo>
                  <a:lnTo>
                    <a:pt x="40" y="506"/>
                  </a:lnTo>
                  <a:lnTo>
                    <a:pt x="40" y="514"/>
                  </a:lnTo>
                  <a:lnTo>
                    <a:pt x="38" y="521"/>
                  </a:lnTo>
                  <a:lnTo>
                    <a:pt x="38" y="529"/>
                  </a:lnTo>
                  <a:lnTo>
                    <a:pt x="36" y="536"/>
                  </a:lnTo>
                  <a:lnTo>
                    <a:pt x="36" y="544"/>
                  </a:lnTo>
                  <a:lnTo>
                    <a:pt x="36" y="553"/>
                  </a:lnTo>
                  <a:lnTo>
                    <a:pt x="36" y="561"/>
                  </a:lnTo>
                  <a:lnTo>
                    <a:pt x="36" y="571"/>
                  </a:lnTo>
                  <a:lnTo>
                    <a:pt x="36" y="578"/>
                  </a:lnTo>
                  <a:lnTo>
                    <a:pt x="36" y="588"/>
                  </a:lnTo>
                  <a:lnTo>
                    <a:pt x="36" y="595"/>
                  </a:lnTo>
                  <a:lnTo>
                    <a:pt x="36" y="605"/>
                  </a:lnTo>
                  <a:lnTo>
                    <a:pt x="36" y="614"/>
                  </a:lnTo>
                  <a:lnTo>
                    <a:pt x="38" y="624"/>
                  </a:lnTo>
                  <a:lnTo>
                    <a:pt x="38" y="633"/>
                  </a:lnTo>
                  <a:lnTo>
                    <a:pt x="40" y="643"/>
                  </a:lnTo>
                  <a:lnTo>
                    <a:pt x="40" y="652"/>
                  </a:lnTo>
                  <a:lnTo>
                    <a:pt x="42" y="662"/>
                  </a:lnTo>
                  <a:lnTo>
                    <a:pt x="42" y="671"/>
                  </a:lnTo>
                  <a:lnTo>
                    <a:pt x="44" y="681"/>
                  </a:lnTo>
                  <a:lnTo>
                    <a:pt x="45" y="690"/>
                  </a:lnTo>
                  <a:lnTo>
                    <a:pt x="49" y="700"/>
                  </a:lnTo>
                  <a:lnTo>
                    <a:pt x="51" y="711"/>
                  </a:lnTo>
                  <a:lnTo>
                    <a:pt x="53" y="721"/>
                  </a:lnTo>
                  <a:lnTo>
                    <a:pt x="55" y="730"/>
                  </a:lnTo>
                  <a:lnTo>
                    <a:pt x="59" y="740"/>
                  </a:lnTo>
                  <a:lnTo>
                    <a:pt x="63" y="749"/>
                  </a:lnTo>
                  <a:lnTo>
                    <a:pt x="66" y="761"/>
                  </a:lnTo>
                  <a:lnTo>
                    <a:pt x="70" y="770"/>
                  </a:lnTo>
                  <a:lnTo>
                    <a:pt x="76" y="782"/>
                  </a:lnTo>
                  <a:lnTo>
                    <a:pt x="80" y="791"/>
                  </a:lnTo>
                  <a:lnTo>
                    <a:pt x="84" y="801"/>
                  </a:lnTo>
                  <a:lnTo>
                    <a:pt x="89" y="810"/>
                  </a:lnTo>
                  <a:lnTo>
                    <a:pt x="93" y="822"/>
                  </a:lnTo>
                  <a:lnTo>
                    <a:pt x="99" y="831"/>
                  </a:lnTo>
                  <a:lnTo>
                    <a:pt x="106" y="841"/>
                  </a:lnTo>
                  <a:lnTo>
                    <a:pt x="112" y="852"/>
                  </a:lnTo>
                  <a:lnTo>
                    <a:pt x="120" y="861"/>
                  </a:lnTo>
                  <a:lnTo>
                    <a:pt x="125" y="871"/>
                  </a:lnTo>
                  <a:lnTo>
                    <a:pt x="133" y="882"/>
                  </a:lnTo>
                  <a:lnTo>
                    <a:pt x="141" y="892"/>
                  </a:lnTo>
                  <a:lnTo>
                    <a:pt x="148" y="903"/>
                  </a:lnTo>
                  <a:lnTo>
                    <a:pt x="156" y="913"/>
                  </a:lnTo>
                  <a:lnTo>
                    <a:pt x="165" y="922"/>
                  </a:lnTo>
                  <a:lnTo>
                    <a:pt x="175" y="932"/>
                  </a:lnTo>
                  <a:lnTo>
                    <a:pt x="186" y="943"/>
                  </a:lnTo>
                  <a:lnTo>
                    <a:pt x="190" y="947"/>
                  </a:lnTo>
                  <a:lnTo>
                    <a:pt x="194" y="951"/>
                  </a:lnTo>
                  <a:lnTo>
                    <a:pt x="201" y="957"/>
                  </a:lnTo>
                  <a:lnTo>
                    <a:pt x="207" y="962"/>
                  </a:lnTo>
                  <a:lnTo>
                    <a:pt x="217" y="970"/>
                  </a:lnTo>
                  <a:lnTo>
                    <a:pt x="220" y="972"/>
                  </a:lnTo>
                  <a:lnTo>
                    <a:pt x="226" y="977"/>
                  </a:lnTo>
                  <a:lnTo>
                    <a:pt x="232" y="979"/>
                  </a:lnTo>
                  <a:lnTo>
                    <a:pt x="237" y="985"/>
                  </a:lnTo>
                  <a:lnTo>
                    <a:pt x="241" y="987"/>
                  </a:lnTo>
                  <a:lnTo>
                    <a:pt x="247" y="991"/>
                  </a:lnTo>
                  <a:lnTo>
                    <a:pt x="251" y="995"/>
                  </a:lnTo>
                  <a:lnTo>
                    <a:pt x="257" y="998"/>
                  </a:lnTo>
                  <a:lnTo>
                    <a:pt x="260" y="1002"/>
                  </a:lnTo>
                  <a:lnTo>
                    <a:pt x="266" y="1004"/>
                  </a:lnTo>
                  <a:lnTo>
                    <a:pt x="270" y="1008"/>
                  </a:lnTo>
                  <a:lnTo>
                    <a:pt x="276" y="1012"/>
                  </a:lnTo>
                  <a:lnTo>
                    <a:pt x="283" y="1015"/>
                  </a:lnTo>
                  <a:lnTo>
                    <a:pt x="291" y="1019"/>
                  </a:lnTo>
                  <a:lnTo>
                    <a:pt x="296" y="1021"/>
                  </a:lnTo>
                  <a:lnTo>
                    <a:pt x="302" y="1021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Freeform 28"/>
            <p:cNvSpPr>
              <a:spLocks/>
            </p:cNvSpPr>
            <p:nvPr/>
          </p:nvSpPr>
          <p:spPr bwMode="auto">
            <a:xfrm>
              <a:off x="2858" y="2419"/>
              <a:ext cx="501" cy="535"/>
            </a:xfrm>
            <a:custGeom>
              <a:avLst/>
              <a:gdLst>
                <a:gd name="T0" fmla="*/ 61 w 1002"/>
                <a:gd name="T1" fmla="*/ 519 h 1071"/>
                <a:gd name="T2" fmla="*/ 52 w 1002"/>
                <a:gd name="T3" fmla="*/ 503 h 1071"/>
                <a:gd name="T4" fmla="*/ 40 w 1002"/>
                <a:gd name="T5" fmla="*/ 478 h 1071"/>
                <a:gd name="T6" fmla="*/ 26 w 1002"/>
                <a:gd name="T7" fmla="*/ 446 h 1071"/>
                <a:gd name="T8" fmla="*/ 14 w 1002"/>
                <a:gd name="T9" fmla="*/ 406 h 1071"/>
                <a:gd name="T10" fmla="*/ 4 w 1002"/>
                <a:gd name="T11" fmla="*/ 362 h 1071"/>
                <a:gd name="T12" fmla="*/ 0 w 1002"/>
                <a:gd name="T13" fmla="*/ 314 h 1071"/>
                <a:gd name="T14" fmla="*/ 4 w 1002"/>
                <a:gd name="T15" fmla="*/ 264 h 1071"/>
                <a:gd name="T16" fmla="*/ 17 w 1002"/>
                <a:gd name="T17" fmla="*/ 214 h 1071"/>
                <a:gd name="T18" fmla="*/ 41 w 1002"/>
                <a:gd name="T19" fmla="*/ 163 h 1071"/>
                <a:gd name="T20" fmla="*/ 78 w 1002"/>
                <a:gd name="T21" fmla="*/ 116 h 1071"/>
                <a:gd name="T22" fmla="*/ 120 w 1002"/>
                <a:gd name="T23" fmla="*/ 77 h 1071"/>
                <a:gd name="T24" fmla="*/ 163 w 1002"/>
                <a:gd name="T25" fmla="*/ 47 h 1071"/>
                <a:gd name="T26" fmla="*/ 206 w 1002"/>
                <a:gd name="T27" fmla="*/ 26 h 1071"/>
                <a:gd name="T28" fmla="*/ 249 w 1002"/>
                <a:gd name="T29" fmla="*/ 11 h 1071"/>
                <a:gd name="T30" fmla="*/ 289 w 1002"/>
                <a:gd name="T31" fmla="*/ 4 h 1071"/>
                <a:gd name="T32" fmla="*/ 327 w 1002"/>
                <a:gd name="T33" fmla="*/ 0 h 1071"/>
                <a:gd name="T34" fmla="*/ 361 w 1002"/>
                <a:gd name="T35" fmla="*/ 1 h 1071"/>
                <a:gd name="T36" fmla="*/ 390 w 1002"/>
                <a:gd name="T37" fmla="*/ 4 h 1071"/>
                <a:gd name="T38" fmla="*/ 413 w 1002"/>
                <a:gd name="T39" fmla="*/ 8 h 1071"/>
                <a:gd name="T40" fmla="*/ 430 w 1002"/>
                <a:gd name="T41" fmla="*/ 12 h 1071"/>
                <a:gd name="T42" fmla="*/ 447 w 1002"/>
                <a:gd name="T43" fmla="*/ 19 h 1071"/>
                <a:gd name="T44" fmla="*/ 465 w 1002"/>
                <a:gd name="T45" fmla="*/ 28 h 1071"/>
                <a:gd name="T46" fmla="*/ 481 w 1002"/>
                <a:gd name="T47" fmla="*/ 36 h 1071"/>
                <a:gd name="T48" fmla="*/ 500 w 1002"/>
                <a:gd name="T49" fmla="*/ 47 h 1071"/>
                <a:gd name="T50" fmla="*/ 477 w 1002"/>
                <a:gd name="T51" fmla="*/ 47 h 1071"/>
                <a:gd name="T52" fmla="*/ 459 w 1002"/>
                <a:gd name="T53" fmla="*/ 38 h 1071"/>
                <a:gd name="T54" fmla="*/ 442 w 1002"/>
                <a:gd name="T55" fmla="*/ 31 h 1071"/>
                <a:gd name="T56" fmla="*/ 422 w 1002"/>
                <a:gd name="T57" fmla="*/ 25 h 1071"/>
                <a:gd name="T58" fmla="*/ 398 w 1002"/>
                <a:gd name="T59" fmla="*/ 20 h 1071"/>
                <a:gd name="T60" fmla="*/ 370 w 1002"/>
                <a:gd name="T61" fmla="*/ 17 h 1071"/>
                <a:gd name="T62" fmla="*/ 339 w 1002"/>
                <a:gd name="T63" fmla="*/ 17 h 1071"/>
                <a:gd name="T64" fmla="*/ 306 w 1002"/>
                <a:gd name="T65" fmla="*/ 22 h 1071"/>
                <a:gd name="T66" fmla="*/ 269 w 1002"/>
                <a:gd name="T67" fmla="*/ 31 h 1071"/>
                <a:gd name="T68" fmla="*/ 231 w 1002"/>
                <a:gd name="T69" fmla="*/ 47 h 1071"/>
                <a:gd name="T70" fmla="*/ 193 w 1002"/>
                <a:gd name="T71" fmla="*/ 66 h 1071"/>
                <a:gd name="T72" fmla="*/ 163 w 1002"/>
                <a:gd name="T73" fmla="*/ 91 h 1071"/>
                <a:gd name="T74" fmla="*/ 135 w 1002"/>
                <a:gd name="T75" fmla="*/ 118 h 1071"/>
                <a:gd name="T76" fmla="*/ 114 w 1002"/>
                <a:gd name="T77" fmla="*/ 146 h 1071"/>
                <a:gd name="T78" fmla="*/ 95 w 1002"/>
                <a:gd name="T79" fmla="*/ 175 h 1071"/>
                <a:gd name="T80" fmla="*/ 79 w 1002"/>
                <a:gd name="T81" fmla="*/ 204 h 1071"/>
                <a:gd name="T82" fmla="*/ 68 w 1002"/>
                <a:gd name="T83" fmla="*/ 232 h 1071"/>
                <a:gd name="T84" fmla="*/ 59 w 1002"/>
                <a:gd name="T85" fmla="*/ 258 h 1071"/>
                <a:gd name="T86" fmla="*/ 54 w 1002"/>
                <a:gd name="T87" fmla="*/ 281 h 1071"/>
                <a:gd name="T88" fmla="*/ 50 w 1002"/>
                <a:gd name="T89" fmla="*/ 300 h 1071"/>
                <a:gd name="T90" fmla="*/ 48 w 1002"/>
                <a:gd name="T91" fmla="*/ 316 h 1071"/>
                <a:gd name="T92" fmla="*/ 47 w 1002"/>
                <a:gd name="T93" fmla="*/ 330 h 1071"/>
                <a:gd name="T94" fmla="*/ 46 w 1002"/>
                <a:gd name="T95" fmla="*/ 346 h 1071"/>
                <a:gd name="T96" fmla="*/ 45 w 1002"/>
                <a:gd name="T97" fmla="*/ 361 h 1071"/>
                <a:gd name="T98" fmla="*/ 45 w 1002"/>
                <a:gd name="T99" fmla="*/ 378 h 1071"/>
                <a:gd name="T100" fmla="*/ 47 w 1002"/>
                <a:gd name="T101" fmla="*/ 397 h 1071"/>
                <a:gd name="T102" fmla="*/ 50 w 1002"/>
                <a:gd name="T103" fmla="*/ 416 h 1071"/>
                <a:gd name="T104" fmla="*/ 54 w 1002"/>
                <a:gd name="T105" fmla="*/ 437 h 1071"/>
                <a:gd name="T106" fmla="*/ 60 w 1002"/>
                <a:gd name="T107" fmla="*/ 459 h 1071"/>
                <a:gd name="T108" fmla="*/ 68 w 1002"/>
                <a:gd name="T109" fmla="*/ 482 h 1071"/>
                <a:gd name="T110" fmla="*/ 79 w 1002"/>
                <a:gd name="T111" fmla="*/ 508 h 10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02"/>
                <a:gd name="T169" fmla="*/ 0 h 1071"/>
                <a:gd name="T170" fmla="*/ 1002 w 1002"/>
                <a:gd name="T171" fmla="*/ 1071 h 10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02" h="1071">
                  <a:moveTo>
                    <a:pt x="183" y="1071"/>
                  </a:moveTo>
                  <a:lnTo>
                    <a:pt x="130" y="1052"/>
                  </a:lnTo>
                  <a:lnTo>
                    <a:pt x="128" y="1050"/>
                  </a:lnTo>
                  <a:lnTo>
                    <a:pt x="126" y="1046"/>
                  </a:lnTo>
                  <a:lnTo>
                    <a:pt x="124" y="1042"/>
                  </a:lnTo>
                  <a:lnTo>
                    <a:pt x="122" y="1038"/>
                  </a:lnTo>
                  <a:lnTo>
                    <a:pt x="118" y="1035"/>
                  </a:lnTo>
                  <a:lnTo>
                    <a:pt x="118" y="1031"/>
                  </a:lnTo>
                  <a:lnTo>
                    <a:pt x="113" y="1025"/>
                  </a:lnTo>
                  <a:lnTo>
                    <a:pt x="111" y="1019"/>
                  </a:lnTo>
                  <a:lnTo>
                    <a:pt x="107" y="1014"/>
                  </a:lnTo>
                  <a:lnTo>
                    <a:pt x="103" y="1006"/>
                  </a:lnTo>
                  <a:lnTo>
                    <a:pt x="99" y="998"/>
                  </a:lnTo>
                  <a:lnTo>
                    <a:pt x="96" y="991"/>
                  </a:lnTo>
                  <a:lnTo>
                    <a:pt x="92" y="983"/>
                  </a:lnTo>
                  <a:lnTo>
                    <a:pt x="88" y="976"/>
                  </a:lnTo>
                  <a:lnTo>
                    <a:pt x="84" y="966"/>
                  </a:lnTo>
                  <a:lnTo>
                    <a:pt x="80" y="957"/>
                  </a:lnTo>
                  <a:lnTo>
                    <a:pt x="75" y="947"/>
                  </a:lnTo>
                  <a:lnTo>
                    <a:pt x="71" y="936"/>
                  </a:lnTo>
                  <a:lnTo>
                    <a:pt x="65" y="924"/>
                  </a:lnTo>
                  <a:lnTo>
                    <a:pt x="61" y="915"/>
                  </a:lnTo>
                  <a:lnTo>
                    <a:pt x="58" y="903"/>
                  </a:lnTo>
                  <a:lnTo>
                    <a:pt x="52" y="892"/>
                  </a:lnTo>
                  <a:lnTo>
                    <a:pt x="48" y="879"/>
                  </a:lnTo>
                  <a:lnTo>
                    <a:pt x="44" y="865"/>
                  </a:lnTo>
                  <a:lnTo>
                    <a:pt x="40" y="854"/>
                  </a:lnTo>
                  <a:lnTo>
                    <a:pt x="35" y="841"/>
                  </a:lnTo>
                  <a:lnTo>
                    <a:pt x="31" y="825"/>
                  </a:lnTo>
                  <a:lnTo>
                    <a:pt x="27" y="812"/>
                  </a:lnTo>
                  <a:lnTo>
                    <a:pt x="23" y="799"/>
                  </a:lnTo>
                  <a:lnTo>
                    <a:pt x="21" y="786"/>
                  </a:lnTo>
                  <a:lnTo>
                    <a:pt x="18" y="770"/>
                  </a:lnTo>
                  <a:lnTo>
                    <a:pt x="14" y="755"/>
                  </a:lnTo>
                  <a:lnTo>
                    <a:pt x="12" y="740"/>
                  </a:lnTo>
                  <a:lnTo>
                    <a:pt x="8" y="725"/>
                  </a:lnTo>
                  <a:lnTo>
                    <a:pt x="6" y="708"/>
                  </a:lnTo>
                  <a:lnTo>
                    <a:pt x="4" y="692"/>
                  </a:lnTo>
                  <a:lnTo>
                    <a:pt x="2" y="677"/>
                  </a:lnTo>
                  <a:lnTo>
                    <a:pt x="2" y="662"/>
                  </a:lnTo>
                  <a:lnTo>
                    <a:pt x="0" y="645"/>
                  </a:lnTo>
                  <a:lnTo>
                    <a:pt x="0" y="628"/>
                  </a:lnTo>
                  <a:lnTo>
                    <a:pt x="0" y="613"/>
                  </a:lnTo>
                  <a:lnTo>
                    <a:pt x="0" y="595"/>
                  </a:lnTo>
                  <a:lnTo>
                    <a:pt x="0" y="578"/>
                  </a:lnTo>
                  <a:lnTo>
                    <a:pt x="2" y="563"/>
                  </a:lnTo>
                  <a:lnTo>
                    <a:pt x="4" y="546"/>
                  </a:lnTo>
                  <a:lnTo>
                    <a:pt x="8" y="529"/>
                  </a:lnTo>
                  <a:lnTo>
                    <a:pt x="10" y="512"/>
                  </a:lnTo>
                  <a:lnTo>
                    <a:pt x="14" y="495"/>
                  </a:lnTo>
                  <a:lnTo>
                    <a:pt x="18" y="478"/>
                  </a:lnTo>
                  <a:lnTo>
                    <a:pt x="21" y="462"/>
                  </a:lnTo>
                  <a:lnTo>
                    <a:pt x="27" y="445"/>
                  </a:lnTo>
                  <a:lnTo>
                    <a:pt x="33" y="428"/>
                  </a:lnTo>
                  <a:lnTo>
                    <a:pt x="39" y="411"/>
                  </a:lnTo>
                  <a:lnTo>
                    <a:pt x="46" y="394"/>
                  </a:lnTo>
                  <a:lnTo>
                    <a:pt x="54" y="377"/>
                  </a:lnTo>
                  <a:lnTo>
                    <a:pt x="63" y="360"/>
                  </a:lnTo>
                  <a:lnTo>
                    <a:pt x="71" y="344"/>
                  </a:lnTo>
                  <a:lnTo>
                    <a:pt x="82" y="327"/>
                  </a:lnTo>
                  <a:lnTo>
                    <a:pt x="92" y="310"/>
                  </a:lnTo>
                  <a:lnTo>
                    <a:pt x="103" y="295"/>
                  </a:lnTo>
                  <a:lnTo>
                    <a:pt x="116" y="278"/>
                  </a:lnTo>
                  <a:lnTo>
                    <a:pt x="130" y="263"/>
                  </a:lnTo>
                  <a:lnTo>
                    <a:pt x="143" y="246"/>
                  </a:lnTo>
                  <a:lnTo>
                    <a:pt x="156" y="232"/>
                  </a:lnTo>
                  <a:lnTo>
                    <a:pt x="170" y="217"/>
                  </a:lnTo>
                  <a:lnTo>
                    <a:pt x="183" y="204"/>
                  </a:lnTo>
                  <a:lnTo>
                    <a:pt x="196" y="189"/>
                  </a:lnTo>
                  <a:lnTo>
                    <a:pt x="212" y="177"/>
                  </a:lnTo>
                  <a:lnTo>
                    <a:pt x="225" y="166"/>
                  </a:lnTo>
                  <a:lnTo>
                    <a:pt x="240" y="154"/>
                  </a:lnTo>
                  <a:lnTo>
                    <a:pt x="253" y="141"/>
                  </a:lnTo>
                  <a:lnTo>
                    <a:pt x="269" y="132"/>
                  </a:lnTo>
                  <a:lnTo>
                    <a:pt x="282" y="122"/>
                  </a:lnTo>
                  <a:lnTo>
                    <a:pt x="297" y="113"/>
                  </a:lnTo>
                  <a:lnTo>
                    <a:pt x="310" y="103"/>
                  </a:lnTo>
                  <a:lnTo>
                    <a:pt x="326" y="95"/>
                  </a:lnTo>
                  <a:lnTo>
                    <a:pt x="341" y="86"/>
                  </a:lnTo>
                  <a:lnTo>
                    <a:pt x="354" y="78"/>
                  </a:lnTo>
                  <a:lnTo>
                    <a:pt x="369" y="71"/>
                  </a:lnTo>
                  <a:lnTo>
                    <a:pt x="383" y="63"/>
                  </a:lnTo>
                  <a:lnTo>
                    <a:pt x="398" y="57"/>
                  </a:lnTo>
                  <a:lnTo>
                    <a:pt x="411" y="52"/>
                  </a:lnTo>
                  <a:lnTo>
                    <a:pt x="424" y="46"/>
                  </a:lnTo>
                  <a:lnTo>
                    <a:pt x="440" y="40"/>
                  </a:lnTo>
                  <a:lnTo>
                    <a:pt x="453" y="36"/>
                  </a:lnTo>
                  <a:lnTo>
                    <a:pt x="468" y="33"/>
                  </a:lnTo>
                  <a:lnTo>
                    <a:pt x="481" y="27"/>
                  </a:lnTo>
                  <a:lnTo>
                    <a:pt x="497" y="23"/>
                  </a:lnTo>
                  <a:lnTo>
                    <a:pt x="510" y="19"/>
                  </a:lnTo>
                  <a:lnTo>
                    <a:pt x="523" y="17"/>
                  </a:lnTo>
                  <a:lnTo>
                    <a:pt x="537" y="14"/>
                  </a:lnTo>
                  <a:lnTo>
                    <a:pt x="550" y="12"/>
                  </a:lnTo>
                  <a:lnTo>
                    <a:pt x="563" y="10"/>
                  </a:lnTo>
                  <a:lnTo>
                    <a:pt x="578" y="8"/>
                  </a:lnTo>
                  <a:lnTo>
                    <a:pt x="590" y="6"/>
                  </a:lnTo>
                  <a:lnTo>
                    <a:pt x="603" y="4"/>
                  </a:lnTo>
                  <a:lnTo>
                    <a:pt x="615" y="2"/>
                  </a:lnTo>
                  <a:lnTo>
                    <a:pt x="628" y="2"/>
                  </a:lnTo>
                  <a:lnTo>
                    <a:pt x="639" y="0"/>
                  </a:lnTo>
                  <a:lnTo>
                    <a:pt x="653" y="0"/>
                  </a:lnTo>
                  <a:lnTo>
                    <a:pt x="664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8" y="0"/>
                  </a:lnTo>
                  <a:lnTo>
                    <a:pt x="710" y="2"/>
                  </a:lnTo>
                  <a:lnTo>
                    <a:pt x="721" y="2"/>
                  </a:lnTo>
                  <a:lnTo>
                    <a:pt x="731" y="2"/>
                  </a:lnTo>
                  <a:lnTo>
                    <a:pt x="742" y="4"/>
                  </a:lnTo>
                  <a:lnTo>
                    <a:pt x="751" y="6"/>
                  </a:lnTo>
                  <a:lnTo>
                    <a:pt x="761" y="6"/>
                  </a:lnTo>
                  <a:lnTo>
                    <a:pt x="770" y="6"/>
                  </a:lnTo>
                  <a:lnTo>
                    <a:pt x="780" y="8"/>
                  </a:lnTo>
                  <a:lnTo>
                    <a:pt x="788" y="10"/>
                  </a:lnTo>
                  <a:lnTo>
                    <a:pt x="797" y="12"/>
                  </a:lnTo>
                  <a:lnTo>
                    <a:pt x="805" y="12"/>
                  </a:lnTo>
                  <a:lnTo>
                    <a:pt x="812" y="14"/>
                  </a:lnTo>
                  <a:lnTo>
                    <a:pt x="820" y="16"/>
                  </a:lnTo>
                  <a:lnTo>
                    <a:pt x="826" y="17"/>
                  </a:lnTo>
                  <a:lnTo>
                    <a:pt x="831" y="17"/>
                  </a:lnTo>
                  <a:lnTo>
                    <a:pt x="839" y="19"/>
                  </a:lnTo>
                  <a:lnTo>
                    <a:pt x="845" y="21"/>
                  </a:lnTo>
                  <a:lnTo>
                    <a:pt x="850" y="23"/>
                  </a:lnTo>
                  <a:lnTo>
                    <a:pt x="854" y="23"/>
                  </a:lnTo>
                  <a:lnTo>
                    <a:pt x="860" y="25"/>
                  </a:lnTo>
                  <a:lnTo>
                    <a:pt x="864" y="27"/>
                  </a:lnTo>
                  <a:lnTo>
                    <a:pt x="867" y="29"/>
                  </a:lnTo>
                  <a:lnTo>
                    <a:pt x="875" y="31"/>
                  </a:lnTo>
                  <a:lnTo>
                    <a:pt x="881" y="33"/>
                  </a:lnTo>
                  <a:lnTo>
                    <a:pt x="886" y="35"/>
                  </a:lnTo>
                  <a:lnTo>
                    <a:pt x="894" y="38"/>
                  </a:lnTo>
                  <a:lnTo>
                    <a:pt x="900" y="40"/>
                  </a:lnTo>
                  <a:lnTo>
                    <a:pt x="905" y="44"/>
                  </a:lnTo>
                  <a:lnTo>
                    <a:pt x="913" y="46"/>
                  </a:lnTo>
                  <a:lnTo>
                    <a:pt x="919" y="50"/>
                  </a:lnTo>
                  <a:lnTo>
                    <a:pt x="924" y="52"/>
                  </a:lnTo>
                  <a:lnTo>
                    <a:pt x="930" y="56"/>
                  </a:lnTo>
                  <a:lnTo>
                    <a:pt x="936" y="57"/>
                  </a:lnTo>
                  <a:lnTo>
                    <a:pt x="942" y="61"/>
                  </a:lnTo>
                  <a:lnTo>
                    <a:pt x="947" y="63"/>
                  </a:lnTo>
                  <a:lnTo>
                    <a:pt x="953" y="67"/>
                  </a:lnTo>
                  <a:lnTo>
                    <a:pt x="957" y="69"/>
                  </a:lnTo>
                  <a:lnTo>
                    <a:pt x="962" y="73"/>
                  </a:lnTo>
                  <a:lnTo>
                    <a:pt x="970" y="76"/>
                  </a:lnTo>
                  <a:lnTo>
                    <a:pt x="980" y="82"/>
                  </a:lnTo>
                  <a:lnTo>
                    <a:pt x="985" y="86"/>
                  </a:lnTo>
                  <a:lnTo>
                    <a:pt x="991" y="90"/>
                  </a:lnTo>
                  <a:lnTo>
                    <a:pt x="997" y="92"/>
                  </a:lnTo>
                  <a:lnTo>
                    <a:pt x="1000" y="95"/>
                  </a:lnTo>
                  <a:lnTo>
                    <a:pt x="1002" y="97"/>
                  </a:lnTo>
                  <a:lnTo>
                    <a:pt x="959" y="97"/>
                  </a:lnTo>
                  <a:lnTo>
                    <a:pt x="957" y="95"/>
                  </a:lnTo>
                  <a:lnTo>
                    <a:pt x="953" y="94"/>
                  </a:lnTo>
                  <a:lnTo>
                    <a:pt x="949" y="92"/>
                  </a:lnTo>
                  <a:lnTo>
                    <a:pt x="943" y="88"/>
                  </a:lnTo>
                  <a:lnTo>
                    <a:pt x="936" y="84"/>
                  </a:lnTo>
                  <a:lnTo>
                    <a:pt x="930" y="82"/>
                  </a:lnTo>
                  <a:lnTo>
                    <a:pt x="923" y="78"/>
                  </a:lnTo>
                  <a:lnTo>
                    <a:pt x="917" y="76"/>
                  </a:lnTo>
                  <a:lnTo>
                    <a:pt x="911" y="73"/>
                  </a:lnTo>
                  <a:lnTo>
                    <a:pt x="907" y="71"/>
                  </a:lnTo>
                  <a:lnTo>
                    <a:pt x="902" y="69"/>
                  </a:lnTo>
                  <a:lnTo>
                    <a:pt x="896" y="67"/>
                  </a:lnTo>
                  <a:lnTo>
                    <a:pt x="890" y="65"/>
                  </a:lnTo>
                  <a:lnTo>
                    <a:pt x="884" y="63"/>
                  </a:lnTo>
                  <a:lnTo>
                    <a:pt x="879" y="61"/>
                  </a:lnTo>
                  <a:lnTo>
                    <a:pt x="871" y="59"/>
                  </a:lnTo>
                  <a:lnTo>
                    <a:pt x="865" y="56"/>
                  </a:lnTo>
                  <a:lnTo>
                    <a:pt x="858" y="54"/>
                  </a:lnTo>
                  <a:lnTo>
                    <a:pt x="852" y="52"/>
                  </a:lnTo>
                  <a:lnTo>
                    <a:pt x="843" y="50"/>
                  </a:lnTo>
                  <a:lnTo>
                    <a:pt x="837" y="48"/>
                  </a:lnTo>
                  <a:lnTo>
                    <a:pt x="829" y="46"/>
                  </a:lnTo>
                  <a:lnTo>
                    <a:pt x="822" y="46"/>
                  </a:lnTo>
                  <a:lnTo>
                    <a:pt x="812" y="44"/>
                  </a:lnTo>
                  <a:lnTo>
                    <a:pt x="805" y="42"/>
                  </a:lnTo>
                  <a:lnTo>
                    <a:pt x="795" y="40"/>
                  </a:lnTo>
                  <a:lnTo>
                    <a:pt x="788" y="38"/>
                  </a:lnTo>
                  <a:lnTo>
                    <a:pt x="778" y="36"/>
                  </a:lnTo>
                  <a:lnTo>
                    <a:pt x="769" y="36"/>
                  </a:lnTo>
                  <a:lnTo>
                    <a:pt x="759" y="35"/>
                  </a:lnTo>
                  <a:lnTo>
                    <a:pt x="750" y="35"/>
                  </a:lnTo>
                  <a:lnTo>
                    <a:pt x="740" y="35"/>
                  </a:lnTo>
                  <a:lnTo>
                    <a:pt x="731" y="35"/>
                  </a:lnTo>
                  <a:lnTo>
                    <a:pt x="719" y="35"/>
                  </a:lnTo>
                  <a:lnTo>
                    <a:pt x="710" y="35"/>
                  </a:lnTo>
                  <a:lnTo>
                    <a:pt x="700" y="35"/>
                  </a:lnTo>
                  <a:lnTo>
                    <a:pt x="689" y="35"/>
                  </a:lnTo>
                  <a:lnTo>
                    <a:pt x="677" y="35"/>
                  </a:lnTo>
                  <a:lnTo>
                    <a:pt x="668" y="36"/>
                  </a:lnTo>
                  <a:lnTo>
                    <a:pt x="656" y="36"/>
                  </a:lnTo>
                  <a:lnTo>
                    <a:pt x="645" y="38"/>
                  </a:lnTo>
                  <a:lnTo>
                    <a:pt x="634" y="38"/>
                  </a:lnTo>
                  <a:lnTo>
                    <a:pt x="622" y="42"/>
                  </a:lnTo>
                  <a:lnTo>
                    <a:pt x="611" y="44"/>
                  </a:lnTo>
                  <a:lnTo>
                    <a:pt x="597" y="46"/>
                  </a:lnTo>
                  <a:lnTo>
                    <a:pt x="586" y="50"/>
                  </a:lnTo>
                  <a:lnTo>
                    <a:pt x="575" y="52"/>
                  </a:lnTo>
                  <a:lnTo>
                    <a:pt x="561" y="56"/>
                  </a:lnTo>
                  <a:lnTo>
                    <a:pt x="550" y="59"/>
                  </a:lnTo>
                  <a:lnTo>
                    <a:pt x="537" y="63"/>
                  </a:lnTo>
                  <a:lnTo>
                    <a:pt x="525" y="67"/>
                  </a:lnTo>
                  <a:lnTo>
                    <a:pt x="512" y="73"/>
                  </a:lnTo>
                  <a:lnTo>
                    <a:pt x="499" y="76"/>
                  </a:lnTo>
                  <a:lnTo>
                    <a:pt x="487" y="82"/>
                  </a:lnTo>
                  <a:lnTo>
                    <a:pt x="474" y="90"/>
                  </a:lnTo>
                  <a:lnTo>
                    <a:pt x="461" y="94"/>
                  </a:lnTo>
                  <a:lnTo>
                    <a:pt x="447" y="99"/>
                  </a:lnTo>
                  <a:lnTo>
                    <a:pt x="436" y="105"/>
                  </a:lnTo>
                  <a:lnTo>
                    <a:pt x="423" y="113"/>
                  </a:lnTo>
                  <a:lnTo>
                    <a:pt x="411" y="120"/>
                  </a:lnTo>
                  <a:lnTo>
                    <a:pt x="398" y="128"/>
                  </a:lnTo>
                  <a:lnTo>
                    <a:pt x="386" y="133"/>
                  </a:lnTo>
                  <a:lnTo>
                    <a:pt x="377" y="143"/>
                  </a:lnTo>
                  <a:lnTo>
                    <a:pt x="365" y="151"/>
                  </a:lnTo>
                  <a:lnTo>
                    <a:pt x="354" y="156"/>
                  </a:lnTo>
                  <a:lnTo>
                    <a:pt x="345" y="166"/>
                  </a:lnTo>
                  <a:lnTo>
                    <a:pt x="335" y="173"/>
                  </a:lnTo>
                  <a:lnTo>
                    <a:pt x="326" y="183"/>
                  </a:lnTo>
                  <a:lnTo>
                    <a:pt x="316" y="190"/>
                  </a:lnTo>
                  <a:lnTo>
                    <a:pt x="305" y="200"/>
                  </a:lnTo>
                  <a:lnTo>
                    <a:pt x="297" y="210"/>
                  </a:lnTo>
                  <a:lnTo>
                    <a:pt x="288" y="217"/>
                  </a:lnTo>
                  <a:lnTo>
                    <a:pt x="280" y="227"/>
                  </a:lnTo>
                  <a:lnTo>
                    <a:pt x="270" y="236"/>
                  </a:lnTo>
                  <a:lnTo>
                    <a:pt x="263" y="246"/>
                  </a:lnTo>
                  <a:lnTo>
                    <a:pt x="255" y="255"/>
                  </a:lnTo>
                  <a:lnTo>
                    <a:pt x="248" y="265"/>
                  </a:lnTo>
                  <a:lnTo>
                    <a:pt x="240" y="274"/>
                  </a:lnTo>
                  <a:lnTo>
                    <a:pt x="234" y="284"/>
                  </a:lnTo>
                  <a:lnTo>
                    <a:pt x="227" y="293"/>
                  </a:lnTo>
                  <a:lnTo>
                    <a:pt x="219" y="303"/>
                  </a:lnTo>
                  <a:lnTo>
                    <a:pt x="212" y="312"/>
                  </a:lnTo>
                  <a:lnTo>
                    <a:pt x="206" y="322"/>
                  </a:lnTo>
                  <a:lnTo>
                    <a:pt x="200" y="331"/>
                  </a:lnTo>
                  <a:lnTo>
                    <a:pt x="194" y="341"/>
                  </a:lnTo>
                  <a:lnTo>
                    <a:pt x="189" y="350"/>
                  </a:lnTo>
                  <a:lnTo>
                    <a:pt x="183" y="362"/>
                  </a:lnTo>
                  <a:lnTo>
                    <a:pt x="179" y="371"/>
                  </a:lnTo>
                  <a:lnTo>
                    <a:pt x="173" y="381"/>
                  </a:lnTo>
                  <a:lnTo>
                    <a:pt x="168" y="390"/>
                  </a:lnTo>
                  <a:lnTo>
                    <a:pt x="164" y="400"/>
                  </a:lnTo>
                  <a:lnTo>
                    <a:pt x="158" y="409"/>
                  </a:lnTo>
                  <a:lnTo>
                    <a:pt x="154" y="419"/>
                  </a:lnTo>
                  <a:lnTo>
                    <a:pt x="151" y="428"/>
                  </a:lnTo>
                  <a:lnTo>
                    <a:pt x="147" y="438"/>
                  </a:lnTo>
                  <a:lnTo>
                    <a:pt x="143" y="447"/>
                  </a:lnTo>
                  <a:lnTo>
                    <a:pt x="139" y="455"/>
                  </a:lnTo>
                  <a:lnTo>
                    <a:pt x="135" y="464"/>
                  </a:lnTo>
                  <a:lnTo>
                    <a:pt x="134" y="474"/>
                  </a:lnTo>
                  <a:lnTo>
                    <a:pt x="128" y="483"/>
                  </a:lnTo>
                  <a:lnTo>
                    <a:pt x="126" y="491"/>
                  </a:lnTo>
                  <a:lnTo>
                    <a:pt x="124" y="500"/>
                  </a:lnTo>
                  <a:lnTo>
                    <a:pt x="122" y="510"/>
                  </a:lnTo>
                  <a:lnTo>
                    <a:pt x="118" y="516"/>
                  </a:lnTo>
                  <a:lnTo>
                    <a:pt x="116" y="525"/>
                  </a:lnTo>
                  <a:lnTo>
                    <a:pt x="113" y="533"/>
                  </a:lnTo>
                  <a:lnTo>
                    <a:pt x="113" y="540"/>
                  </a:lnTo>
                  <a:lnTo>
                    <a:pt x="109" y="548"/>
                  </a:lnTo>
                  <a:lnTo>
                    <a:pt x="107" y="556"/>
                  </a:lnTo>
                  <a:lnTo>
                    <a:pt x="107" y="563"/>
                  </a:lnTo>
                  <a:lnTo>
                    <a:pt x="105" y="571"/>
                  </a:lnTo>
                  <a:lnTo>
                    <a:pt x="103" y="576"/>
                  </a:lnTo>
                  <a:lnTo>
                    <a:pt x="103" y="582"/>
                  </a:lnTo>
                  <a:lnTo>
                    <a:pt x="101" y="590"/>
                  </a:lnTo>
                  <a:lnTo>
                    <a:pt x="101" y="595"/>
                  </a:lnTo>
                  <a:lnTo>
                    <a:pt x="99" y="601"/>
                  </a:lnTo>
                  <a:lnTo>
                    <a:pt x="99" y="607"/>
                  </a:lnTo>
                  <a:lnTo>
                    <a:pt x="99" y="613"/>
                  </a:lnTo>
                  <a:lnTo>
                    <a:pt x="99" y="618"/>
                  </a:lnTo>
                  <a:lnTo>
                    <a:pt x="97" y="622"/>
                  </a:lnTo>
                  <a:lnTo>
                    <a:pt x="97" y="626"/>
                  </a:lnTo>
                  <a:lnTo>
                    <a:pt x="96" y="632"/>
                  </a:lnTo>
                  <a:lnTo>
                    <a:pt x="96" y="637"/>
                  </a:lnTo>
                  <a:lnTo>
                    <a:pt x="96" y="641"/>
                  </a:lnTo>
                  <a:lnTo>
                    <a:pt x="96" y="647"/>
                  </a:lnTo>
                  <a:lnTo>
                    <a:pt x="96" y="651"/>
                  </a:lnTo>
                  <a:lnTo>
                    <a:pt x="96" y="656"/>
                  </a:lnTo>
                  <a:lnTo>
                    <a:pt x="94" y="660"/>
                  </a:lnTo>
                  <a:lnTo>
                    <a:pt x="94" y="666"/>
                  </a:lnTo>
                  <a:lnTo>
                    <a:pt x="92" y="670"/>
                  </a:lnTo>
                  <a:lnTo>
                    <a:pt x="92" y="675"/>
                  </a:lnTo>
                  <a:lnTo>
                    <a:pt x="92" y="681"/>
                  </a:lnTo>
                  <a:lnTo>
                    <a:pt x="92" y="687"/>
                  </a:lnTo>
                  <a:lnTo>
                    <a:pt x="92" y="692"/>
                  </a:lnTo>
                  <a:lnTo>
                    <a:pt x="92" y="698"/>
                  </a:lnTo>
                  <a:lnTo>
                    <a:pt x="92" y="702"/>
                  </a:lnTo>
                  <a:lnTo>
                    <a:pt x="92" y="708"/>
                  </a:lnTo>
                  <a:lnTo>
                    <a:pt x="90" y="713"/>
                  </a:lnTo>
                  <a:lnTo>
                    <a:pt x="90" y="719"/>
                  </a:lnTo>
                  <a:lnTo>
                    <a:pt x="90" y="723"/>
                  </a:lnTo>
                  <a:lnTo>
                    <a:pt x="90" y="729"/>
                  </a:lnTo>
                  <a:lnTo>
                    <a:pt x="90" y="734"/>
                  </a:lnTo>
                  <a:lnTo>
                    <a:pt x="90" y="742"/>
                  </a:lnTo>
                  <a:lnTo>
                    <a:pt x="90" y="746"/>
                  </a:lnTo>
                  <a:lnTo>
                    <a:pt x="90" y="753"/>
                  </a:lnTo>
                  <a:lnTo>
                    <a:pt x="90" y="757"/>
                  </a:lnTo>
                  <a:lnTo>
                    <a:pt x="92" y="765"/>
                  </a:lnTo>
                  <a:lnTo>
                    <a:pt x="92" y="770"/>
                  </a:lnTo>
                  <a:lnTo>
                    <a:pt x="92" y="776"/>
                  </a:lnTo>
                  <a:lnTo>
                    <a:pt x="94" y="782"/>
                  </a:lnTo>
                  <a:lnTo>
                    <a:pt x="94" y="789"/>
                  </a:lnTo>
                  <a:lnTo>
                    <a:pt x="94" y="795"/>
                  </a:lnTo>
                  <a:lnTo>
                    <a:pt x="96" y="801"/>
                  </a:lnTo>
                  <a:lnTo>
                    <a:pt x="96" y="806"/>
                  </a:lnTo>
                  <a:lnTo>
                    <a:pt x="96" y="814"/>
                  </a:lnTo>
                  <a:lnTo>
                    <a:pt x="96" y="820"/>
                  </a:lnTo>
                  <a:lnTo>
                    <a:pt x="97" y="825"/>
                  </a:lnTo>
                  <a:lnTo>
                    <a:pt x="99" y="833"/>
                  </a:lnTo>
                  <a:lnTo>
                    <a:pt x="101" y="841"/>
                  </a:lnTo>
                  <a:lnTo>
                    <a:pt x="101" y="846"/>
                  </a:lnTo>
                  <a:lnTo>
                    <a:pt x="103" y="854"/>
                  </a:lnTo>
                  <a:lnTo>
                    <a:pt x="103" y="860"/>
                  </a:lnTo>
                  <a:lnTo>
                    <a:pt x="105" y="867"/>
                  </a:lnTo>
                  <a:lnTo>
                    <a:pt x="107" y="875"/>
                  </a:lnTo>
                  <a:lnTo>
                    <a:pt x="109" y="881"/>
                  </a:lnTo>
                  <a:lnTo>
                    <a:pt x="111" y="888"/>
                  </a:lnTo>
                  <a:lnTo>
                    <a:pt x="113" y="898"/>
                  </a:lnTo>
                  <a:lnTo>
                    <a:pt x="115" y="903"/>
                  </a:lnTo>
                  <a:lnTo>
                    <a:pt x="118" y="911"/>
                  </a:lnTo>
                  <a:lnTo>
                    <a:pt x="120" y="919"/>
                  </a:lnTo>
                  <a:lnTo>
                    <a:pt x="122" y="926"/>
                  </a:lnTo>
                  <a:lnTo>
                    <a:pt x="124" y="934"/>
                  </a:lnTo>
                  <a:lnTo>
                    <a:pt x="128" y="941"/>
                  </a:lnTo>
                  <a:lnTo>
                    <a:pt x="130" y="949"/>
                  </a:lnTo>
                  <a:lnTo>
                    <a:pt x="134" y="959"/>
                  </a:lnTo>
                  <a:lnTo>
                    <a:pt x="135" y="964"/>
                  </a:lnTo>
                  <a:lnTo>
                    <a:pt x="139" y="974"/>
                  </a:lnTo>
                  <a:lnTo>
                    <a:pt x="143" y="981"/>
                  </a:lnTo>
                  <a:lnTo>
                    <a:pt x="147" y="991"/>
                  </a:lnTo>
                  <a:lnTo>
                    <a:pt x="151" y="998"/>
                  </a:lnTo>
                  <a:lnTo>
                    <a:pt x="154" y="1008"/>
                  </a:lnTo>
                  <a:lnTo>
                    <a:pt x="158" y="1017"/>
                  </a:lnTo>
                  <a:lnTo>
                    <a:pt x="162" y="1027"/>
                  </a:lnTo>
                  <a:lnTo>
                    <a:pt x="183" y="1071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Freeform 29"/>
            <p:cNvSpPr>
              <a:spLocks/>
            </p:cNvSpPr>
            <p:nvPr/>
          </p:nvSpPr>
          <p:spPr bwMode="auto">
            <a:xfrm>
              <a:off x="2899" y="2153"/>
              <a:ext cx="317" cy="227"/>
            </a:xfrm>
            <a:custGeom>
              <a:avLst/>
              <a:gdLst>
                <a:gd name="T0" fmla="*/ 180 w 633"/>
                <a:gd name="T1" fmla="*/ 174 h 454"/>
                <a:gd name="T2" fmla="*/ 165 w 633"/>
                <a:gd name="T3" fmla="*/ 180 h 454"/>
                <a:gd name="T4" fmla="*/ 152 w 633"/>
                <a:gd name="T5" fmla="*/ 184 h 454"/>
                <a:gd name="T6" fmla="*/ 138 w 633"/>
                <a:gd name="T7" fmla="*/ 187 h 454"/>
                <a:gd name="T8" fmla="*/ 123 w 633"/>
                <a:gd name="T9" fmla="*/ 190 h 454"/>
                <a:gd name="T10" fmla="*/ 106 w 633"/>
                <a:gd name="T11" fmla="*/ 193 h 454"/>
                <a:gd name="T12" fmla="*/ 88 w 633"/>
                <a:gd name="T13" fmla="*/ 195 h 454"/>
                <a:gd name="T14" fmla="*/ 69 w 633"/>
                <a:gd name="T15" fmla="*/ 195 h 454"/>
                <a:gd name="T16" fmla="*/ 50 w 633"/>
                <a:gd name="T17" fmla="*/ 194 h 454"/>
                <a:gd name="T18" fmla="*/ 30 w 633"/>
                <a:gd name="T19" fmla="*/ 191 h 454"/>
                <a:gd name="T20" fmla="*/ 10 w 633"/>
                <a:gd name="T21" fmla="*/ 187 h 454"/>
                <a:gd name="T22" fmla="*/ 11 w 633"/>
                <a:gd name="T23" fmla="*/ 167 h 454"/>
                <a:gd name="T24" fmla="*/ 21 w 633"/>
                <a:gd name="T25" fmla="*/ 169 h 454"/>
                <a:gd name="T26" fmla="*/ 35 w 633"/>
                <a:gd name="T27" fmla="*/ 171 h 454"/>
                <a:gd name="T28" fmla="*/ 51 w 633"/>
                <a:gd name="T29" fmla="*/ 173 h 454"/>
                <a:gd name="T30" fmla="*/ 70 w 633"/>
                <a:gd name="T31" fmla="*/ 174 h 454"/>
                <a:gd name="T32" fmla="*/ 90 w 633"/>
                <a:gd name="T33" fmla="*/ 171 h 454"/>
                <a:gd name="T34" fmla="*/ 113 w 633"/>
                <a:gd name="T35" fmla="*/ 167 h 454"/>
                <a:gd name="T36" fmla="*/ 138 w 633"/>
                <a:gd name="T37" fmla="*/ 158 h 454"/>
                <a:gd name="T38" fmla="*/ 164 w 633"/>
                <a:gd name="T39" fmla="*/ 146 h 454"/>
                <a:gd name="T40" fmla="*/ 191 w 633"/>
                <a:gd name="T41" fmla="*/ 127 h 454"/>
                <a:gd name="T42" fmla="*/ 221 w 633"/>
                <a:gd name="T43" fmla="*/ 106 h 454"/>
                <a:gd name="T44" fmla="*/ 248 w 633"/>
                <a:gd name="T45" fmla="*/ 78 h 454"/>
                <a:gd name="T46" fmla="*/ 268 w 633"/>
                <a:gd name="T47" fmla="*/ 56 h 454"/>
                <a:gd name="T48" fmla="*/ 281 w 633"/>
                <a:gd name="T49" fmla="*/ 39 h 454"/>
                <a:gd name="T50" fmla="*/ 287 w 633"/>
                <a:gd name="T51" fmla="*/ 26 h 454"/>
                <a:gd name="T52" fmla="*/ 287 w 633"/>
                <a:gd name="T53" fmla="*/ 14 h 454"/>
                <a:gd name="T54" fmla="*/ 275 w 633"/>
                <a:gd name="T55" fmla="*/ 7 h 454"/>
                <a:gd name="T56" fmla="*/ 257 w 633"/>
                <a:gd name="T57" fmla="*/ 9 h 454"/>
                <a:gd name="T58" fmla="*/ 242 w 633"/>
                <a:gd name="T59" fmla="*/ 13 h 454"/>
                <a:gd name="T60" fmla="*/ 228 w 633"/>
                <a:gd name="T61" fmla="*/ 7 h 454"/>
                <a:gd name="T62" fmla="*/ 241 w 633"/>
                <a:gd name="T63" fmla="*/ 3 h 454"/>
                <a:gd name="T64" fmla="*/ 259 w 633"/>
                <a:gd name="T65" fmla="*/ 0 h 454"/>
                <a:gd name="T66" fmla="*/ 279 w 633"/>
                <a:gd name="T67" fmla="*/ 1 h 454"/>
                <a:gd name="T68" fmla="*/ 298 w 633"/>
                <a:gd name="T69" fmla="*/ 9 h 454"/>
                <a:gd name="T70" fmla="*/ 310 w 633"/>
                <a:gd name="T71" fmla="*/ 22 h 454"/>
                <a:gd name="T72" fmla="*/ 315 w 633"/>
                <a:gd name="T73" fmla="*/ 34 h 454"/>
                <a:gd name="T74" fmla="*/ 317 w 633"/>
                <a:gd name="T75" fmla="*/ 47 h 454"/>
                <a:gd name="T76" fmla="*/ 316 w 633"/>
                <a:gd name="T77" fmla="*/ 59 h 454"/>
                <a:gd name="T78" fmla="*/ 313 w 633"/>
                <a:gd name="T79" fmla="*/ 72 h 454"/>
                <a:gd name="T80" fmla="*/ 305 w 633"/>
                <a:gd name="T81" fmla="*/ 87 h 454"/>
                <a:gd name="T82" fmla="*/ 289 w 633"/>
                <a:gd name="T83" fmla="*/ 107 h 454"/>
                <a:gd name="T84" fmla="*/ 270 w 633"/>
                <a:gd name="T85" fmla="*/ 124 h 454"/>
                <a:gd name="T86" fmla="*/ 258 w 633"/>
                <a:gd name="T87" fmla="*/ 132 h 454"/>
                <a:gd name="T88" fmla="*/ 247 w 633"/>
                <a:gd name="T89" fmla="*/ 140 h 454"/>
                <a:gd name="T90" fmla="*/ 235 w 633"/>
                <a:gd name="T91" fmla="*/ 148 h 454"/>
                <a:gd name="T92" fmla="*/ 224 w 633"/>
                <a:gd name="T93" fmla="*/ 155 h 454"/>
                <a:gd name="T94" fmla="*/ 232 w 633"/>
                <a:gd name="T95" fmla="*/ 215 h 454"/>
                <a:gd name="T96" fmla="*/ 222 w 633"/>
                <a:gd name="T97" fmla="*/ 218 h 454"/>
                <a:gd name="T98" fmla="*/ 203 w 633"/>
                <a:gd name="T99" fmla="*/ 223 h 454"/>
                <a:gd name="T100" fmla="*/ 190 w 633"/>
                <a:gd name="T101" fmla="*/ 227 h 4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3"/>
                <a:gd name="T154" fmla="*/ 0 h 454"/>
                <a:gd name="T155" fmla="*/ 633 w 633"/>
                <a:gd name="T156" fmla="*/ 454 h 4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3" h="454">
                  <a:moveTo>
                    <a:pt x="380" y="454"/>
                  </a:moveTo>
                  <a:lnTo>
                    <a:pt x="375" y="367"/>
                  </a:lnTo>
                  <a:lnTo>
                    <a:pt x="369" y="344"/>
                  </a:lnTo>
                  <a:lnTo>
                    <a:pt x="367" y="344"/>
                  </a:lnTo>
                  <a:lnTo>
                    <a:pt x="360" y="348"/>
                  </a:lnTo>
                  <a:lnTo>
                    <a:pt x="356" y="350"/>
                  </a:lnTo>
                  <a:lnTo>
                    <a:pt x="350" y="352"/>
                  </a:lnTo>
                  <a:lnTo>
                    <a:pt x="344" y="354"/>
                  </a:lnTo>
                  <a:lnTo>
                    <a:pt x="339" y="356"/>
                  </a:lnTo>
                  <a:lnTo>
                    <a:pt x="329" y="359"/>
                  </a:lnTo>
                  <a:lnTo>
                    <a:pt x="322" y="361"/>
                  </a:lnTo>
                  <a:lnTo>
                    <a:pt x="316" y="361"/>
                  </a:lnTo>
                  <a:lnTo>
                    <a:pt x="312" y="365"/>
                  </a:lnTo>
                  <a:lnTo>
                    <a:pt x="306" y="365"/>
                  </a:lnTo>
                  <a:lnTo>
                    <a:pt x="303" y="367"/>
                  </a:lnTo>
                  <a:lnTo>
                    <a:pt x="297" y="369"/>
                  </a:lnTo>
                  <a:lnTo>
                    <a:pt x="291" y="371"/>
                  </a:lnTo>
                  <a:lnTo>
                    <a:pt x="285" y="371"/>
                  </a:lnTo>
                  <a:lnTo>
                    <a:pt x="282" y="373"/>
                  </a:lnTo>
                  <a:lnTo>
                    <a:pt x="276" y="373"/>
                  </a:lnTo>
                  <a:lnTo>
                    <a:pt x="270" y="376"/>
                  </a:lnTo>
                  <a:lnTo>
                    <a:pt x="264" y="376"/>
                  </a:lnTo>
                  <a:lnTo>
                    <a:pt x="259" y="378"/>
                  </a:lnTo>
                  <a:lnTo>
                    <a:pt x="251" y="380"/>
                  </a:lnTo>
                  <a:lnTo>
                    <a:pt x="245" y="380"/>
                  </a:lnTo>
                  <a:lnTo>
                    <a:pt x="238" y="382"/>
                  </a:lnTo>
                  <a:lnTo>
                    <a:pt x="232" y="384"/>
                  </a:lnTo>
                  <a:lnTo>
                    <a:pt x="225" y="384"/>
                  </a:lnTo>
                  <a:lnTo>
                    <a:pt x="217" y="384"/>
                  </a:lnTo>
                  <a:lnTo>
                    <a:pt x="211" y="386"/>
                  </a:lnTo>
                  <a:lnTo>
                    <a:pt x="204" y="388"/>
                  </a:lnTo>
                  <a:lnTo>
                    <a:pt x="196" y="388"/>
                  </a:lnTo>
                  <a:lnTo>
                    <a:pt x="190" y="388"/>
                  </a:lnTo>
                  <a:lnTo>
                    <a:pt x="183" y="388"/>
                  </a:lnTo>
                  <a:lnTo>
                    <a:pt x="175" y="390"/>
                  </a:lnTo>
                  <a:lnTo>
                    <a:pt x="168" y="390"/>
                  </a:lnTo>
                  <a:lnTo>
                    <a:pt x="160" y="390"/>
                  </a:lnTo>
                  <a:lnTo>
                    <a:pt x="152" y="390"/>
                  </a:lnTo>
                  <a:lnTo>
                    <a:pt x="147" y="390"/>
                  </a:lnTo>
                  <a:lnTo>
                    <a:pt x="137" y="390"/>
                  </a:lnTo>
                  <a:lnTo>
                    <a:pt x="130" y="390"/>
                  </a:lnTo>
                  <a:lnTo>
                    <a:pt x="122" y="390"/>
                  </a:lnTo>
                  <a:lnTo>
                    <a:pt x="114" y="390"/>
                  </a:lnTo>
                  <a:lnTo>
                    <a:pt x="107" y="388"/>
                  </a:lnTo>
                  <a:lnTo>
                    <a:pt x="99" y="388"/>
                  </a:lnTo>
                  <a:lnTo>
                    <a:pt x="91" y="386"/>
                  </a:lnTo>
                  <a:lnTo>
                    <a:pt x="84" y="386"/>
                  </a:lnTo>
                  <a:lnTo>
                    <a:pt x="74" y="384"/>
                  </a:lnTo>
                  <a:lnTo>
                    <a:pt x="67" y="384"/>
                  </a:lnTo>
                  <a:lnTo>
                    <a:pt x="59" y="382"/>
                  </a:lnTo>
                  <a:lnTo>
                    <a:pt x="52" y="380"/>
                  </a:lnTo>
                  <a:lnTo>
                    <a:pt x="44" y="378"/>
                  </a:lnTo>
                  <a:lnTo>
                    <a:pt x="36" y="376"/>
                  </a:lnTo>
                  <a:lnTo>
                    <a:pt x="27" y="375"/>
                  </a:lnTo>
                  <a:lnTo>
                    <a:pt x="19" y="37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10" y="329"/>
                  </a:lnTo>
                  <a:lnTo>
                    <a:pt x="14" y="331"/>
                  </a:lnTo>
                  <a:lnTo>
                    <a:pt x="21" y="333"/>
                  </a:lnTo>
                  <a:lnTo>
                    <a:pt x="25" y="333"/>
                  </a:lnTo>
                  <a:lnTo>
                    <a:pt x="29" y="335"/>
                  </a:lnTo>
                  <a:lnTo>
                    <a:pt x="33" y="337"/>
                  </a:lnTo>
                  <a:lnTo>
                    <a:pt x="38" y="338"/>
                  </a:lnTo>
                  <a:lnTo>
                    <a:pt x="42" y="338"/>
                  </a:lnTo>
                  <a:lnTo>
                    <a:pt x="46" y="338"/>
                  </a:lnTo>
                  <a:lnTo>
                    <a:pt x="52" y="338"/>
                  </a:lnTo>
                  <a:lnTo>
                    <a:pt x="57" y="340"/>
                  </a:lnTo>
                  <a:lnTo>
                    <a:pt x="61" y="342"/>
                  </a:lnTo>
                  <a:lnTo>
                    <a:pt x="69" y="342"/>
                  </a:lnTo>
                  <a:lnTo>
                    <a:pt x="74" y="344"/>
                  </a:lnTo>
                  <a:lnTo>
                    <a:pt x="80" y="344"/>
                  </a:lnTo>
                  <a:lnTo>
                    <a:pt x="86" y="344"/>
                  </a:lnTo>
                  <a:lnTo>
                    <a:pt x="93" y="346"/>
                  </a:lnTo>
                  <a:lnTo>
                    <a:pt x="101" y="346"/>
                  </a:lnTo>
                  <a:lnTo>
                    <a:pt x="107" y="346"/>
                  </a:lnTo>
                  <a:lnTo>
                    <a:pt x="114" y="346"/>
                  </a:lnTo>
                  <a:lnTo>
                    <a:pt x="122" y="346"/>
                  </a:lnTo>
                  <a:lnTo>
                    <a:pt x="130" y="346"/>
                  </a:lnTo>
                  <a:lnTo>
                    <a:pt x="139" y="348"/>
                  </a:lnTo>
                  <a:lnTo>
                    <a:pt x="147" y="346"/>
                  </a:lnTo>
                  <a:lnTo>
                    <a:pt x="154" y="344"/>
                  </a:lnTo>
                  <a:lnTo>
                    <a:pt x="162" y="344"/>
                  </a:lnTo>
                  <a:lnTo>
                    <a:pt x="171" y="344"/>
                  </a:lnTo>
                  <a:lnTo>
                    <a:pt x="179" y="342"/>
                  </a:lnTo>
                  <a:lnTo>
                    <a:pt x="188" y="340"/>
                  </a:lnTo>
                  <a:lnTo>
                    <a:pt x="198" y="338"/>
                  </a:lnTo>
                  <a:lnTo>
                    <a:pt x="207" y="338"/>
                  </a:lnTo>
                  <a:lnTo>
                    <a:pt x="217" y="335"/>
                  </a:lnTo>
                  <a:lnTo>
                    <a:pt x="225" y="333"/>
                  </a:lnTo>
                  <a:lnTo>
                    <a:pt x="234" y="329"/>
                  </a:lnTo>
                  <a:lnTo>
                    <a:pt x="245" y="327"/>
                  </a:lnTo>
                  <a:lnTo>
                    <a:pt x="255" y="323"/>
                  </a:lnTo>
                  <a:lnTo>
                    <a:pt x="264" y="319"/>
                  </a:lnTo>
                  <a:lnTo>
                    <a:pt x="276" y="316"/>
                  </a:lnTo>
                  <a:lnTo>
                    <a:pt x="285" y="312"/>
                  </a:lnTo>
                  <a:lnTo>
                    <a:pt x="295" y="306"/>
                  </a:lnTo>
                  <a:lnTo>
                    <a:pt x="306" y="300"/>
                  </a:lnTo>
                  <a:lnTo>
                    <a:pt x="316" y="295"/>
                  </a:lnTo>
                  <a:lnTo>
                    <a:pt x="327" y="291"/>
                  </a:lnTo>
                  <a:lnTo>
                    <a:pt x="339" y="283"/>
                  </a:lnTo>
                  <a:lnTo>
                    <a:pt x="350" y="278"/>
                  </a:lnTo>
                  <a:lnTo>
                    <a:pt x="360" y="270"/>
                  </a:lnTo>
                  <a:lnTo>
                    <a:pt x="373" y="264"/>
                  </a:lnTo>
                  <a:lnTo>
                    <a:pt x="382" y="255"/>
                  </a:lnTo>
                  <a:lnTo>
                    <a:pt x="394" y="247"/>
                  </a:lnTo>
                  <a:lnTo>
                    <a:pt x="405" y="240"/>
                  </a:lnTo>
                  <a:lnTo>
                    <a:pt x="418" y="230"/>
                  </a:lnTo>
                  <a:lnTo>
                    <a:pt x="430" y="221"/>
                  </a:lnTo>
                  <a:lnTo>
                    <a:pt x="441" y="211"/>
                  </a:lnTo>
                  <a:lnTo>
                    <a:pt x="453" y="200"/>
                  </a:lnTo>
                  <a:lnTo>
                    <a:pt x="464" y="190"/>
                  </a:lnTo>
                  <a:lnTo>
                    <a:pt x="476" y="179"/>
                  </a:lnTo>
                  <a:lnTo>
                    <a:pt x="485" y="167"/>
                  </a:lnTo>
                  <a:lnTo>
                    <a:pt x="496" y="156"/>
                  </a:lnTo>
                  <a:lnTo>
                    <a:pt x="506" y="148"/>
                  </a:lnTo>
                  <a:lnTo>
                    <a:pt x="514" y="139"/>
                  </a:lnTo>
                  <a:lnTo>
                    <a:pt x="521" y="129"/>
                  </a:lnTo>
                  <a:lnTo>
                    <a:pt x="529" y="120"/>
                  </a:lnTo>
                  <a:lnTo>
                    <a:pt x="536" y="112"/>
                  </a:lnTo>
                  <a:lnTo>
                    <a:pt x="542" y="105"/>
                  </a:lnTo>
                  <a:lnTo>
                    <a:pt x="548" y="97"/>
                  </a:lnTo>
                  <a:lnTo>
                    <a:pt x="553" y="89"/>
                  </a:lnTo>
                  <a:lnTo>
                    <a:pt x="557" y="84"/>
                  </a:lnTo>
                  <a:lnTo>
                    <a:pt x="561" y="78"/>
                  </a:lnTo>
                  <a:lnTo>
                    <a:pt x="565" y="72"/>
                  </a:lnTo>
                  <a:lnTo>
                    <a:pt x="569" y="68"/>
                  </a:lnTo>
                  <a:lnTo>
                    <a:pt x="571" y="63"/>
                  </a:lnTo>
                  <a:lnTo>
                    <a:pt x="572" y="57"/>
                  </a:lnTo>
                  <a:lnTo>
                    <a:pt x="574" y="51"/>
                  </a:lnTo>
                  <a:lnTo>
                    <a:pt x="574" y="48"/>
                  </a:lnTo>
                  <a:lnTo>
                    <a:pt x="576" y="46"/>
                  </a:lnTo>
                  <a:lnTo>
                    <a:pt x="576" y="36"/>
                  </a:lnTo>
                  <a:lnTo>
                    <a:pt x="576" y="32"/>
                  </a:lnTo>
                  <a:lnTo>
                    <a:pt x="574" y="27"/>
                  </a:lnTo>
                  <a:lnTo>
                    <a:pt x="572" y="23"/>
                  </a:lnTo>
                  <a:lnTo>
                    <a:pt x="567" y="19"/>
                  </a:lnTo>
                  <a:lnTo>
                    <a:pt x="563" y="17"/>
                  </a:lnTo>
                  <a:lnTo>
                    <a:pt x="557" y="15"/>
                  </a:lnTo>
                  <a:lnTo>
                    <a:pt x="550" y="15"/>
                  </a:lnTo>
                  <a:lnTo>
                    <a:pt x="542" y="15"/>
                  </a:lnTo>
                  <a:lnTo>
                    <a:pt x="536" y="15"/>
                  </a:lnTo>
                  <a:lnTo>
                    <a:pt x="529" y="15"/>
                  </a:lnTo>
                  <a:lnTo>
                    <a:pt x="521" y="17"/>
                  </a:lnTo>
                  <a:lnTo>
                    <a:pt x="514" y="17"/>
                  </a:lnTo>
                  <a:lnTo>
                    <a:pt x="508" y="19"/>
                  </a:lnTo>
                  <a:lnTo>
                    <a:pt x="500" y="21"/>
                  </a:lnTo>
                  <a:lnTo>
                    <a:pt x="495" y="23"/>
                  </a:lnTo>
                  <a:lnTo>
                    <a:pt x="489" y="23"/>
                  </a:lnTo>
                  <a:lnTo>
                    <a:pt x="483" y="25"/>
                  </a:lnTo>
                  <a:lnTo>
                    <a:pt x="476" y="27"/>
                  </a:lnTo>
                  <a:lnTo>
                    <a:pt x="476" y="29"/>
                  </a:lnTo>
                  <a:lnTo>
                    <a:pt x="451" y="15"/>
                  </a:lnTo>
                  <a:lnTo>
                    <a:pt x="453" y="13"/>
                  </a:lnTo>
                  <a:lnTo>
                    <a:pt x="456" y="13"/>
                  </a:lnTo>
                  <a:lnTo>
                    <a:pt x="460" y="11"/>
                  </a:lnTo>
                  <a:lnTo>
                    <a:pt x="464" y="10"/>
                  </a:lnTo>
                  <a:lnTo>
                    <a:pt x="470" y="8"/>
                  </a:lnTo>
                  <a:lnTo>
                    <a:pt x="476" y="8"/>
                  </a:lnTo>
                  <a:lnTo>
                    <a:pt x="481" y="6"/>
                  </a:lnTo>
                  <a:lnTo>
                    <a:pt x="489" y="6"/>
                  </a:lnTo>
                  <a:lnTo>
                    <a:pt x="495" y="4"/>
                  </a:lnTo>
                  <a:lnTo>
                    <a:pt x="502" y="2"/>
                  </a:lnTo>
                  <a:lnTo>
                    <a:pt x="510" y="2"/>
                  </a:lnTo>
                  <a:lnTo>
                    <a:pt x="517" y="0"/>
                  </a:lnTo>
                  <a:lnTo>
                    <a:pt x="525" y="0"/>
                  </a:lnTo>
                  <a:lnTo>
                    <a:pt x="534" y="2"/>
                  </a:lnTo>
                  <a:lnTo>
                    <a:pt x="542" y="2"/>
                  </a:lnTo>
                  <a:lnTo>
                    <a:pt x="550" y="2"/>
                  </a:lnTo>
                  <a:lnTo>
                    <a:pt x="557" y="2"/>
                  </a:lnTo>
                  <a:lnTo>
                    <a:pt x="567" y="6"/>
                  </a:lnTo>
                  <a:lnTo>
                    <a:pt x="574" y="6"/>
                  </a:lnTo>
                  <a:lnTo>
                    <a:pt x="582" y="10"/>
                  </a:lnTo>
                  <a:lnTo>
                    <a:pt x="590" y="13"/>
                  </a:lnTo>
                  <a:lnTo>
                    <a:pt x="595" y="17"/>
                  </a:lnTo>
                  <a:lnTo>
                    <a:pt x="601" y="21"/>
                  </a:lnTo>
                  <a:lnTo>
                    <a:pt x="609" y="27"/>
                  </a:lnTo>
                  <a:lnTo>
                    <a:pt x="612" y="34"/>
                  </a:lnTo>
                  <a:lnTo>
                    <a:pt x="618" y="40"/>
                  </a:lnTo>
                  <a:lnTo>
                    <a:pt x="620" y="44"/>
                  </a:lnTo>
                  <a:lnTo>
                    <a:pt x="624" y="48"/>
                  </a:lnTo>
                  <a:lnTo>
                    <a:pt x="624" y="51"/>
                  </a:lnTo>
                  <a:lnTo>
                    <a:pt x="628" y="57"/>
                  </a:lnTo>
                  <a:lnTo>
                    <a:pt x="628" y="61"/>
                  </a:lnTo>
                  <a:lnTo>
                    <a:pt x="629" y="67"/>
                  </a:lnTo>
                  <a:lnTo>
                    <a:pt x="631" y="72"/>
                  </a:lnTo>
                  <a:lnTo>
                    <a:pt x="633" y="78"/>
                  </a:lnTo>
                  <a:lnTo>
                    <a:pt x="633" y="82"/>
                  </a:lnTo>
                  <a:lnTo>
                    <a:pt x="633" y="88"/>
                  </a:lnTo>
                  <a:lnTo>
                    <a:pt x="633" y="93"/>
                  </a:lnTo>
                  <a:lnTo>
                    <a:pt x="633" y="99"/>
                  </a:lnTo>
                  <a:lnTo>
                    <a:pt x="633" y="103"/>
                  </a:lnTo>
                  <a:lnTo>
                    <a:pt x="633" y="108"/>
                  </a:lnTo>
                  <a:lnTo>
                    <a:pt x="631" y="112"/>
                  </a:lnTo>
                  <a:lnTo>
                    <a:pt x="631" y="118"/>
                  </a:lnTo>
                  <a:lnTo>
                    <a:pt x="629" y="122"/>
                  </a:lnTo>
                  <a:lnTo>
                    <a:pt x="629" y="127"/>
                  </a:lnTo>
                  <a:lnTo>
                    <a:pt x="628" y="133"/>
                  </a:lnTo>
                  <a:lnTo>
                    <a:pt x="628" y="137"/>
                  </a:lnTo>
                  <a:lnTo>
                    <a:pt x="626" y="143"/>
                  </a:lnTo>
                  <a:lnTo>
                    <a:pt x="624" y="146"/>
                  </a:lnTo>
                  <a:lnTo>
                    <a:pt x="622" y="152"/>
                  </a:lnTo>
                  <a:lnTo>
                    <a:pt x="620" y="156"/>
                  </a:lnTo>
                  <a:lnTo>
                    <a:pt x="616" y="165"/>
                  </a:lnTo>
                  <a:lnTo>
                    <a:pt x="610" y="173"/>
                  </a:lnTo>
                  <a:lnTo>
                    <a:pt x="605" y="181"/>
                  </a:lnTo>
                  <a:lnTo>
                    <a:pt x="601" y="190"/>
                  </a:lnTo>
                  <a:lnTo>
                    <a:pt x="593" y="198"/>
                  </a:lnTo>
                  <a:lnTo>
                    <a:pt x="586" y="205"/>
                  </a:lnTo>
                  <a:lnTo>
                    <a:pt x="578" y="213"/>
                  </a:lnTo>
                  <a:lnTo>
                    <a:pt x="572" y="222"/>
                  </a:lnTo>
                  <a:lnTo>
                    <a:pt x="563" y="228"/>
                  </a:lnTo>
                  <a:lnTo>
                    <a:pt x="555" y="236"/>
                  </a:lnTo>
                  <a:lnTo>
                    <a:pt x="548" y="241"/>
                  </a:lnTo>
                  <a:lnTo>
                    <a:pt x="540" y="249"/>
                  </a:lnTo>
                  <a:lnTo>
                    <a:pt x="534" y="251"/>
                  </a:lnTo>
                  <a:lnTo>
                    <a:pt x="531" y="255"/>
                  </a:lnTo>
                  <a:lnTo>
                    <a:pt x="525" y="259"/>
                  </a:lnTo>
                  <a:lnTo>
                    <a:pt x="521" y="261"/>
                  </a:lnTo>
                  <a:lnTo>
                    <a:pt x="515" y="264"/>
                  </a:lnTo>
                  <a:lnTo>
                    <a:pt x="512" y="268"/>
                  </a:lnTo>
                  <a:lnTo>
                    <a:pt x="508" y="270"/>
                  </a:lnTo>
                  <a:lnTo>
                    <a:pt x="502" y="274"/>
                  </a:lnTo>
                  <a:lnTo>
                    <a:pt x="498" y="278"/>
                  </a:lnTo>
                  <a:lnTo>
                    <a:pt x="493" y="280"/>
                  </a:lnTo>
                  <a:lnTo>
                    <a:pt x="489" y="283"/>
                  </a:lnTo>
                  <a:lnTo>
                    <a:pt x="485" y="285"/>
                  </a:lnTo>
                  <a:lnTo>
                    <a:pt x="479" y="289"/>
                  </a:lnTo>
                  <a:lnTo>
                    <a:pt x="476" y="291"/>
                  </a:lnTo>
                  <a:lnTo>
                    <a:pt x="470" y="295"/>
                  </a:lnTo>
                  <a:lnTo>
                    <a:pt x="466" y="299"/>
                  </a:lnTo>
                  <a:lnTo>
                    <a:pt x="460" y="300"/>
                  </a:lnTo>
                  <a:lnTo>
                    <a:pt x="456" y="304"/>
                  </a:lnTo>
                  <a:lnTo>
                    <a:pt x="451" y="306"/>
                  </a:lnTo>
                  <a:lnTo>
                    <a:pt x="447" y="310"/>
                  </a:lnTo>
                  <a:lnTo>
                    <a:pt x="441" y="312"/>
                  </a:lnTo>
                  <a:lnTo>
                    <a:pt x="437" y="316"/>
                  </a:lnTo>
                  <a:lnTo>
                    <a:pt x="432" y="318"/>
                  </a:lnTo>
                  <a:lnTo>
                    <a:pt x="428" y="321"/>
                  </a:lnTo>
                  <a:lnTo>
                    <a:pt x="464" y="430"/>
                  </a:lnTo>
                  <a:lnTo>
                    <a:pt x="460" y="430"/>
                  </a:lnTo>
                  <a:lnTo>
                    <a:pt x="456" y="432"/>
                  </a:lnTo>
                  <a:lnTo>
                    <a:pt x="451" y="434"/>
                  </a:lnTo>
                  <a:lnTo>
                    <a:pt x="443" y="435"/>
                  </a:lnTo>
                  <a:lnTo>
                    <a:pt x="437" y="437"/>
                  </a:lnTo>
                  <a:lnTo>
                    <a:pt x="430" y="439"/>
                  </a:lnTo>
                  <a:lnTo>
                    <a:pt x="422" y="441"/>
                  </a:lnTo>
                  <a:lnTo>
                    <a:pt x="415" y="443"/>
                  </a:lnTo>
                  <a:lnTo>
                    <a:pt x="405" y="445"/>
                  </a:lnTo>
                  <a:lnTo>
                    <a:pt x="398" y="447"/>
                  </a:lnTo>
                  <a:lnTo>
                    <a:pt x="394" y="451"/>
                  </a:lnTo>
                  <a:lnTo>
                    <a:pt x="388" y="451"/>
                  </a:lnTo>
                  <a:lnTo>
                    <a:pt x="382" y="453"/>
                  </a:lnTo>
                  <a:lnTo>
                    <a:pt x="380" y="453"/>
                  </a:lnTo>
                  <a:lnTo>
                    <a:pt x="380" y="454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Freeform 30"/>
            <p:cNvSpPr>
              <a:spLocks/>
            </p:cNvSpPr>
            <p:nvPr/>
          </p:nvSpPr>
          <p:spPr bwMode="auto">
            <a:xfrm>
              <a:off x="2908" y="2147"/>
              <a:ext cx="190" cy="164"/>
            </a:xfrm>
            <a:custGeom>
              <a:avLst/>
              <a:gdLst>
                <a:gd name="T0" fmla="*/ 25 w 381"/>
                <a:gd name="T1" fmla="*/ 161 h 327"/>
                <a:gd name="T2" fmla="*/ 11 w 381"/>
                <a:gd name="T3" fmla="*/ 155 h 327"/>
                <a:gd name="T4" fmla="*/ 5 w 381"/>
                <a:gd name="T5" fmla="*/ 143 h 327"/>
                <a:gd name="T6" fmla="*/ 8 w 381"/>
                <a:gd name="T7" fmla="*/ 133 h 327"/>
                <a:gd name="T8" fmla="*/ 18 w 381"/>
                <a:gd name="T9" fmla="*/ 119 h 327"/>
                <a:gd name="T10" fmla="*/ 28 w 381"/>
                <a:gd name="T11" fmla="*/ 108 h 327"/>
                <a:gd name="T12" fmla="*/ 40 w 381"/>
                <a:gd name="T13" fmla="*/ 100 h 327"/>
                <a:gd name="T14" fmla="*/ 49 w 381"/>
                <a:gd name="T15" fmla="*/ 91 h 327"/>
                <a:gd name="T16" fmla="*/ 59 w 381"/>
                <a:gd name="T17" fmla="*/ 84 h 327"/>
                <a:gd name="T18" fmla="*/ 68 w 381"/>
                <a:gd name="T19" fmla="*/ 78 h 327"/>
                <a:gd name="T20" fmla="*/ 83 w 381"/>
                <a:gd name="T21" fmla="*/ 69 h 327"/>
                <a:gd name="T22" fmla="*/ 97 w 381"/>
                <a:gd name="T23" fmla="*/ 60 h 327"/>
                <a:gd name="T24" fmla="*/ 108 w 381"/>
                <a:gd name="T25" fmla="*/ 54 h 327"/>
                <a:gd name="T26" fmla="*/ 118 w 381"/>
                <a:gd name="T27" fmla="*/ 50 h 327"/>
                <a:gd name="T28" fmla="*/ 125 w 381"/>
                <a:gd name="T29" fmla="*/ 49 h 327"/>
                <a:gd name="T30" fmla="*/ 124 w 381"/>
                <a:gd name="T31" fmla="*/ 42 h 327"/>
                <a:gd name="T32" fmla="*/ 123 w 381"/>
                <a:gd name="T33" fmla="*/ 32 h 327"/>
                <a:gd name="T34" fmla="*/ 126 w 381"/>
                <a:gd name="T35" fmla="*/ 22 h 327"/>
                <a:gd name="T36" fmla="*/ 137 w 381"/>
                <a:gd name="T37" fmla="*/ 24 h 327"/>
                <a:gd name="T38" fmla="*/ 143 w 381"/>
                <a:gd name="T39" fmla="*/ 34 h 327"/>
                <a:gd name="T40" fmla="*/ 149 w 381"/>
                <a:gd name="T41" fmla="*/ 44 h 327"/>
                <a:gd name="T42" fmla="*/ 154 w 381"/>
                <a:gd name="T43" fmla="*/ 53 h 327"/>
                <a:gd name="T44" fmla="*/ 158 w 381"/>
                <a:gd name="T45" fmla="*/ 64 h 327"/>
                <a:gd name="T46" fmla="*/ 162 w 381"/>
                <a:gd name="T47" fmla="*/ 74 h 327"/>
                <a:gd name="T48" fmla="*/ 188 w 381"/>
                <a:gd name="T49" fmla="*/ 50 h 327"/>
                <a:gd name="T50" fmla="*/ 179 w 381"/>
                <a:gd name="T51" fmla="*/ 37 h 327"/>
                <a:gd name="T52" fmla="*/ 172 w 381"/>
                <a:gd name="T53" fmla="*/ 29 h 327"/>
                <a:gd name="T54" fmla="*/ 162 w 381"/>
                <a:gd name="T55" fmla="*/ 18 h 327"/>
                <a:gd name="T56" fmla="*/ 152 w 381"/>
                <a:gd name="T57" fmla="*/ 11 h 327"/>
                <a:gd name="T58" fmla="*/ 142 w 381"/>
                <a:gd name="T59" fmla="*/ 4 h 327"/>
                <a:gd name="T60" fmla="*/ 129 w 381"/>
                <a:gd name="T61" fmla="*/ 1 h 327"/>
                <a:gd name="T62" fmla="*/ 118 w 381"/>
                <a:gd name="T63" fmla="*/ 1 h 327"/>
                <a:gd name="T64" fmla="*/ 107 w 381"/>
                <a:gd name="T65" fmla="*/ 13 h 327"/>
                <a:gd name="T66" fmla="*/ 105 w 381"/>
                <a:gd name="T67" fmla="*/ 22 h 327"/>
                <a:gd name="T68" fmla="*/ 106 w 381"/>
                <a:gd name="T69" fmla="*/ 38 h 327"/>
                <a:gd name="T70" fmla="*/ 108 w 381"/>
                <a:gd name="T71" fmla="*/ 46 h 327"/>
                <a:gd name="T72" fmla="*/ 103 w 381"/>
                <a:gd name="T73" fmla="*/ 49 h 327"/>
                <a:gd name="T74" fmla="*/ 88 w 381"/>
                <a:gd name="T75" fmla="*/ 57 h 327"/>
                <a:gd name="T76" fmla="*/ 78 w 381"/>
                <a:gd name="T77" fmla="*/ 62 h 327"/>
                <a:gd name="T78" fmla="*/ 68 w 381"/>
                <a:gd name="T79" fmla="*/ 69 h 327"/>
                <a:gd name="T80" fmla="*/ 57 w 381"/>
                <a:gd name="T81" fmla="*/ 76 h 327"/>
                <a:gd name="T82" fmla="*/ 46 w 381"/>
                <a:gd name="T83" fmla="*/ 85 h 327"/>
                <a:gd name="T84" fmla="*/ 35 w 381"/>
                <a:gd name="T85" fmla="*/ 92 h 327"/>
                <a:gd name="T86" fmla="*/ 26 w 381"/>
                <a:gd name="T87" fmla="*/ 102 h 327"/>
                <a:gd name="T88" fmla="*/ 16 w 381"/>
                <a:gd name="T89" fmla="*/ 110 h 327"/>
                <a:gd name="T90" fmla="*/ 9 w 381"/>
                <a:gd name="T91" fmla="*/ 120 h 327"/>
                <a:gd name="T92" fmla="*/ 1 w 381"/>
                <a:gd name="T93" fmla="*/ 133 h 327"/>
                <a:gd name="T94" fmla="*/ 1 w 381"/>
                <a:gd name="T95" fmla="*/ 146 h 327"/>
                <a:gd name="T96" fmla="*/ 8 w 381"/>
                <a:gd name="T97" fmla="*/ 157 h 327"/>
                <a:gd name="T98" fmla="*/ 20 w 381"/>
                <a:gd name="T99" fmla="*/ 164 h 3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1"/>
                <a:gd name="T151" fmla="*/ 0 h 327"/>
                <a:gd name="T152" fmla="*/ 381 w 381"/>
                <a:gd name="T153" fmla="*/ 327 h 3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1" h="327">
                  <a:moveTo>
                    <a:pt x="61" y="323"/>
                  </a:moveTo>
                  <a:lnTo>
                    <a:pt x="59" y="323"/>
                  </a:lnTo>
                  <a:lnTo>
                    <a:pt x="55" y="323"/>
                  </a:lnTo>
                  <a:lnTo>
                    <a:pt x="50" y="321"/>
                  </a:lnTo>
                  <a:lnTo>
                    <a:pt x="44" y="319"/>
                  </a:lnTo>
                  <a:lnTo>
                    <a:pt x="36" y="315"/>
                  </a:lnTo>
                  <a:lnTo>
                    <a:pt x="29" y="313"/>
                  </a:lnTo>
                  <a:lnTo>
                    <a:pt x="23" y="310"/>
                  </a:lnTo>
                  <a:lnTo>
                    <a:pt x="19" y="306"/>
                  </a:lnTo>
                  <a:lnTo>
                    <a:pt x="14" y="298"/>
                  </a:lnTo>
                  <a:lnTo>
                    <a:pt x="12" y="291"/>
                  </a:lnTo>
                  <a:lnTo>
                    <a:pt x="10" y="285"/>
                  </a:lnTo>
                  <a:lnTo>
                    <a:pt x="10" y="281"/>
                  </a:lnTo>
                  <a:lnTo>
                    <a:pt x="12" y="277"/>
                  </a:lnTo>
                  <a:lnTo>
                    <a:pt x="14" y="272"/>
                  </a:lnTo>
                  <a:lnTo>
                    <a:pt x="16" y="266"/>
                  </a:lnTo>
                  <a:lnTo>
                    <a:pt x="19" y="260"/>
                  </a:lnTo>
                  <a:lnTo>
                    <a:pt x="23" y="252"/>
                  </a:lnTo>
                  <a:lnTo>
                    <a:pt x="29" y="245"/>
                  </a:lnTo>
                  <a:lnTo>
                    <a:pt x="36" y="237"/>
                  </a:lnTo>
                  <a:lnTo>
                    <a:pt x="44" y="230"/>
                  </a:lnTo>
                  <a:lnTo>
                    <a:pt x="48" y="226"/>
                  </a:lnTo>
                  <a:lnTo>
                    <a:pt x="54" y="222"/>
                  </a:lnTo>
                  <a:lnTo>
                    <a:pt x="57" y="216"/>
                  </a:lnTo>
                  <a:lnTo>
                    <a:pt x="63" y="213"/>
                  </a:lnTo>
                  <a:lnTo>
                    <a:pt x="69" y="209"/>
                  </a:lnTo>
                  <a:lnTo>
                    <a:pt x="74" y="203"/>
                  </a:lnTo>
                  <a:lnTo>
                    <a:pt x="80" y="199"/>
                  </a:lnTo>
                  <a:lnTo>
                    <a:pt x="84" y="195"/>
                  </a:lnTo>
                  <a:lnTo>
                    <a:pt x="90" y="190"/>
                  </a:lnTo>
                  <a:lnTo>
                    <a:pt x="95" y="186"/>
                  </a:lnTo>
                  <a:lnTo>
                    <a:pt x="99" y="182"/>
                  </a:lnTo>
                  <a:lnTo>
                    <a:pt x="105" y="178"/>
                  </a:lnTo>
                  <a:lnTo>
                    <a:pt x="109" y="175"/>
                  </a:lnTo>
                  <a:lnTo>
                    <a:pt x="114" y="171"/>
                  </a:lnTo>
                  <a:lnTo>
                    <a:pt x="118" y="167"/>
                  </a:lnTo>
                  <a:lnTo>
                    <a:pt x="124" y="165"/>
                  </a:lnTo>
                  <a:lnTo>
                    <a:pt x="128" y="161"/>
                  </a:lnTo>
                  <a:lnTo>
                    <a:pt x="133" y="157"/>
                  </a:lnTo>
                  <a:lnTo>
                    <a:pt x="137" y="156"/>
                  </a:lnTo>
                  <a:lnTo>
                    <a:pt x="143" y="152"/>
                  </a:lnTo>
                  <a:lnTo>
                    <a:pt x="151" y="146"/>
                  </a:lnTo>
                  <a:lnTo>
                    <a:pt x="158" y="140"/>
                  </a:lnTo>
                  <a:lnTo>
                    <a:pt x="166" y="137"/>
                  </a:lnTo>
                  <a:lnTo>
                    <a:pt x="173" y="133"/>
                  </a:lnTo>
                  <a:lnTo>
                    <a:pt x="181" y="127"/>
                  </a:lnTo>
                  <a:lnTo>
                    <a:pt x="189" y="123"/>
                  </a:lnTo>
                  <a:lnTo>
                    <a:pt x="194" y="119"/>
                  </a:lnTo>
                  <a:lnTo>
                    <a:pt x="202" y="118"/>
                  </a:lnTo>
                  <a:lnTo>
                    <a:pt x="208" y="114"/>
                  </a:lnTo>
                  <a:lnTo>
                    <a:pt x="213" y="112"/>
                  </a:lnTo>
                  <a:lnTo>
                    <a:pt x="217" y="108"/>
                  </a:lnTo>
                  <a:lnTo>
                    <a:pt x="223" y="106"/>
                  </a:lnTo>
                  <a:lnTo>
                    <a:pt x="228" y="104"/>
                  </a:lnTo>
                  <a:lnTo>
                    <a:pt x="232" y="102"/>
                  </a:lnTo>
                  <a:lnTo>
                    <a:pt x="236" y="100"/>
                  </a:lnTo>
                  <a:lnTo>
                    <a:pt x="240" y="100"/>
                  </a:lnTo>
                  <a:lnTo>
                    <a:pt x="244" y="99"/>
                  </a:lnTo>
                  <a:lnTo>
                    <a:pt x="249" y="97"/>
                  </a:lnTo>
                  <a:lnTo>
                    <a:pt x="251" y="97"/>
                  </a:lnTo>
                  <a:lnTo>
                    <a:pt x="253" y="97"/>
                  </a:lnTo>
                  <a:lnTo>
                    <a:pt x="251" y="95"/>
                  </a:lnTo>
                  <a:lnTo>
                    <a:pt x="251" y="89"/>
                  </a:lnTo>
                  <a:lnTo>
                    <a:pt x="249" y="83"/>
                  </a:lnTo>
                  <a:lnTo>
                    <a:pt x="249" y="79"/>
                  </a:lnTo>
                  <a:lnTo>
                    <a:pt x="249" y="74"/>
                  </a:lnTo>
                  <a:lnTo>
                    <a:pt x="249" y="70"/>
                  </a:lnTo>
                  <a:lnTo>
                    <a:pt x="247" y="64"/>
                  </a:lnTo>
                  <a:lnTo>
                    <a:pt x="247" y="59"/>
                  </a:lnTo>
                  <a:lnTo>
                    <a:pt x="247" y="55"/>
                  </a:lnTo>
                  <a:lnTo>
                    <a:pt x="249" y="51"/>
                  </a:lnTo>
                  <a:lnTo>
                    <a:pt x="253" y="43"/>
                  </a:lnTo>
                  <a:lnTo>
                    <a:pt x="261" y="40"/>
                  </a:lnTo>
                  <a:lnTo>
                    <a:pt x="265" y="40"/>
                  </a:lnTo>
                  <a:lnTo>
                    <a:pt x="268" y="41"/>
                  </a:lnTo>
                  <a:lnTo>
                    <a:pt x="274" y="47"/>
                  </a:lnTo>
                  <a:lnTo>
                    <a:pt x="280" y="55"/>
                  </a:lnTo>
                  <a:lnTo>
                    <a:pt x="282" y="57"/>
                  </a:lnTo>
                  <a:lnTo>
                    <a:pt x="284" y="62"/>
                  </a:lnTo>
                  <a:lnTo>
                    <a:pt x="287" y="68"/>
                  </a:lnTo>
                  <a:lnTo>
                    <a:pt x="289" y="72"/>
                  </a:lnTo>
                  <a:lnTo>
                    <a:pt x="293" y="78"/>
                  </a:lnTo>
                  <a:lnTo>
                    <a:pt x="295" y="81"/>
                  </a:lnTo>
                  <a:lnTo>
                    <a:pt x="299" y="87"/>
                  </a:lnTo>
                  <a:lnTo>
                    <a:pt x="301" y="93"/>
                  </a:lnTo>
                  <a:lnTo>
                    <a:pt x="303" y="97"/>
                  </a:lnTo>
                  <a:lnTo>
                    <a:pt x="305" y="102"/>
                  </a:lnTo>
                  <a:lnTo>
                    <a:pt x="308" y="106"/>
                  </a:lnTo>
                  <a:lnTo>
                    <a:pt x="310" y="112"/>
                  </a:lnTo>
                  <a:lnTo>
                    <a:pt x="312" y="118"/>
                  </a:lnTo>
                  <a:lnTo>
                    <a:pt x="314" y="121"/>
                  </a:lnTo>
                  <a:lnTo>
                    <a:pt x="316" y="127"/>
                  </a:lnTo>
                  <a:lnTo>
                    <a:pt x="318" y="131"/>
                  </a:lnTo>
                  <a:lnTo>
                    <a:pt x="322" y="138"/>
                  </a:lnTo>
                  <a:lnTo>
                    <a:pt x="324" y="144"/>
                  </a:lnTo>
                  <a:lnTo>
                    <a:pt x="325" y="148"/>
                  </a:lnTo>
                  <a:lnTo>
                    <a:pt x="325" y="150"/>
                  </a:lnTo>
                  <a:lnTo>
                    <a:pt x="381" y="106"/>
                  </a:lnTo>
                  <a:lnTo>
                    <a:pt x="379" y="104"/>
                  </a:lnTo>
                  <a:lnTo>
                    <a:pt x="377" y="100"/>
                  </a:lnTo>
                  <a:lnTo>
                    <a:pt x="373" y="95"/>
                  </a:lnTo>
                  <a:lnTo>
                    <a:pt x="371" y="89"/>
                  </a:lnTo>
                  <a:lnTo>
                    <a:pt x="365" y="81"/>
                  </a:lnTo>
                  <a:lnTo>
                    <a:pt x="358" y="74"/>
                  </a:lnTo>
                  <a:lnTo>
                    <a:pt x="354" y="68"/>
                  </a:lnTo>
                  <a:lnTo>
                    <a:pt x="350" y="64"/>
                  </a:lnTo>
                  <a:lnTo>
                    <a:pt x="348" y="60"/>
                  </a:lnTo>
                  <a:lnTo>
                    <a:pt x="344" y="57"/>
                  </a:lnTo>
                  <a:lnTo>
                    <a:pt x="339" y="51"/>
                  </a:lnTo>
                  <a:lnTo>
                    <a:pt x="335" y="45"/>
                  </a:lnTo>
                  <a:lnTo>
                    <a:pt x="329" y="41"/>
                  </a:lnTo>
                  <a:lnTo>
                    <a:pt x="325" y="36"/>
                  </a:lnTo>
                  <a:lnTo>
                    <a:pt x="320" y="32"/>
                  </a:lnTo>
                  <a:lnTo>
                    <a:pt x="316" y="28"/>
                  </a:lnTo>
                  <a:lnTo>
                    <a:pt x="310" y="24"/>
                  </a:lnTo>
                  <a:lnTo>
                    <a:pt x="305" y="21"/>
                  </a:lnTo>
                  <a:lnTo>
                    <a:pt x="299" y="17"/>
                  </a:lnTo>
                  <a:lnTo>
                    <a:pt x="293" y="13"/>
                  </a:lnTo>
                  <a:lnTo>
                    <a:pt x="287" y="9"/>
                  </a:lnTo>
                  <a:lnTo>
                    <a:pt x="284" y="7"/>
                  </a:lnTo>
                  <a:lnTo>
                    <a:pt x="276" y="5"/>
                  </a:lnTo>
                  <a:lnTo>
                    <a:pt x="270" y="3"/>
                  </a:lnTo>
                  <a:lnTo>
                    <a:pt x="265" y="2"/>
                  </a:lnTo>
                  <a:lnTo>
                    <a:pt x="259" y="2"/>
                  </a:lnTo>
                  <a:lnTo>
                    <a:pt x="251" y="0"/>
                  </a:lnTo>
                  <a:lnTo>
                    <a:pt x="246" y="2"/>
                  </a:lnTo>
                  <a:lnTo>
                    <a:pt x="240" y="2"/>
                  </a:lnTo>
                  <a:lnTo>
                    <a:pt x="236" y="2"/>
                  </a:lnTo>
                  <a:lnTo>
                    <a:pt x="228" y="7"/>
                  </a:lnTo>
                  <a:lnTo>
                    <a:pt x="223" y="11"/>
                  </a:lnTo>
                  <a:lnTo>
                    <a:pt x="217" y="19"/>
                  </a:lnTo>
                  <a:lnTo>
                    <a:pt x="215" y="26"/>
                  </a:lnTo>
                  <a:lnTo>
                    <a:pt x="213" y="30"/>
                  </a:lnTo>
                  <a:lnTo>
                    <a:pt x="211" y="34"/>
                  </a:lnTo>
                  <a:lnTo>
                    <a:pt x="211" y="40"/>
                  </a:lnTo>
                  <a:lnTo>
                    <a:pt x="211" y="43"/>
                  </a:lnTo>
                  <a:lnTo>
                    <a:pt x="211" y="51"/>
                  </a:lnTo>
                  <a:lnTo>
                    <a:pt x="211" y="60"/>
                  </a:lnTo>
                  <a:lnTo>
                    <a:pt x="211" y="68"/>
                  </a:lnTo>
                  <a:lnTo>
                    <a:pt x="213" y="76"/>
                  </a:lnTo>
                  <a:lnTo>
                    <a:pt x="213" y="81"/>
                  </a:lnTo>
                  <a:lnTo>
                    <a:pt x="215" y="87"/>
                  </a:lnTo>
                  <a:lnTo>
                    <a:pt x="217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3" y="93"/>
                  </a:lnTo>
                  <a:lnTo>
                    <a:pt x="209" y="95"/>
                  </a:lnTo>
                  <a:lnTo>
                    <a:pt x="206" y="97"/>
                  </a:lnTo>
                  <a:lnTo>
                    <a:pt x="200" y="100"/>
                  </a:lnTo>
                  <a:lnTo>
                    <a:pt x="192" y="104"/>
                  </a:lnTo>
                  <a:lnTo>
                    <a:pt x="185" y="108"/>
                  </a:lnTo>
                  <a:lnTo>
                    <a:pt x="177" y="114"/>
                  </a:lnTo>
                  <a:lnTo>
                    <a:pt x="171" y="116"/>
                  </a:lnTo>
                  <a:lnTo>
                    <a:pt x="168" y="118"/>
                  </a:lnTo>
                  <a:lnTo>
                    <a:pt x="162" y="121"/>
                  </a:lnTo>
                  <a:lnTo>
                    <a:pt x="156" y="123"/>
                  </a:lnTo>
                  <a:lnTo>
                    <a:pt x="151" y="127"/>
                  </a:lnTo>
                  <a:lnTo>
                    <a:pt x="147" y="131"/>
                  </a:lnTo>
                  <a:lnTo>
                    <a:pt x="141" y="133"/>
                  </a:lnTo>
                  <a:lnTo>
                    <a:pt x="137" y="138"/>
                  </a:lnTo>
                  <a:lnTo>
                    <a:pt x="132" y="140"/>
                  </a:lnTo>
                  <a:lnTo>
                    <a:pt x="126" y="144"/>
                  </a:lnTo>
                  <a:lnTo>
                    <a:pt x="120" y="148"/>
                  </a:lnTo>
                  <a:lnTo>
                    <a:pt x="114" y="152"/>
                  </a:lnTo>
                  <a:lnTo>
                    <a:pt x="109" y="156"/>
                  </a:lnTo>
                  <a:lnTo>
                    <a:pt x="103" y="159"/>
                  </a:lnTo>
                  <a:lnTo>
                    <a:pt x="97" y="163"/>
                  </a:lnTo>
                  <a:lnTo>
                    <a:pt x="93" y="169"/>
                  </a:lnTo>
                  <a:lnTo>
                    <a:pt x="88" y="173"/>
                  </a:lnTo>
                  <a:lnTo>
                    <a:pt x="82" y="176"/>
                  </a:lnTo>
                  <a:lnTo>
                    <a:pt x="76" y="180"/>
                  </a:lnTo>
                  <a:lnTo>
                    <a:pt x="71" y="184"/>
                  </a:lnTo>
                  <a:lnTo>
                    <a:pt x="65" y="190"/>
                  </a:lnTo>
                  <a:lnTo>
                    <a:pt x="61" y="194"/>
                  </a:lnTo>
                  <a:lnTo>
                    <a:pt x="55" y="197"/>
                  </a:lnTo>
                  <a:lnTo>
                    <a:pt x="52" y="203"/>
                  </a:lnTo>
                  <a:lnTo>
                    <a:pt x="46" y="207"/>
                  </a:lnTo>
                  <a:lnTo>
                    <a:pt x="42" y="211"/>
                  </a:lnTo>
                  <a:lnTo>
                    <a:pt x="36" y="216"/>
                  </a:lnTo>
                  <a:lnTo>
                    <a:pt x="33" y="220"/>
                  </a:lnTo>
                  <a:lnTo>
                    <a:pt x="29" y="224"/>
                  </a:lnTo>
                  <a:lnTo>
                    <a:pt x="25" y="230"/>
                  </a:lnTo>
                  <a:lnTo>
                    <a:pt x="21" y="233"/>
                  </a:lnTo>
                  <a:lnTo>
                    <a:pt x="19" y="239"/>
                  </a:lnTo>
                  <a:lnTo>
                    <a:pt x="12" y="247"/>
                  </a:lnTo>
                  <a:lnTo>
                    <a:pt x="8" y="256"/>
                  </a:lnTo>
                  <a:lnTo>
                    <a:pt x="4" y="260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2" y="273"/>
                  </a:lnTo>
                  <a:lnTo>
                    <a:pt x="0" y="283"/>
                  </a:lnTo>
                  <a:lnTo>
                    <a:pt x="2" y="291"/>
                  </a:lnTo>
                  <a:lnTo>
                    <a:pt x="2" y="300"/>
                  </a:lnTo>
                  <a:lnTo>
                    <a:pt x="8" y="308"/>
                  </a:lnTo>
                  <a:lnTo>
                    <a:pt x="10" y="308"/>
                  </a:lnTo>
                  <a:lnTo>
                    <a:pt x="16" y="313"/>
                  </a:lnTo>
                  <a:lnTo>
                    <a:pt x="19" y="315"/>
                  </a:lnTo>
                  <a:lnTo>
                    <a:pt x="25" y="319"/>
                  </a:lnTo>
                  <a:lnTo>
                    <a:pt x="31" y="323"/>
                  </a:lnTo>
                  <a:lnTo>
                    <a:pt x="40" y="327"/>
                  </a:lnTo>
                  <a:lnTo>
                    <a:pt x="61" y="323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Freeform 31"/>
            <p:cNvSpPr>
              <a:spLocks/>
            </p:cNvSpPr>
            <p:nvPr/>
          </p:nvSpPr>
          <p:spPr bwMode="auto">
            <a:xfrm>
              <a:off x="3124" y="2721"/>
              <a:ext cx="92" cy="82"/>
            </a:xfrm>
            <a:custGeom>
              <a:avLst/>
              <a:gdLst>
                <a:gd name="T0" fmla="*/ 57 w 182"/>
                <a:gd name="T1" fmla="*/ 0 h 163"/>
                <a:gd name="T2" fmla="*/ 60 w 182"/>
                <a:gd name="T3" fmla="*/ 0 h 163"/>
                <a:gd name="T4" fmla="*/ 66 w 182"/>
                <a:gd name="T5" fmla="*/ 2 h 163"/>
                <a:gd name="T6" fmla="*/ 74 w 182"/>
                <a:gd name="T7" fmla="*/ 6 h 163"/>
                <a:gd name="T8" fmla="*/ 81 w 182"/>
                <a:gd name="T9" fmla="*/ 12 h 163"/>
                <a:gd name="T10" fmla="*/ 86 w 182"/>
                <a:gd name="T11" fmla="*/ 18 h 163"/>
                <a:gd name="T12" fmla="*/ 89 w 182"/>
                <a:gd name="T13" fmla="*/ 23 h 163"/>
                <a:gd name="T14" fmla="*/ 90 w 182"/>
                <a:gd name="T15" fmla="*/ 28 h 163"/>
                <a:gd name="T16" fmla="*/ 91 w 182"/>
                <a:gd name="T17" fmla="*/ 35 h 163"/>
                <a:gd name="T18" fmla="*/ 91 w 182"/>
                <a:gd name="T19" fmla="*/ 42 h 163"/>
                <a:gd name="T20" fmla="*/ 90 w 182"/>
                <a:gd name="T21" fmla="*/ 49 h 163"/>
                <a:gd name="T22" fmla="*/ 90 w 182"/>
                <a:gd name="T23" fmla="*/ 53 h 163"/>
                <a:gd name="T24" fmla="*/ 87 w 182"/>
                <a:gd name="T25" fmla="*/ 59 h 163"/>
                <a:gd name="T26" fmla="*/ 83 w 182"/>
                <a:gd name="T27" fmla="*/ 66 h 163"/>
                <a:gd name="T28" fmla="*/ 79 w 182"/>
                <a:gd name="T29" fmla="*/ 72 h 163"/>
                <a:gd name="T30" fmla="*/ 73 w 182"/>
                <a:gd name="T31" fmla="*/ 76 h 163"/>
                <a:gd name="T32" fmla="*/ 67 w 182"/>
                <a:gd name="T33" fmla="*/ 79 h 163"/>
                <a:gd name="T34" fmla="*/ 60 w 182"/>
                <a:gd name="T35" fmla="*/ 81 h 163"/>
                <a:gd name="T36" fmla="*/ 53 w 182"/>
                <a:gd name="T37" fmla="*/ 82 h 163"/>
                <a:gd name="T38" fmla="*/ 46 w 182"/>
                <a:gd name="T39" fmla="*/ 82 h 163"/>
                <a:gd name="T40" fmla="*/ 39 w 182"/>
                <a:gd name="T41" fmla="*/ 81 h 163"/>
                <a:gd name="T42" fmla="*/ 32 w 182"/>
                <a:gd name="T43" fmla="*/ 80 h 163"/>
                <a:gd name="T44" fmla="*/ 26 w 182"/>
                <a:gd name="T45" fmla="*/ 79 h 163"/>
                <a:gd name="T46" fmla="*/ 21 w 182"/>
                <a:gd name="T47" fmla="*/ 77 h 163"/>
                <a:gd name="T48" fmla="*/ 15 w 182"/>
                <a:gd name="T49" fmla="*/ 75 h 163"/>
                <a:gd name="T50" fmla="*/ 12 w 182"/>
                <a:gd name="T51" fmla="*/ 74 h 163"/>
                <a:gd name="T52" fmla="*/ 9 w 182"/>
                <a:gd name="T53" fmla="*/ 72 h 163"/>
                <a:gd name="T54" fmla="*/ 0 w 182"/>
                <a:gd name="T55" fmla="*/ 61 h 163"/>
                <a:gd name="T56" fmla="*/ 2 w 182"/>
                <a:gd name="T57" fmla="*/ 62 h 163"/>
                <a:gd name="T58" fmla="*/ 8 w 182"/>
                <a:gd name="T59" fmla="*/ 64 h 163"/>
                <a:gd name="T60" fmla="*/ 15 w 182"/>
                <a:gd name="T61" fmla="*/ 66 h 163"/>
                <a:gd name="T62" fmla="*/ 20 w 182"/>
                <a:gd name="T63" fmla="*/ 66 h 163"/>
                <a:gd name="T64" fmla="*/ 25 w 182"/>
                <a:gd name="T65" fmla="*/ 67 h 163"/>
                <a:gd name="T66" fmla="*/ 30 w 182"/>
                <a:gd name="T67" fmla="*/ 67 h 163"/>
                <a:gd name="T68" fmla="*/ 34 w 182"/>
                <a:gd name="T69" fmla="*/ 66 h 163"/>
                <a:gd name="T70" fmla="*/ 39 w 182"/>
                <a:gd name="T71" fmla="*/ 65 h 163"/>
                <a:gd name="T72" fmla="*/ 44 w 182"/>
                <a:gd name="T73" fmla="*/ 63 h 163"/>
                <a:gd name="T74" fmla="*/ 52 w 182"/>
                <a:gd name="T75" fmla="*/ 56 h 163"/>
                <a:gd name="T76" fmla="*/ 54 w 182"/>
                <a:gd name="T77" fmla="*/ 51 h 163"/>
                <a:gd name="T78" fmla="*/ 57 w 182"/>
                <a:gd name="T79" fmla="*/ 45 h 163"/>
                <a:gd name="T80" fmla="*/ 57 w 182"/>
                <a:gd name="T81" fmla="*/ 37 h 163"/>
                <a:gd name="T82" fmla="*/ 58 w 182"/>
                <a:gd name="T83" fmla="*/ 32 h 163"/>
                <a:gd name="T84" fmla="*/ 57 w 182"/>
                <a:gd name="T85" fmla="*/ 27 h 163"/>
                <a:gd name="T86" fmla="*/ 57 w 182"/>
                <a:gd name="T87" fmla="*/ 22 h 163"/>
                <a:gd name="T88" fmla="*/ 55 w 182"/>
                <a:gd name="T89" fmla="*/ 15 h 163"/>
                <a:gd name="T90" fmla="*/ 53 w 182"/>
                <a:gd name="T91" fmla="*/ 11 h 163"/>
                <a:gd name="T92" fmla="*/ 46 w 182"/>
                <a:gd name="T93" fmla="*/ 7 h 163"/>
                <a:gd name="T94" fmla="*/ 44 w 182"/>
                <a:gd name="T95" fmla="*/ 7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2"/>
                <a:gd name="T145" fmla="*/ 0 h 163"/>
                <a:gd name="T146" fmla="*/ 182 w 182"/>
                <a:gd name="T147" fmla="*/ 163 h 1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2" h="163">
                  <a:moveTo>
                    <a:pt x="87" y="13"/>
                  </a:moveTo>
                  <a:lnTo>
                    <a:pt x="112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1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7" y="32"/>
                  </a:lnTo>
                  <a:lnTo>
                    <a:pt x="171" y="36"/>
                  </a:lnTo>
                  <a:lnTo>
                    <a:pt x="173" y="40"/>
                  </a:lnTo>
                  <a:lnTo>
                    <a:pt x="177" y="46"/>
                  </a:lnTo>
                  <a:lnTo>
                    <a:pt x="178" y="51"/>
                  </a:lnTo>
                  <a:lnTo>
                    <a:pt x="178" y="55"/>
                  </a:lnTo>
                  <a:lnTo>
                    <a:pt x="180" y="63"/>
                  </a:lnTo>
                  <a:lnTo>
                    <a:pt x="180" y="70"/>
                  </a:lnTo>
                  <a:lnTo>
                    <a:pt x="182" y="78"/>
                  </a:lnTo>
                  <a:lnTo>
                    <a:pt x="180" y="84"/>
                  </a:lnTo>
                  <a:lnTo>
                    <a:pt x="180" y="93"/>
                  </a:lnTo>
                  <a:lnTo>
                    <a:pt x="178" y="97"/>
                  </a:lnTo>
                  <a:lnTo>
                    <a:pt x="178" y="101"/>
                  </a:lnTo>
                  <a:lnTo>
                    <a:pt x="178" y="105"/>
                  </a:lnTo>
                  <a:lnTo>
                    <a:pt x="177" y="110"/>
                  </a:lnTo>
                  <a:lnTo>
                    <a:pt x="173" y="118"/>
                  </a:lnTo>
                  <a:lnTo>
                    <a:pt x="169" y="125"/>
                  </a:lnTo>
                  <a:lnTo>
                    <a:pt x="165" y="131"/>
                  </a:lnTo>
                  <a:lnTo>
                    <a:pt x="161" y="139"/>
                  </a:lnTo>
                  <a:lnTo>
                    <a:pt x="156" y="144"/>
                  </a:lnTo>
                  <a:lnTo>
                    <a:pt x="150" y="148"/>
                  </a:lnTo>
                  <a:lnTo>
                    <a:pt x="144" y="152"/>
                  </a:lnTo>
                  <a:lnTo>
                    <a:pt x="139" y="156"/>
                  </a:lnTo>
                  <a:lnTo>
                    <a:pt x="133" y="158"/>
                  </a:lnTo>
                  <a:lnTo>
                    <a:pt x="125" y="160"/>
                  </a:lnTo>
                  <a:lnTo>
                    <a:pt x="118" y="162"/>
                  </a:lnTo>
                  <a:lnTo>
                    <a:pt x="112" y="163"/>
                  </a:lnTo>
                  <a:lnTo>
                    <a:pt x="104" y="163"/>
                  </a:lnTo>
                  <a:lnTo>
                    <a:pt x="99" y="163"/>
                  </a:lnTo>
                  <a:lnTo>
                    <a:pt x="91" y="163"/>
                  </a:lnTo>
                  <a:lnTo>
                    <a:pt x="85" y="163"/>
                  </a:lnTo>
                  <a:lnTo>
                    <a:pt x="78" y="162"/>
                  </a:lnTo>
                  <a:lnTo>
                    <a:pt x="70" y="162"/>
                  </a:lnTo>
                  <a:lnTo>
                    <a:pt x="64" y="160"/>
                  </a:lnTo>
                  <a:lnTo>
                    <a:pt x="57" y="160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0" y="150"/>
                  </a:lnTo>
                  <a:lnTo>
                    <a:pt x="26" y="148"/>
                  </a:lnTo>
                  <a:lnTo>
                    <a:pt x="23" y="148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5" y="144"/>
                  </a:lnTo>
                  <a:lnTo>
                    <a:pt x="0" y="122"/>
                  </a:lnTo>
                  <a:lnTo>
                    <a:pt x="4" y="124"/>
                  </a:lnTo>
                  <a:lnTo>
                    <a:pt x="7" y="125"/>
                  </a:lnTo>
                  <a:lnTo>
                    <a:pt x="15" y="127"/>
                  </a:lnTo>
                  <a:lnTo>
                    <a:pt x="21" y="129"/>
                  </a:lnTo>
                  <a:lnTo>
                    <a:pt x="30" y="131"/>
                  </a:lnTo>
                  <a:lnTo>
                    <a:pt x="34" y="131"/>
                  </a:lnTo>
                  <a:lnTo>
                    <a:pt x="40" y="131"/>
                  </a:lnTo>
                  <a:lnTo>
                    <a:pt x="45" y="133"/>
                  </a:lnTo>
                  <a:lnTo>
                    <a:pt x="49" y="133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3" y="131"/>
                  </a:lnTo>
                  <a:lnTo>
                    <a:pt x="68" y="131"/>
                  </a:lnTo>
                  <a:lnTo>
                    <a:pt x="72" y="131"/>
                  </a:lnTo>
                  <a:lnTo>
                    <a:pt x="78" y="129"/>
                  </a:lnTo>
                  <a:lnTo>
                    <a:pt x="82" y="127"/>
                  </a:lnTo>
                  <a:lnTo>
                    <a:pt x="87" y="125"/>
                  </a:lnTo>
                  <a:lnTo>
                    <a:pt x="95" y="120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106" y="101"/>
                  </a:lnTo>
                  <a:lnTo>
                    <a:pt x="108" y="95"/>
                  </a:lnTo>
                  <a:lnTo>
                    <a:pt x="112" y="89"/>
                  </a:lnTo>
                  <a:lnTo>
                    <a:pt x="112" y="82"/>
                  </a:lnTo>
                  <a:lnTo>
                    <a:pt x="112" y="74"/>
                  </a:lnTo>
                  <a:lnTo>
                    <a:pt x="112" y="68"/>
                  </a:lnTo>
                  <a:lnTo>
                    <a:pt x="114" y="63"/>
                  </a:lnTo>
                  <a:lnTo>
                    <a:pt x="112" y="57"/>
                  </a:lnTo>
                  <a:lnTo>
                    <a:pt x="112" y="53"/>
                  </a:lnTo>
                  <a:lnTo>
                    <a:pt x="112" y="47"/>
                  </a:lnTo>
                  <a:lnTo>
                    <a:pt x="112" y="44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7" y="15"/>
                  </a:lnTo>
                  <a:lnTo>
                    <a:pt x="91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7" name="Freeform 32"/>
            <p:cNvSpPr>
              <a:spLocks/>
            </p:cNvSpPr>
            <p:nvPr/>
          </p:nvSpPr>
          <p:spPr bwMode="auto">
            <a:xfrm>
              <a:off x="3122" y="2729"/>
              <a:ext cx="49" cy="43"/>
            </a:xfrm>
            <a:custGeom>
              <a:avLst/>
              <a:gdLst>
                <a:gd name="T0" fmla="*/ 17 w 97"/>
                <a:gd name="T1" fmla="*/ 41 h 86"/>
                <a:gd name="T2" fmla="*/ 17 w 97"/>
                <a:gd name="T3" fmla="*/ 39 h 86"/>
                <a:gd name="T4" fmla="*/ 15 w 97"/>
                <a:gd name="T5" fmla="*/ 37 h 86"/>
                <a:gd name="T6" fmla="*/ 14 w 97"/>
                <a:gd name="T7" fmla="*/ 34 h 86"/>
                <a:gd name="T8" fmla="*/ 13 w 97"/>
                <a:gd name="T9" fmla="*/ 30 h 86"/>
                <a:gd name="T10" fmla="*/ 12 w 97"/>
                <a:gd name="T11" fmla="*/ 27 h 86"/>
                <a:gd name="T12" fmla="*/ 12 w 97"/>
                <a:gd name="T13" fmla="*/ 25 h 86"/>
                <a:gd name="T14" fmla="*/ 12 w 97"/>
                <a:gd name="T15" fmla="*/ 24 h 86"/>
                <a:gd name="T16" fmla="*/ 13 w 97"/>
                <a:gd name="T17" fmla="*/ 22 h 86"/>
                <a:gd name="T18" fmla="*/ 14 w 97"/>
                <a:gd name="T19" fmla="*/ 19 h 86"/>
                <a:gd name="T20" fmla="*/ 15 w 97"/>
                <a:gd name="T21" fmla="*/ 17 h 86"/>
                <a:gd name="T22" fmla="*/ 17 w 97"/>
                <a:gd name="T23" fmla="*/ 16 h 86"/>
                <a:gd name="T24" fmla="*/ 20 w 97"/>
                <a:gd name="T25" fmla="*/ 14 h 86"/>
                <a:gd name="T26" fmla="*/ 23 w 97"/>
                <a:gd name="T27" fmla="*/ 13 h 86"/>
                <a:gd name="T28" fmla="*/ 25 w 97"/>
                <a:gd name="T29" fmla="*/ 12 h 86"/>
                <a:gd name="T30" fmla="*/ 27 w 97"/>
                <a:gd name="T31" fmla="*/ 12 h 86"/>
                <a:gd name="T32" fmla="*/ 30 w 97"/>
                <a:gd name="T33" fmla="*/ 12 h 86"/>
                <a:gd name="T34" fmla="*/ 33 w 97"/>
                <a:gd name="T35" fmla="*/ 12 h 86"/>
                <a:gd name="T36" fmla="*/ 35 w 97"/>
                <a:gd name="T37" fmla="*/ 14 h 86"/>
                <a:gd name="T38" fmla="*/ 37 w 97"/>
                <a:gd name="T39" fmla="*/ 15 h 86"/>
                <a:gd name="T40" fmla="*/ 38 w 97"/>
                <a:gd name="T41" fmla="*/ 17 h 86"/>
                <a:gd name="T42" fmla="*/ 39 w 97"/>
                <a:gd name="T43" fmla="*/ 19 h 86"/>
                <a:gd name="T44" fmla="*/ 39 w 97"/>
                <a:gd name="T45" fmla="*/ 20 h 86"/>
                <a:gd name="T46" fmla="*/ 49 w 97"/>
                <a:gd name="T47" fmla="*/ 14 h 86"/>
                <a:gd name="T48" fmla="*/ 48 w 97"/>
                <a:gd name="T49" fmla="*/ 13 h 86"/>
                <a:gd name="T50" fmla="*/ 45 w 97"/>
                <a:gd name="T51" fmla="*/ 11 h 86"/>
                <a:gd name="T52" fmla="*/ 43 w 97"/>
                <a:gd name="T53" fmla="*/ 9 h 86"/>
                <a:gd name="T54" fmla="*/ 41 w 97"/>
                <a:gd name="T55" fmla="*/ 7 h 86"/>
                <a:gd name="T56" fmla="*/ 38 w 97"/>
                <a:gd name="T57" fmla="*/ 6 h 86"/>
                <a:gd name="T58" fmla="*/ 36 w 97"/>
                <a:gd name="T59" fmla="*/ 4 h 86"/>
                <a:gd name="T60" fmla="*/ 33 w 97"/>
                <a:gd name="T61" fmla="*/ 3 h 86"/>
                <a:gd name="T62" fmla="*/ 30 w 97"/>
                <a:gd name="T63" fmla="*/ 1 h 86"/>
                <a:gd name="T64" fmla="*/ 26 w 97"/>
                <a:gd name="T65" fmla="*/ 0 h 86"/>
                <a:gd name="T66" fmla="*/ 23 w 97"/>
                <a:gd name="T67" fmla="*/ 0 h 86"/>
                <a:gd name="T68" fmla="*/ 19 w 97"/>
                <a:gd name="T69" fmla="*/ 0 h 86"/>
                <a:gd name="T70" fmla="*/ 16 w 97"/>
                <a:gd name="T71" fmla="*/ 2 h 86"/>
                <a:gd name="T72" fmla="*/ 13 w 97"/>
                <a:gd name="T73" fmla="*/ 4 h 86"/>
                <a:gd name="T74" fmla="*/ 9 w 97"/>
                <a:gd name="T75" fmla="*/ 7 h 86"/>
                <a:gd name="T76" fmla="*/ 6 w 97"/>
                <a:gd name="T77" fmla="*/ 11 h 86"/>
                <a:gd name="T78" fmla="*/ 3 w 97"/>
                <a:gd name="T79" fmla="*/ 14 h 86"/>
                <a:gd name="T80" fmla="*/ 1 w 97"/>
                <a:gd name="T81" fmla="*/ 17 h 86"/>
                <a:gd name="T82" fmla="*/ 0 w 97"/>
                <a:gd name="T83" fmla="*/ 20 h 86"/>
                <a:gd name="T84" fmla="*/ 0 w 97"/>
                <a:gd name="T85" fmla="*/ 23 h 86"/>
                <a:gd name="T86" fmla="*/ 0 w 97"/>
                <a:gd name="T87" fmla="*/ 25 h 86"/>
                <a:gd name="T88" fmla="*/ 0 w 97"/>
                <a:gd name="T89" fmla="*/ 28 h 86"/>
                <a:gd name="T90" fmla="*/ 1 w 97"/>
                <a:gd name="T91" fmla="*/ 31 h 86"/>
                <a:gd name="T92" fmla="*/ 1 w 97"/>
                <a:gd name="T93" fmla="*/ 34 h 86"/>
                <a:gd name="T94" fmla="*/ 3 w 97"/>
                <a:gd name="T95" fmla="*/ 36 h 86"/>
                <a:gd name="T96" fmla="*/ 4 w 97"/>
                <a:gd name="T97" fmla="*/ 38 h 86"/>
                <a:gd name="T98" fmla="*/ 5 w 97"/>
                <a:gd name="T99" fmla="*/ 40 h 86"/>
                <a:gd name="T100" fmla="*/ 7 w 97"/>
                <a:gd name="T101" fmla="*/ 42 h 86"/>
                <a:gd name="T102" fmla="*/ 8 w 97"/>
                <a:gd name="T103" fmla="*/ 43 h 86"/>
                <a:gd name="T104" fmla="*/ 17 w 97"/>
                <a:gd name="T105" fmla="*/ 41 h 86"/>
                <a:gd name="T106" fmla="*/ 17 w 97"/>
                <a:gd name="T107" fmla="*/ 41 h 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86"/>
                <a:gd name="T164" fmla="*/ 97 w 97"/>
                <a:gd name="T165" fmla="*/ 86 h 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86">
                  <a:moveTo>
                    <a:pt x="34" y="82"/>
                  </a:moveTo>
                  <a:lnTo>
                    <a:pt x="34" y="78"/>
                  </a:lnTo>
                  <a:lnTo>
                    <a:pt x="30" y="74"/>
                  </a:lnTo>
                  <a:lnTo>
                    <a:pt x="27" y="67"/>
                  </a:lnTo>
                  <a:lnTo>
                    <a:pt x="25" y="61"/>
                  </a:lnTo>
                  <a:lnTo>
                    <a:pt x="23" y="55"/>
                  </a:lnTo>
                  <a:lnTo>
                    <a:pt x="23" y="51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40" y="29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5" y="25"/>
                  </a:lnTo>
                  <a:lnTo>
                    <a:pt x="70" y="29"/>
                  </a:lnTo>
                  <a:lnTo>
                    <a:pt x="74" y="31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97" y="29"/>
                  </a:lnTo>
                  <a:lnTo>
                    <a:pt x="95" y="27"/>
                  </a:lnTo>
                  <a:lnTo>
                    <a:pt x="89" y="21"/>
                  </a:lnTo>
                  <a:lnTo>
                    <a:pt x="86" y="17"/>
                  </a:lnTo>
                  <a:lnTo>
                    <a:pt x="82" y="15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4"/>
                  </a:lnTo>
                  <a:lnTo>
                    <a:pt x="25" y="8"/>
                  </a:lnTo>
                  <a:lnTo>
                    <a:pt x="17" y="15"/>
                  </a:lnTo>
                  <a:lnTo>
                    <a:pt x="11" y="21"/>
                  </a:lnTo>
                  <a:lnTo>
                    <a:pt x="6" y="29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6" y="72"/>
                  </a:lnTo>
                  <a:lnTo>
                    <a:pt x="8" y="76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5" y="86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8" name="Freeform 33"/>
            <p:cNvSpPr>
              <a:spLocks/>
            </p:cNvSpPr>
            <p:nvPr/>
          </p:nvSpPr>
          <p:spPr bwMode="auto">
            <a:xfrm>
              <a:off x="3187" y="2557"/>
              <a:ext cx="134" cy="164"/>
            </a:xfrm>
            <a:custGeom>
              <a:avLst/>
              <a:gdLst>
                <a:gd name="T0" fmla="*/ 0 w 268"/>
                <a:gd name="T1" fmla="*/ 158 h 329"/>
                <a:gd name="T2" fmla="*/ 5 w 268"/>
                <a:gd name="T3" fmla="*/ 154 h 329"/>
                <a:gd name="T4" fmla="*/ 8 w 268"/>
                <a:gd name="T5" fmla="*/ 150 h 329"/>
                <a:gd name="T6" fmla="*/ 15 w 268"/>
                <a:gd name="T7" fmla="*/ 144 h 329"/>
                <a:gd name="T8" fmla="*/ 22 w 268"/>
                <a:gd name="T9" fmla="*/ 139 h 329"/>
                <a:gd name="T10" fmla="*/ 29 w 268"/>
                <a:gd name="T11" fmla="*/ 131 h 329"/>
                <a:gd name="T12" fmla="*/ 36 w 268"/>
                <a:gd name="T13" fmla="*/ 124 h 329"/>
                <a:gd name="T14" fmla="*/ 41 w 268"/>
                <a:gd name="T15" fmla="*/ 120 h 329"/>
                <a:gd name="T16" fmla="*/ 46 w 268"/>
                <a:gd name="T17" fmla="*/ 115 h 329"/>
                <a:gd name="T18" fmla="*/ 50 w 268"/>
                <a:gd name="T19" fmla="*/ 109 h 329"/>
                <a:gd name="T20" fmla="*/ 55 w 268"/>
                <a:gd name="T21" fmla="*/ 103 h 329"/>
                <a:gd name="T22" fmla="*/ 61 w 268"/>
                <a:gd name="T23" fmla="*/ 98 h 329"/>
                <a:gd name="T24" fmla="*/ 66 w 268"/>
                <a:gd name="T25" fmla="*/ 92 h 329"/>
                <a:gd name="T26" fmla="*/ 70 w 268"/>
                <a:gd name="T27" fmla="*/ 85 h 329"/>
                <a:gd name="T28" fmla="*/ 76 w 268"/>
                <a:gd name="T29" fmla="*/ 78 h 329"/>
                <a:gd name="T30" fmla="*/ 82 w 268"/>
                <a:gd name="T31" fmla="*/ 71 h 329"/>
                <a:gd name="T32" fmla="*/ 86 w 268"/>
                <a:gd name="T33" fmla="*/ 63 h 329"/>
                <a:gd name="T34" fmla="*/ 92 w 268"/>
                <a:gd name="T35" fmla="*/ 56 h 329"/>
                <a:gd name="T36" fmla="*/ 98 w 268"/>
                <a:gd name="T37" fmla="*/ 47 h 329"/>
                <a:gd name="T38" fmla="*/ 103 w 268"/>
                <a:gd name="T39" fmla="*/ 40 h 329"/>
                <a:gd name="T40" fmla="*/ 108 w 268"/>
                <a:gd name="T41" fmla="*/ 31 h 329"/>
                <a:gd name="T42" fmla="*/ 113 w 268"/>
                <a:gd name="T43" fmla="*/ 23 h 329"/>
                <a:gd name="T44" fmla="*/ 118 w 268"/>
                <a:gd name="T45" fmla="*/ 13 h 329"/>
                <a:gd name="T46" fmla="*/ 123 w 268"/>
                <a:gd name="T47" fmla="*/ 4 h 329"/>
                <a:gd name="T48" fmla="*/ 134 w 268"/>
                <a:gd name="T49" fmla="*/ 10 h 329"/>
                <a:gd name="T50" fmla="*/ 133 w 268"/>
                <a:gd name="T51" fmla="*/ 12 h 329"/>
                <a:gd name="T52" fmla="*/ 133 w 268"/>
                <a:gd name="T53" fmla="*/ 19 h 329"/>
                <a:gd name="T54" fmla="*/ 131 w 268"/>
                <a:gd name="T55" fmla="*/ 24 h 329"/>
                <a:gd name="T56" fmla="*/ 130 w 268"/>
                <a:gd name="T57" fmla="*/ 29 h 329"/>
                <a:gd name="T58" fmla="*/ 127 w 268"/>
                <a:gd name="T59" fmla="*/ 36 h 329"/>
                <a:gd name="T60" fmla="*/ 125 w 268"/>
                <a:gd name="T61" fmla="*/ 43 h 329"/>
                <a:gd name="T62" fmla="*/ 123 w 268"/>
                <a:gd name="T63" fmla="*/ 50 h 329"/>
                <a:gd name="T64" fmla="*/ 119 w 268"/>
                <a:gd name="T65" fmla="*/ 59 h 329"/>
                <a:gd name="T66" fmla="*/ 115 w 268"/>
                <a:gd name="T67" fmla="*/ 66 h 329"/>
                <a:gd name="T68" fmla="*/ 112 w 268"/>
                <a:gd name="T69" fmla="*/ 71 h 329"/>
                <a:gd name="T70" fmla="*/ 110 w 268"/>
                <a:gd name="T71" fmla="*/ 76 h 329"/>
                <a:gd name="T72" fmla="*/ 104 w 268"/>
                <a:gd name="T73" fmla="*/ 84 h 329"/>
                <a:gd name="T74" fmla="*/ 102 w 268"/>
                <a:gd name="T75" fmla="*/ 89 h 329"/>
                <a:gd name="T76" fmla="*/ 99 w 268"/>
                <a:gd name="T77" fmla="*/ 94 h 329"/>
                <a:gd name="T78" fmla="*/ 95 w 268"/>
                <a:gd name="T79" fmla="*/ 98 h 329"/>
                <a:gd name="T80" fmla="*/ 92 w 268"/>
                <a:gd name="T81" fmla="*/ 103 h 329"/>
                <a:gd name="T82" fmla="*/ 88 w 268"/>
                <a:gd name="T83" fmla="*/ 107 h 329"/>
                <a:gd name="T84" fmla="*/ 84 w 268"/>
                <a:gd name="T85" fmla="*/ 112 h 329"/>
                <a:gd name="T86" fmla="*/ 78 w 268"/>
                <a:gd name="T87" fmla="*/ 120 h 329"/>
                <a:gd name="T88" fmla="*/ 70 w 268"/>
                <a:gd name="T89" fmla="*/ 126 h 329"/>
                <a:gd name="T90" fmla="*/ 62 w 268"/>
                <a:gd name="T91" fmla="*/ 134 h 329"/>
                <a:gd name="T92" fmla="*/ 54 w 268"/>
                <a:gd name="T93" fmla="*/ 140 h 329"/>
                <a:gd name="T94" fmla="*/ 48 w 268"/>
                <a:gd name="T95" fmla="*/ 143 h 329"/>
                <a:gd name="T96" fmla="*/ 44 w 268"/>
                <a:gd name="T97" fmla="*/ 146 h 329"/>
                <a:gd name="T98" fmla="*/ 39 w 268"/>
                <a:gd name="T99" fmla="*/ 150 h 329"/>
                <a:gd name="T100" fmla="*/ 34 w 268"/>
                <a:gd name="T101" fmla="*/ 153 h 329"/>
                <a:gd name="T102" fmla="*/ 28 w 268"/>
                <a:gd name="T103" fmla="*/ 156 h 329"/>
                <a:gd name="T104" fmla="*/ 23 w 268"/>
                <a:gd name="T105" fmla="*/ 159 h 329"/>
                <a:gd name="T106" fmla="*/ 17 w 268"/>
                <a:gd name="T107" fmla="*/ 161 h 329"/>
                <a:gd name="T108" fmla="*/ 12 w 268"/>
                <a:gd name="T109" fmla="*/ 164 h 329"/>
                <a:gd name="T110" fmla="*/ 0 w 268"/>
                <a:gd name="T111" fmla="*/ 159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329"/>
                <a:gd name="T170" fmla="*/ 268 w 268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329">
                  <a:moveTo>
                    <a:pt x="0" y="318"/>
                  </a:moveTo>
                  <a:lnTo>
                    <a:pt x="0" y="316"/>
                  </a:lnTo>
                  <a:lnTo>
                    <a:pt x="6" y="312"/>
                  </a:lnTo>
                  <a:lnTo>
                    <a:pt x="10" y="308"/>
                  </a:lnTo>
                  <a:lnTo>
                    <a:pt x="14" y="306"/>
                  </a:lnTo>
                  <a:lnTo>
                    <a:pt x="17" y="300"/>
                  </a:lnTo>
                  <a:lnTo>
                    <a:pt x="25" y="297"/>
                  </a:lnTo>
                  <a:lnTo>
                    <a:pt x="31" y="289"/>
                  </a:lnTo>
                  <a:lnTo>
                    <a:pt x="36" y="283"/>
                  </a:lnTo>
                  <a:lnTo>
                    <a:pt x="44" y="278"/>
                  </a:lnTo>
                  <a:lnTo>
                    <a:pt x="52" y="270"/>
                  </a:lnTo>
                  <a:lnTo>
                    <a:pt x="59" y="262"/>
                  </a:lnTo>
                  <a:lnTo>
                    <a:pt x="69" y="255"/>
                  </a:lnTo>
                  <a:lnTo>
                    <a:pt x="73" y="249"/>
                  </a:lnTo>
                  <a:lnTo>
                    <a:pt x="78" y="245"/>
                  </a:lnTo>
                  <a:lnTo>
                    <a:pt x="82" y="240"/>
                  </a:lnTo>
                  <a:lnTo>
                    <a:pt x="88" y="236"/>
                  </a:lnTo>
                  <a:lnTo>
                    <a:pt x="92" y="230"/>
                  </a:lnTo>
                  <a:lnTo>
                    <a:pt x="97" y="224"/>
                  </a:lnTo>
                  <a:lnTo>
                    <a:pt x="101" y="219"/>
                  </a:lnTo>
                  <a:lnTo>
                    <a:pt x="107" y="213"/>
                  </a:lnTo>
                  <a:lnTo>
                    <a:pt x="111" y="207"/>
                  </a:lnTo>
                  <a:lnTo>
                    <a:pt x="116" y="202"/>
                  </a:lnTo>
                  <a:lnTo>
                    <a:pt x="122" y="196"/>
                  </a:lnTo>
                  <a:lnTo>
                    <a:pt x="128" y="190"/>
                  </a:lnTo>
                  <a:lnTo>
                    <a:pt x="131" y="184"/>
                  </a:lnTo>
                  <a:lnTo>
                    <a:pt x="137" y="177"/>
                  </a:lnTo>
                  <a:lnTo>
                    <a:pt x="141" y="171"/>
                  </a:lnTo>
                  <a:lnTo>
                    <a:pt x="147" y="164"/>
                  </a:lnTo>
                  <a:lnTo>
                    <a:pt x="152" y="156"/>
                  </a:lnTo>
                  <a:lnTo>
                    <a:pt x="158" y="150"/>
                  </a:lnTo>
                  <a:lnTo>
                    <a:pt x="164" y="143"/>
                  </a:lnTo>
                  <a:lnTo>
                    <a:pt x="169" y="135"/>
                  </a:lnTo>
                  <a:lnTo>
                    <a:pt x="173" y="127"/>
                  </a:lnTo>
                  <a:lnTo>
                    <a:pt x="179" y="120"/>
                  </a:lnTo>
                  <a:lnTo>
                    <a:pt x="185" y="112"/>
                  </a:lnTo>
                  <a:lnTo>
                    <a:pt x="190" y="105"/>
                  </a:lnTo>
                  <a:lnTo>
                    <a:pt x="196" y="95"/>
                  </a:lnTo>
                  <a:lnTo>
                    <a:pt x="200" y="87"/>
                  </a:lnTo>
                  <a:lnTo>
                    <a:pt x="206" y="80"/>
                  </a:lnTo>
                  <a:lnTo>
                    <a:pt x="211" y="72"/>
                  </a:lnTo>
                  <a:lnTo>
                    <a:pt x="217" y="63"/>
                  </a:lnTo>
                  <a:lnTo>
                    <a:pt x="221" y="53"/>
                  </a:lnTo>
                  <a:lnTo>
                    <a:pt x="226" y="46"/>
                  </a:lnTo>
                  <a:lnTo>
                    <a:pt x="230" y="36"/>
                  </a:lnTo>
                  <a:lnTo>
                    <a:pt x="236" y="27"/>
                  </a:lnTo>
                  <a:lnTo>
                    <a:pt x="240" y="17"/>
                  </a:lnTo>
                  <a:lnTo>
                    <a:pt x="246" y="8"/>
                  </a:lnTo>
                  <a:lnTo>
                    <a:pt x="251" y="0"/>
                  </a:lnTo>
                  <a:lnTo>
                    <a:pt x="268" y="21"/>
                  </a:lnTo>
                  <a:lnTo>
                    <a:pt x="266" y="21"/>
                  </a:lnTo>
                  <a:lnTo>
                    <a:pt x="266" y="25"/>
                  </a:lnTo>
                  <a:lnTo>
                    <a:pt x="265" y="30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61" y="48"/>
                  </a:lnTo>
                  <a:lnTo>
                    <a:pt x="259" y="51"/>
                  </a:lnTo>
                  <a:lnTo>
                    <a:pt x="259" y="59"/>
                  </a:lnTo>
                  <a:lnTo>
                    <a:pt x="257" y="65"/>
                  </a:lnTo>
                  <a:lnTo>
                    <a:pt x="255" y="72"/>
                  </a:lnTo>
                  <a:lnTo>
                    <a:pt x="253" y="78"/>
                  </a:lnTo>
                  <a:lnTo>
                    <a:pt x="251" y="86"/>
                  </a:lnTo>
                  <a:lnTo>
                    <a:pt x="247" y="93"/>
                  </a:lnTo>
                  <a:lnTo>
                    <a:pt x="246" y="101"/>
                  </a:lnTo>
                  <a:lnTo>
                    <a:pt x="242" y="108"/>
                  </a:lnTo>
                  <a:lnTo>
                    <a:pt x="238" y="118"/>
                  </a:lnTo>
                  <a:lnTo>
                    <a:pt x="234" y="124"/>
                  </a:lnTo>
                  <a:lnTo>
                    <a:pt x="230" y="133"/>
                  </a:lnTo>
                  <a:lnTo>
                    <a:pt x="228" y="137"/>
                  </a:lnTo>
                  <a:lnTo>
                    <a:pt x="225" y="143"/>
                  </a:lnTo>
                  <a:lnTo>
                    <a:pt x="223" y="146"/>
                  </a:lnTo>
                  <a:lnTo>
                    <a:pt x="221" y="152"/>
                  </a:lnTo>
                  <a:lnTo>
                    <a:pt x="215" y="160"/>
                  </a:lnTo>
                  <a:lnTo>
                    <a:pt x="209" y="169"/>
                  </a:lnTo>
                  <a:lnTo>
                    <a:pt x="206" y="173"/>
                  </a:lnTo>
                  <a:lnTo>
                    <a:pt x="204" y="179"/>
                  </a:lnTo>
                  <a:lnTo>
                    <a:pt x="202" y="183"/>
                  </a:lnTo>
                  <a:lnTo>
                    <a:pt x="198" y="188"/>
                  </a:lnTo>
                  <a:lnTo>
                    <a:pt x="194" y="192"/>
                  </a:lnTo>
                  <a:lnTo>
                    <a:pt x="190" y="196"/>
                  </a:lnTo>
                  <a:lnTo>
                    <a:pt x="188" y="202"/>
                  </a:lnTo>
                  <a:lnTo>
                    <a:pt x="185" y="207"/>
                  </a:lnTo>
                  <a:lnTo>
                    <a:pt x="181" y="211"/>
                  </a:lnTo>
                  <a:lnTo>
                    <a:pt x="177" y="215"/>
                  </a:lnTo>
                  <a:lnTo>
                    <a:pt x="173" y="221"/>
                  </a:lnTo>
                  <a:lnTo>
                    <a:pt x="169" y="224"/>
                  </a:lnTo>
                  <a:lnTo>
                    <a:pt x="164" y="232"/>
                  </a:lnTo>
                  <a:lnTo>
                    <a:pt x="156" y="240"/>
                  </a:lnTo>
                  <a:lnTo>
                    <a:pt x="149" y="245"/>
                  </a:lnTo>
                  <a:lnTo>
                    <a:pt x="141" y="253"/>
                  </a:lnTo>
                  <a:lnTo>
                    <a:pt x="133" y="261"/>
                  </a:lnTo>
                  <a:lnTo>
                    <a:pt x="124" y="268"/>
                  </a:lnTo>
                  <a:lnTo>
                    <a:pt x="116" y="274"/>
                  </a:lnTo>
                  <a:lnTo>
                    <a:pt x="109" y="281"/>
                  </a:lnTo>
                  <a:lnTo>
                    <a:pt x="103" y="283"/>
                  </a:lnTo>
                  <a:lnTo>
                    <a:pt x="97" y="287"/>
                  </a:lnTo>
                  <a:lnTo>
                    <a:pt x="93" y="289"/>
                  </a:lnTo>
                  <a:lnTo>
                    <a:pt x="88" y="293"/>
                  </a:lnTo>
                  <a:lnTo>
                    <a:pt x="82" y="295"/>
                  </a:lnTo>
                  <a:lnTo>
                    <a:pt x="78" y="300"/>
                  </a:lnTo>
                  <a:lnTo>
                    <a:pt x="73" y="302"/>
                  </a:lnTo>
                  <a:lnTo>
                    <a:pt x="69" y="306"/>
                  </a:lnTo>
                  <a:lnTo>
                    <a:pt x="63" y="308"/>
                  </a:lnTo>
                  <a:lnTo>
                    <a:pt x="57" y="312"/>
                  </a:lnTo>
                  <a:lnTo>
                    <a:pt x="52" y="314"/>
                  </a:lnTo>
                  <a:lnTo>
                    <a:pt x="46" y="318"/>
                  </a:lnTo>
                  <a:lnTo>
                    <a:pt x="40" y="319"/>
                  </a:lnTo>
                  <a:lnTo>
                    <a:pt x="34" y="323"/>
                  </a:lnTo>
                  <a:lnTo>
                    <a:pt x="29" y="327"/>
                  </a:lnTo>
                  <a:lnTo>
                    <a:pt x="25" y="329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9" name="Freeform 34"/>
            <p:cNvSpPr>
              <a:spLocks/>
            </p:cNvSpPr>
            <p:nvPr/>
          </p:nvSpPr>
          <p:spPr bwMode="auto">
            <a:xfrm>
              <a:off x="3126" y="2809"/>
              <a:ext cx="59" cy="229"/>
            </a:xfrm>
            <a:custGeom>
              <a:avLst/>
              <a:gdLst>
                <a:gd name="T0" fmla="*/ 57 w 117"/>
                <a:gd name="T1" fmla="*/ 0 h 458"/>
                <a:gd name="T2" fmla="*/ 57 w 117"/>
                <a:gd name="T3" fmla="*/ 3 h 458"/>
                <a:gd name="T4" fmla="*/ 57 w 117"/>
                <a:gd name="T5" fmla="*/ 9 h 458"/>
                <a:gd name="T6" fmla="*/ 58 w 117"/>
                <a:gd name="T7" fmla="*/ 14 h 458"/>
                <a:gd name="T8" fmla="*/ 58 w 117"/>
                <a:gd name="T9" fmla="*/ 19 h 458"/>
                <a:gd name="T10" fmla="*/ 59 w 117"/>
                <a:gd name="T11" fmla="*/ 24 h 458"/>
                <a:gd name="T12" fmla="*/ 59 w 117"/>
                <a:gd name="T13" fmla="*/ 29 h 458"/>
                <a:gd name="T14" fmla="*/ 59 w 117"/>
                <a:gd name="T15" fmla="*/ 35 h 458"/>
                <a:gd name="T16" fmla="*/ 59 w 117"/>
                <a:gd name="T17" fmla="*/ 42 h 458"/>
                <a:gd name="T18" fmla="*/ 59 w 117"/>
                <a:gd name="T19" fmla="*/ 50 h 458"/>
                <a:gd name="T20" fmla="*/ 59 w 117"/>
                <a:gd name="T21" fmla="*/ 56 h 458"/>
                <a:gd name="T22" fmla="*/ 59 w 117"/>
                <a:gd name="T23" fmla="*/ 63 h 458"/>
                <a:gd name="T24" fmla="*/ 59 w 117"/>
                <a:gd name="T25" fmla="*/ 72 h 458"/>
                <a:gd name="T26" fmla="*/ 58 w 117"/>
                <a:gd name="T27" fmla="*/ 81 h 458"/>
                <a:gd name="T28" fmla="*/ 57 w 117"/>
                <a:gd name="T29" fmla="*/ 90 h 458"/>
                <a:gd name="T30" fmla="*/ 56 w 117"/>
                <a:gd name="T31" fmla="*/ 98 h 458"/>
                <a:gd name="T32" fmla="*/ 55 w 117"/>
                <a:gd name="T33" fmla="*/ 107 h 458"/>
                <a:gd name="T34" fmla="*/ 54 w 117"/>
                <a:gd name="T35" fmla="*/ 116 h 458"/>
                <a:gd name="T36" fmla="*/ 52 w 117"/>
                <a:gd name="T37" fmla="*/ 124 h 458"/>
                <a:gd name="T38" fmla="*/ 50 w 117"/>
                <a:gd name="T39" fmla="*/ 134 h 458"/>
                <a:gd name="T40" fmla="*/ 49 w 117"/>
                <a:gd name="T41" fmla="*/ 144 h 458"/>
                <a:gd name="T42" fmla="*/ 47 w 117"/>
                <a:gd name="T43" fmla="*/ 153 h 458"/>
                <a:gd name="T44" fmla="*/ 44 w 117"/>
                <a:gd name="T45" fmla="*/ 162 h 458"/>
                <a:gd name="T46" fmla="*/ 41 w 117"/>
                <a:gd name="T47" fmla="*/ 171 h 458"/>
                <a:gd name="T48" fmla="*/ 38 w 117"/>
                <a:gd name="T49" fmla="*/ 181 h 458"/>
                <a:gd name="T50" fmla="*/ 35 w 117"/>
                <a:gd name="T51" fmla="*/ 189 h 458"/>
                <a:gd name="T52" fmla="*/ 30 w 117"/>
                <a:gd name="T53" fmla="*/ 199 h 458"/>
                <a:gd name="T54" fmla="*/ 27 w 117"/>
                <a:gd name="T55" fmla="*/ 207 h 458"/>
                <a:gd name="T56" fmla="*/ 22 w 117"/>
                <a:gd name="T57" fmla="*/ 217 h 458"/>
                <a:gd name="T58" fmla="*/ 0 w 117"/>
                <a:gd name="T59" fmla="*/ 229 h 458"/>
                <a:gd name="T60" fmla="*/ 2 w 117"/>
                <a:gd name="T61" fmla="*/ 225 h 458"/>
                <a:gd name="T62" fmla="*/ 3 w 117"/>
                <a:gd name="T63" fmla="*/ 221 h 458"/>
                <a:gd name="T64" fmla="*/ 6 w 117"/>
                <a:gd name="T65" fmla="*/ 215 h 458"/>
                <a:gd name="T66" fmla="*/ 9 w 117"/>
                <a:gd name="T67" fmla="*/ 207 h 458"/>
                <a:gd name="T68" fmla="*/ 11 w 117"/>
                <a:gd name="T69" fmla="*/ 203 h 458"/>
                <a:gd name="T70" fmla="*/ 12 w 117"/>
                <a:gd name="T71" fmla="*/ 198 h 458"/>
                <a:gd name="T72" fmla="*/ 13 w 117"/>
                <a:gd name="T73" fmla="*/ 192 h 458"/>
                <a:gd name="T74" fmla="*/ 15 w 117"/>
                <a:gd name="T75" fmla="*/ 187 h 458"/>
                <a:gd name="T76" fmla="*/ 17 w 117"/>
                <a:gd name="T77" fmla="*/ 181 h 458"/>
                <a:gd name="T78" fmla="*/ 19 w 117"/>
                <a:gd name="T79" fmla="*/ 175 h 458"/>
                <a:gd name="T80" fmla="*/ 21 w 117"/>
                <a:gd name="T81" fmla="*/ 168 h 458"/>
                <a:gd name="T82" fmla="*/ 23 w 117"/>
                <a:gd name="T83" fmla="*/ 162 h 458"/>
                <a:gd name="T84" fmla="*/ 24 w 117"/>
                <a:gd name="T85" fmla="*/ 154 h 458"/>
                <a:gd name="T86" fmla="*/ 27 w 117"/>
                <a:gd name="T87" fmla="*/ 147 h 458"/>
                <a:gd name="T88" fmla="*/ 28 w 117"/>
                <a:gd name="T89" fmla="*/ 139 h 458"/>
                <a:gd name="T90" fmla="*/ 30 w 117"/>
                <a:gd name="T91" fmla="*/ 130 h 458"/>
                <a:gd name="T92" fmla="*/ 31 w 117"/>
                <a:gd name="T93" fmla="*/ 121 h 458"/>
                <a:gd name="T94" fmla="*/ 32 w 117"/>
                <a:gd name="T95" fmla="*/ 113 h 458"/>
                <a:gd name="T96" fmla="*/ 33 w 117"/>
                <a:gd name="T97" fmla="*/ 104 h 458"/>
                <a:gd name="T98" fmla="*/ 35 w 117"/>
                <a:gd name="T99" fmla="*/ 94 h 458"/>
                <a:gd name="T100" fmla="*/ 35 w 117"/>
                <a:gd name="T101" fmla="*/ 84 h 458"/>
                <a:gd name="T102" fmla="*/ 37 w 117"/>
                <a:gd name="T103" fmla="*/ 74 h 458"/>
                <a:gd name="T104" fmla="*/ 37 w 117"/>
                <a:gd name="T105" fmla="*/ 63 h 458"/>
                <a:gd name="T106" fmla="*/ 38 w 117"/>
                <a:gd name="T107" fmla="*/ 53 h 458"/>
                <a:gd name="T108" fmla="*/ 38 w 117"/>
                <a:gd name="T109" fmla="*/ 43 h 458"/>
                <a:gd name="T110" fmla="*/ 39 w 117"/>
                <a:gd name="T111" fmla="*/ 32 h 458"/>
                <a:gd name="T112" fmla="*/ 36 w 117"/>
                <a:gd name="T113" fmla="*/ 7 h 4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7"/>
                <a:gd name="T172" fmla="*/ 0 h 458"/>
                <a:gd name="T173" fmla="*/ 117 w 117"/>
                <a:gd name="T174" fmla="*/ 458 h 4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7" h="458">
                  <a:moveTo>
                    <a:pt x="72" y="13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6"/>
                  </a:lnTo>
                  <a:lnTo>
                    <a:pt x="114" y="11"/>
                  </a:lnTo>
                  <a:lnTo>
                    <a:pt x="114" y="17"/>
                  </a:lnTo>
                  <a:lnTo>
                    <a:pt x="116" y="25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6" y="38"/>
                  </a:lnTo>
                  <a:lnTo>
                    <a:pt x="117" y="44"/>
                  </a:lnTo>
                  <a:lnTo>
                    <a:pt x="117" y="47"/>
                  </a:lnTo>
                  <a:lnTo>
                    <a:pt x="117" y="53"/>
                  </a:lnTo>
                  <a:lnTo>
                    <a:pt x="117" y="59"/>
                  </a:lnTo>
                  <a:lnTo>
                    <a:pt x="117" y="64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7" y="84"/>
                  </a:lnTo>
                  <a:lnTo>
                    <a:pt x="117" y="91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7" y="112"/>
                  </a:lnTo>
                  <a:lnTo>
                    <a:pt x="117" y="122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17" y="144"/>
                  </a:lnTo>
                  <a:lnTo>
                    <a:pt x="117" y="154"/>
                  </a:lnTo>
                  <a:lnTo>
                    <a:pt x="116" y="161"/>
                  </a:lnTo>
                  <a:lnTo>
                    <a:pt x="116" y="169"/>
                  </a:lnTo>
                  <a:lnTo>
                    <a:pt x="114" y="179"/>
                  </a:lnTo>
                  <a:lnTo>
                    <a:pt x="114" y="186"/>
                  </a:lnTo>
                  <a:lnTo>
                    <a:pt x="112" y="196"/>
                  </a:lnTo>
                  <a:lnTo>
                    <a:pt x="112" y="203"/>
                  </a:lnTo>
                  <a:lnTo>
                    <a:pt x="110" y="213"/>
                  </a:lnTo>
                  <a:lnTo>
                    <a:pt x="110" y="222"/>
                  </a:lnTo>
                  <a:lnTo>
                    <a:pt x="108" y="232"/>
                  </a:lnTo>
                  <a:lnTo>
                    <a:pt x="106" y="239"/>
                  </a:lnTo>
                  <a:lnTo>
                    <a:pt x="104" y="249"/>
                  </a:lnTo>
                  <a:lnTo>
                    <a:pt x="102" y="258"/>
                  </a:lnTo>
                  <a:lnTo>
                    <a:pt x="100" y="268"/>
                  </a:lnTo>
                  <a:lnTo>
                    <a:pt x="98" y="277"/>
                  </a:lnTo>
                  <a:lnTo>
                    <a:pt x="98" y="287"/>
                  </a:lnTo>
                  <a:lnTo>
                    <a:pt x="97" y="296"/>
                  </a:lnTo>
                  <a:lnTo>
                    <a:pt x="93" y="306"/>
                  </a:lnTo>
                  <a:lnTo>
                    <a:pt x="91" y="315"/>
                  </a:lnTo>
                  <a:lnTo>
                    <a:pt x="87" y="323"/>
                  </a:lnTo>
                  <a:lnTo>
                    <a:pt x="85" y="334"/>
                  </a:lnTo>
                  <a:lnTo>
                    <a:pt x="81" y="342"/>
                  </a:lnTo>
                  <a:lnTo>
                    <a:pt x="79" y="352"/>
                  </a:lnTo>
                  <a:lnTo>
                    <a:pt x="76" y="361"/>
                  </a:lnTo>
                  <a:lnTo>
                    <a:pt x="74" y="371"/>
                  </a:lnTo>
                  <a:lnTo>
                    <a:pt x="70" y="378"/>
                  </a:lnTo>
                  <a:lnTo>
                    <a:pt x="64" y="390"/>
                  </a:lnTo>
                  <a:lnTo>
                    <a:pt x="60" y="397"/>
                  </a:lnTo>
                  <a:lnTo>
                    <a:pt x="57" y="407"/>
                  </a:lnTo>
                  <a:lnTo>
                    <a:pt x="53" y="414"/>
                  </a:lnTo>
                  <a:lnTo>
                    <a:pt x="47" y="424"/>
                  </a:lnTo>
                  <a:lnTo>
                    <a:pt x="43" y="433"/>
                  </a:lnTo>
                  <a:lnTo>
                    <a:pt x="40" y="441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3" y="450"/>
                  </a:lnTo>
                  <a:lnTo>
                    <a:pt x="3" y="447"/>
                  </a:lnTo>
                  <a:lnTo>
                    <a:pt x="5" y="441"/>
                  </a:lnTo>
                  <a:lnTo>
                    <a:pt x="9" y="435"/>
                  </a:lnTo>
                  <a:lnTo>
                    <a:pt x="11" y="430"/>
                  </a:lnTo>
                  <a:lnTo>
                    <a:pt x="15" y="422"/>
                  </a:lnTo>
                  <a:lnTo>
                    <a:pt x="17" y="414"/>
                  </a:lnTo>
                  <a:lnTo>
                    <a:pt x="19" y="409"/>
                  </a:lnTo>
                  <a:lnTo>
                    <a:pt x="21" y="405"/>
                  </a:lnTo>
                  <a:lnTo>
                    <a:pt x="21" y="399"/>
                  </a:lnTo>
                  <a:lnTo>
                    <a:pt x="24" y="395"/>
                  </a:lnTo>
                  <a:lnTo>
                    <a:pt x="26" y="390"/>
                  </a:lnTo>
                  <a:lnTo>
                    <a:pt x="26" y="384"/>
                  </a:lnTo>
                  <a:lnTo>
                    <a:pt x="28" y="378"/>
                  </a:lnTo>
                  <a:lnTo>
                    <a:pt x="30" y="374"/>
                  </a:lnTo>
                  <a:lnTo>
                    <a:pt x="32" y="367"/>
                  </a:lnTo>
                  <a:lnTo>
                    <a:pt x="34" y="361"/>
                  </a:lnTo>
                  <a:lnTo>
                    <a:pt x="36" y="355"/>
                  </a:lnTo>
                  <a:lnTo>
                    <a:pt x="38" y="350"/>
                  </a:lnTo>
                  <a:lnTo>
                    <a:pt x="40" y="344"/>
                  </a:lnTo>
                  <a:lnTo>
                    <a:pt x="41" y="336"/>
                  </a:lnTo>
                  <a:lnTo>
                    <a:pt x="43" y="329"/>
                  </a:lnTo>
                  <a:lnTo>
                    <a:pt x="45" y="323"/>
                  </a:lnTo>
                  <a:lnTo>
                    <a:pt x="47" y="315"/>
                  </a:lnTo>
                  <a:lnTo>
                    <a:pt x="47" y="308"/>
                  </a:lnTo>
                  <a:lnTo>
                    <a:pt x="49" y="300"/>
                  </a:lnTo>
                  <a:lnTo>
                    <a:pt x="53" y="293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57" y="268"/>
                  </a:lnTo>
                  <a:lnTo>
                    <a:pt x="59" y="260"/>
                  </a:lnTo>
                  <a:lnTo>
                    <a:pt x="59" y="251"/>
                  </a:lnTo>
                  <a:lnTo>
                    <a:pt x="62" y="243"/>
                  </a:lnTo>
                  <a:lnTo>
                    <a:pt x="62" y="234"/>
                  </a:lnTo>
                  <a:lnTo>
                    <a:pt x="64" y="226"/>
                  </a:lnTo>
                  <a:lnTo>
                    <a:pt x="66" y="217"/>
                  </a:lnTo>
                  <a:lnTo>
                    <a:pt x="66" y="207"/>
                  </a:lnTo>
                  <a:lnTo>
                    <a:pt x="68" y="198"/>
                  </a:lnTo>
                  <a:lnTo>
                    <a:pt x="70" y="188"/>
                  </a:lnTo>
                  <a:lnTo>
                    <a:pt x="70" y="179"/>
                  </a:lnTo>
                  <a:lnTo>
                    <a:pt x="70" y="167"/>
                  </a:lnTo>
                  <a:lnTo>
                    <a:pt x="72" y="158"/>
                  </a:lnTo>
                  <a:lnTo>
                    <a:pt x="74" y="148"/>
                  </a:lnTo>
                  <a:lnTo>
                    <a:pt x="74" y="139"/>
                  </a:lnTo>
                  <a:lnTo>
                    <a:pt x="74" y="127"/>
                  </a:lnTo>
                  <a:lnTo>
                    <a:pt x="76" y="118"/>
                  </a:lnTo>
                  <a:lnTo>
                    <a:pt x="76" y="106"/>
                  </a:lnTo>
                  <a:lnTo>
                    <a:pt x="76" y="95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8" y="64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0" name="Freeform 35"/>
            <p:cNvSpPr>
              <a:spLocks/>
            </p:cNvSpPr>
            <p:nvPr/>
          </p:nvSpPr>
          <p:spPr bwMode="auto">
            <a:xfrm>
              <a:off x="2991" y="2628"/>
              <a:ext cx="56" cy="53"/>
            </a:xfrm>
            <a:custGeom>
              <a:avLst/>
              <a:gdLst>
                <a:gd name="T0" fmla="*/ 0 w 112"/>
                <a:gd name="T1" fmla="*/ 11 h 104"/>
                <a:gd name="T2" fmla="*/ 16 w 112"/>
                <a:gd name="T3" fmla="*/ 0 h 104"/>
                <a:gd name="T4" fmla="*/ 35 w 112"/>
                <a:gd name="T5" fmla="*/ 23 h 104"/>
                <a:gd name="T6" fmla="*/ 56 w 112"/>
                <a:gd name="T7" fmla="*/ 48 h 104"/>
                <a:gd name="T8" fmla="*/ 48 w 112"/>
                <a:gd name="T9" fmla="*/ 53 h 104"/>
                <a:gd name="T10" fmla="*/ 19 w 112"/>
                <a:gd name="T11" fmla="*/ 29 h 104"/>
                <a:gd name="T12" fmla="*/ 0 w 112"/>
                <a:gd name="T13" fmla="*/ 11 h 104"/>
                <a:gd name="T14" fmla="*/ 0 w 112"/>
                <a:gd name="T15" fmla="*/ 11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04"/>
                <a:gd name="T26" fmla="*/ 112 w 112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04">
                  <a:moveTo>
                    <a:pt x="0" y="21"/>
                  </a:moveTo>
                  <a:lnTo>
                    <a:pt x="32" y="0"/>
                  </a:lnTo>
                  <a:lnTo>
                    <a:pt x="70" y="45"/>
                  </a:lnTo>
                  <a:lnTo>
                    <a:pt x="112" y="95"/>
                  </a:lnTo>
                  <a:lnTo>
                    <a:pt x="95" y="104"/>
                  </a:lnTo>
                  <a:lnTo>
                    <a:pt x="38" y="5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1" name="Freeform 36"/>
            <p:cNvSpPr>
              <a:spLocks/>
            </p:cNvSpPr>
            <p:nvPr/>
          </p:nvSpPr>
          <p:spPr bwMode="auto">
            <a:xfrm>
              <a:off x="3106" y="2525"/>
              <a:ext cx="38" cy="68"/>
            </a:xfrm>
            <a:custGeom>
              <a:avLst/>
              <a:gdLst>
                <a:gd name="T0" fmla="*/ 0 w 76"/>
                <a:gd name="T1" fmla="*/ 14 h 137"/>
                <a:gd name="T2" fmla="*/ 14 w 76"/>
                <a:gd name="T3" fmla="*/ 0 h 137"/>
                <a:gd name="T4" fmla="*/ 24 w 76"/>
                <a:gd name="T5" fmla="*/ 28 h 137"/>
                <a:gd name="T6" fmla="*/ 38 w 76"/>
                <a:gd name="T7" fmla="*/ 63 h 137"/>
                <a:gd name="T8" fmla="*/ 30 w 76"/>
                <a:gd name="T9" fmla="*/ 68 h 137"/>
                <a:gd name="T10" fmla="*/ 0 w 76"/>
                <a:gd name="T11" fmla="*/ 14 h 137"/>
                <a:gd name="T12" fmla="*/ 0 w 76"/>
                <a:gd name="T13" fmla="*/ 14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137"/>
                <a:gd name="T23" fmla="*/ 76 w 76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137">
                  <a:moveTo>
                    <a:pt x="0" y="29"/>
                  </a:moveTo>
                  <a:lnTo>
                    <a:pt x="28" y="0"/>
                  </a:lnTo>
                  <a:lnTo>
                    <a:pt x="49" y="56"/>
                  </a:lnTo>
                  <a:lnTo>
                    <a:pt x="76" y="126"/>
                  </a:lnTo>
                  <a:lnTo>
                    <a:pt x="61" y="1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2" name="Freeform 37"/>
            <p:cNvSpPr>
              <a:spLocks/>
            </p:cNvSpPr>
            <p:nvPr/>
          </p:nvSpPr>
          <p:spPr bwMode="auto">
            <a:xfrm>
              <a:off x="3313" y="2580"/>
              <a:ext cx="45" cy="34"/>
            </a:xfrm>
            <a:custGeom>
              <a:avLst/>
              <a:gdLst>
                <a:gd name="T0" fmla="*/ 0 w 91"/>
                <a:gd name="T1" fmla="*/ 33 h 68"/>
                <a:gd name="T2" fmla="*/ 35 w 91"/>
                <a:gd name="T3" fmla="*/ 0 h 68"/>
                <a:gd name="T4" fmla="*/ 45 w 91"/>
                <a:gd name="T5" fmla="*/ 11 h 68"/>
                <a:gd name="T6" fmla="*/ 12 w 91"/>
                <a:gd name="T7" fmla="*/ 34 h 68"/>
                <a:gd name="T8" fmla="*/ 0 w 91"/>
                <a:gd name="T9" fmla="*/ 33 h 68"/>
                <a:gd name="T10" fmla="*/ 0 w 91"/>
                <a:gd name="T11" fmla="*/ 33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68"/>
                <a:gd name="T20" fmla="*/ 91 w 91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68">
                  <a:moveTo>
                    <a:pt x="0" y="66"/>
                  </a:moveTo>
                  <a:lnTo>
                    <a:pt x="71" y="0"/>
                  </a:lnTo>
                  <a:lnTo>
                    <a:pt x="91" y="22"/>
                  </a:lnTo>
                  <a:lnTo>
                    <a:pt x="25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3" name="Freeform 38"/>
            <p:cNvSpPr>
              <a:spLocks/>
            </p:cNvSpPr>
            <p:nvPr/>
          </p:nvSpPr>
          <p:spPr bwMode="auto">
            <a:xfrm>
              <a:off x="3336" y="2666"/>
              <a:ext cx="61" cy="44"/>
            </a:xfrm>
            <a:custGeom>
              <a:avLst/>
              <a:gdLst>
                <a:gd name="T0" fmla="*/ 0 w 121"/>
                <a:gd name="T1" fmla="*/ 40 h 87"/>
                <a:gd name="T2" fmla="*/ 58 w 121"/>
                <a:gd name="T3" fmla="*/ 0 h 87"/>
                <a:gd name="T4" fmla="*/ 61 w 121"/>
                <a:gd name="T5" fmla="*/ 21 h 87"/>
                <a:gd name="T6" fmla="*/ 6 w 121"/>
                <a:gd name="T7" fmla="*/ 44 h 87"/>
                <a:gd name="T8" fmla="*/ 0 w 121"/>
                <a:gd name="T9" fmla="*/ 40 h 87"/>
                <a:gd name="T10" fmla="*/ 0 w 121"/>
                <a:gd name="T11" fmla="*/ 4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87"/>
                <a:gd name="T20" fmla="*/ 121 w 121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87">
                  <a:moveTo>
                    <a:pt x="0" y="80"/>
                  </a:moveTo>
                  <a:lnTo>
                    <a:pt x="116" y="0"/>
                  </a:lnTo>
                  <a:lnTo>
                    <a:pt x="121" y="42"/>
                  </a:lnTo>
                  <a:lnTo>
                    <a:pt x="11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Freeform 39"/>
            <p:cNvSpPr>
              <a:spLocks/>
            </p:cNvSpPr>
            <p:nvPr/>
          </p:nvSpPr>
          <p:spPr bwMode="auto">
            <a:xfrm>
              <a:off x="2962" y="2738"/>
              <a:ext cx="28" cy="41"/>
            </a:xfrm>
            <a:custGeom>
              <a:avLst/>
              <a:gdLst>
                <a:gd name="T0" fmla="*/ 4 w 57"/>
                <a:gd name="T1" fmla="*/ 0 h 82"/>
                <a:gd name="T2" fmla="*/ 6 w 57"/>
                <a:gd name="T3" fmla="*/ 0 h 82"/>
                <a:gd name="T4" fmla="*/ 8 w 57"/>
                <a:gd name="T5" fmla="*/ 1 h 82"/>
                <a:gd name="T6" fmla="*/ 11 w 57"/>
                <a:gd name="T7" fmla="*/ 3 h 82"/>
                <a:gd name="T8" fmla="*/ 13 w 57"/>
                <a:gd name="T9" fmla="*/ 5 h 82"/>
                <a:gd name="T10" fmla="*/ 17 w 57"/>
                <a:gd name="T11" fmla="*/ 7 h 82"/>
                <a:gd name="T12" fmla="*/ 20 w 57"/>
                <a:gd name="T13" fmla="*/ 10 h 82"/>
                <a:gd name="T14" fmla="*/ 23 w 57"/>
                <a:gd name="T15" fmla="*/ 12 h 82"/>
                <a:gd name="T16" fmla="*/ 25 w 57"/>
                <a:gd name="T17" fmla="*/ 15 h 82"/>
                <a:gd name="T18" fmla="*/ 26 w 57"/>
                <a:gd name="T19" fmla="*/ 18 h 82"/>
                <a:gd name="T20" fmla="*/ 28 w 57"/>
                <a:gd name="T21" fmla="*/ 22 h 82"/>
                <a:gd name="T22" fmla="*/ 28 w 57"/>
                <a:gd name="T23" fmla="*/ 26 h 82"/>
                <a:gd name="T24" fmla="*/ 26 w 57"/>
                <a:gd name="T25" fmla="*/ 28 h 82"/>
                <a:gd name="T26" fmla="*/ 24 w 57"/>
                <a:gd name="T27" fmla="*/ 33 h 82"/>
                <a:gd name="T28" fmla="*/ 22 w 57"/>
                <a:gd name="T29" fmla="*/ 35 h 82"/>
                <a:gd name="T30" fmla="*/ 21 w 57"/>
                <a:gd name="T31" fmla="*/ 37 h 82"/>
                <a:gd name="T32" fmla="*/ 18 w 57"/>
                <a:gd name="T33" fmla="*/ 38 h 82"/>
                <a:gd name="T34" fmla="*/ 15 w 57"/>
                <a:gd name="T35" fmla="*/ 40 h 82"/>
                <a:gd name="T36" fmla="*/ 0 w 57"/>
                <a:gd name="T37" fmla="*/ 41 h 82"/>
                <a:gd name="T38" fmla="*/ 4 w 57"/>
                <a:gd name="T39" fmla="*/ 0 h 82"/>
                <a:gd name="T40" fmla="*/ 4 w 57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82"/>
                <a:gd name="T65" fmla="*/ 57 w 57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82">
                  <a:moveTo>
                    <a:pt x="9" y="0"/>
                  </a:moveTo>
                  <a:lnTo>
                    <a:pt x="13" y="0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6" y="10"/>
                  </a:lnTo>
                  <a:lnTo>
                    <a:pt x="34" y="14"/>
                  </a:lnTo>
                  <a:lnTo>
                    <a:pt x="40" y="19"/>
                  </a:lnTo>
                  <a:lnTo>
                    <a:pt x="47" y="25"/>
                  </a:lnTo>
                  <a:lnTo>
                    <a:pt x="51" y="31"/>
                  </a:lnTo>
                  <a:lnTo>
                    <a:pt x="53" y="36"/>
                  </a:lnTo>
                  <a:lnTo>
                    <a:pt x="57" y="44"/>
                  </a:lnTo>
                  <a:lnTo>
                    <a:pt x="57" y="52"/>
                  </a:lnTo>
                  <a:lnTo>
                    <a:pt x="53" y="57"/>
                  </a:lnTo>
                  <a:lnTo>
                    <a:pt x="49" y="65"/>
                  </a:lnTo>
                  <a:lnTo>
                    <a:pt x="45" y="69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0" y="8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5" name="Freeform 40"/>
            <p:cNvSpPr>
              <a:spLocks/>
            </p:cNvSpPr>
            <p:nvPr/>
          </p:nvSpPr>
          <p:spPr bwMode="auto">
            <a:xfrm>
              <a:off x="3189" y="2514"/>
              <a:ext cx="41" cy="47"/>
            </a:xfrm>
            <a:custGeom>
              <a:avLst/>
              <a:gdLst>
                <a:gd name="T0" fmla="*/ 13 w 82"/>
                <a:gd name="T1" fmla="*/ 47 h 94"/>
                <a:gd name="T2" fmla="*/ 12 w 82"/>
                <a:gd name="T3" fmla="*/ 47 h 94"/>
                <a:gd name="T4" fmla="*/ 10 w 82"/>
                <a:gd name="T5" fmla="*/ 46 h 94"/>
                <a:gd name="T6" fmla="*/ 6 w 82"/>
                <a:gd name="T7" fmla="*/ 44 h 94"/>
                <a:gd name="T8" fmla="*/ 4 w 82"/>
                <a:gd name="T9" fmla="*/ 41 h 94"/>
                <a:gd name="T10" fmla="*/ 3 w 82"/>
                <a:gd name="T11" fmla="*/ 39 h 94"/>
                <a:gd name="T12" fmla="*/ 1 w 82"/>
                <a:gd name="T13" fmla="*/ 37 h 94"/>
                <a:gd name="T14" fmla="*/ 0 w 82"/>
                <a:gd name="T15" fmla="*/ 33 h 94"/>
                <a:gd name="T16" fmla="*/ 0 w 82"/>
                <a:gd name="T17" fmla="*/ 29 h 94"/>
                <a:gd name="T18" fmla="*/ 0 w 82"/>
                <a:gd name="T19" fmla="*/ 27 h 94"/>
                <a:gd name="T20" fmla="*/ 0 w 82"/>
                <a:gd name="T21" fmla="*/ 25 h 94"/>
                <a:gd name="T22" fmla="*/ 0 w 82"/>
                <a:gd name="T23" fmla="*/ 22 h 94"/>
                <a:gd name="T24" fmla="*/ 1 w 82"/>
                <a:gd name="T25" fmla="*/ 20 h 94"/>
                <a:gd name="T26" fmla="*/ 1 w 82"/>
                <a:gd name="T27" fmla="*/ 17 h 94"/>
                <a:gd name="T28" fmla="*/ 2 w 82"/>
                <a:gd name="T29" fmla="*/ 13 h 94"/>
                <a:gd name="T30" fmla="*/ 3 w 82"/>
                <a:gd name="T31" fmla="*/ 11 h 94"/>
                <a:gd name="T32" fmla="*/ 4 w 82"/>
                <a:gd name="T33" fmla="*/ 8 h 94"/>
                <a:gd name="T34" fmla="*/ 41 w 82"/>
                <a:gd name="T35" fmla="*/ 0 h 94"/>
                <a:gd name="T36" fmla="*/ 41 w 82"/>
                <a:gd name="T37" fmla="*/ 1 h 94"/>
                <a:gd name="T38" fmla="*/ 41 w 82"/>
                <a:gd name="T39" fmla="*/ 4 h 94"/>
                <a:gd name="T40" fmla="*/ 41 w 82"/>
                <a:gd name="T41" fmla="*/ 5 h 94"/>
                <a:gd name="T42" fmla="*/ 41 w 82"/>
                <a:gd name="T43" fmla="*/ 8 h 94"/>
                <a:gd name="T44" fmla="*/ 41 w 82"/>
                <a:gd name="T45" fmla="*/ 11 h 94"/>
                <a:gd name="T46" fmla="*/ 41 w 82"/>
                <a:gd name="T47" fmla="*/ 13 h 94"/>
                <a:gd name="T48" fmla="*/ 40 w 82"/>
                <a:gd name="T49" fmla="*/ 17 h 94"/>
                <a:gd name="T50" fmla="*/ 39 w 82"/>
                <a:gd name="T51" fmla="*/ 20 h 94"/>
                <a:gd name="T52" fmla="*/ 37 w 82"/>
                <a:gd name="T53" fmla="*/ 23 h 94"/>
                <a:gd name="T54" fmla="*/ 36 w 82"/>
                <a:gd name="T55" fmla="*/ 27 h 94"/>
                <a:gd name="T56" fmla="*/ 34 w 82"/>
                <a:gd name="T57" fmla="*/ 30 h 94"/>
                <a:gd name="T58" fmla="*/ 31 w 82"/>
                <a:gd name="T59" fmla="*/ 35 h 94"/>
                <a:gd name="T60" fmla="*/ 27 w 82"/>
                <a:gd name="T61" fmla="*/ 39 h 94"/>
                <a:gd name="T62" fmla="*/ 24 w 82"/>
                <a:gd name="T63" fmla="*/ 43 h 94"/>
                <a:gd name="T64" fmla="*/ 13 w 82"/>
                <a:gd name="T65" fmla="*/ 47 h 94"/>
                <a:gd name="T66" fmla="*/ 13 w 82"/>
                <a:gd name="T67" fmla="*/ 47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"/>
                <a:gd name="T103" fmla="*/ 0 h 94"/>
                <a:gd name="T104" fmla="*/ 82 w 82"/>
                <a:gd name="T105" fmla="*/ 94 h 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" h="94">
                  <a:moveTo>
                    <a:pt x="27" y="94"/>
                  </a:moveTo>
                  <a:lnTo>
                    <a:pt x="25" y="94"/>
                  </a:lnTo>
                  <a:lnTo>
                    <a:pt x="19" y="92"/>
                  </a:lnTo>
                  <a:lnTo>
                    <a:pt x="13" y="88"/>
                  </a:lnTo>
                  <a:lnTo>
                    <a:pt x="8" y="82"/>
                  </a:lnTo>
                  <a:lnTo>
                    <a:pt x="6" y="77"/>
                  </a:lnTo>
                  <a:lnTo>
                    <a:pt x="2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8" y="16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2" y="16"/>
                  </a:lnTo>
                  <a:lnTo>
                    <a:pt x="82" y="21"/>
                  </a:lnTo>
                  <a:lnTo>
                    <a:pt x="82" y="27"/>
                  </a:lnTo>
                  <a:lnTo>
                    <a:pt x="80" y="33"/>
                  </a:lnTo>
                  <a:lnTo>
                    <a:pt x="78" y="39"/>
                  </a:lnTo>
                  <a:lnTo>
                    <a:pt x="74" y="46"/>
                  </a:lnTo>
                  <a:lnTo>
                    <a:pt x="72" y="54"/>
                  </a:lnTo>
                  <a:lnTo>
                    <a:pt x="67" y="61"/>
                  </a:lnTo>
                  <a:lnTo>
                    <a:pt x="63" y="69"/>
                  </a:lnTo>
                  <a:lnTo>
                    <a:pt x="55" y="77"/>
                  </a:lnTo>
                  <a:lnTo>
                    <a:pt x="49" y="86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Freeform 41"/>
            <p:cNvSpPr>
              <a:spLocks/>
            </p:cNvSpPr>
            <p:nvPr/>
          </p:nvSpPr>
          <p:spPr bwMode="auto">
            <a:xfrm>
              <a:off x="3379" y="2749"/>
              <a:ext cx="37" cy="35"/>
            </a:xfrm>
            <a:custGeom>
              <a:avLst/>
              <a:gdLst>
                <a:gd name="T0" fmla="*/ 37 w 74"/>
                <a:gd name="T1" fmla="*/ 1 h 70"/>
                <a:gd name="T2" fmla="*/ 35 w 74"/>
                <a:gd name="T3" fmla="*/ 35 h 70"/>
                <a:gd name="T4" fmla="*/ 34 w 74"/>
                <a:gd name="T5" fmla="*/ 35 h 70"/>
                <a:gd name="T6" fmla="*/ 33 w 74"/>
                <a:gd name="T7" fmla="*/ 35 h 70"/>
                <a:gd name="T8" fmla="*/ 30 w 74"/>
                <a:gd name="T9" fmla="*/ 35 h 70"/>
                <a:gd name="T10" fmla="*/ 28 w 74"/>
                <a:gd name="T11" fmla="*/ 35 h 70"/>
                <a:gd name="T12" fmla="*/ 26 w 74"/>
                <a:gd name="T13" fmla="*/ 35 h 70"/>
                <a:gd name="T14" fmla="*/ 23 w 74"/>
                <a:gd name="T15" fmla="*/ 34 h 70"/>
                <a:gd name="T16" fmla="*/ 20 w 74"/>
                <a:gd name="T17" fmla="*/ 34 h 70"/>
                <a:gd name="T18" fmla="*/ 17 w 74"/>
                <a:gd name="T19" fmla="*/ 33 h 70"/>
                <a:gd name="T20" fmla="*/ 12 w 74"/>
                <a:gd name="T21" fmla="*/ 31 h 70"/>
                <a:gd name="T22" fmla="*/ 9 w 74"/>
                <a:gd name="T23" fmla="*/ 30 h 70"/>
                <a:gd name="T24" fmla="*/ 7 w 74"/>
                <a:gd name="T25" fmla="*/ 27 h 70"/>
                <a:gd name="T26" fmla="*/ 5 w 74"/>
                <a:gd name="T27" fmla="*/ 26 h 70"/>
                <a:gd name="T28" fmla="*/ 2 w 74"/>
                <a:gd name="T29" fmla="*/ 24 h 70"/>
                <a:gd name="T30" fmla="*/ 1 w 74"/>
                <a:gd name="T31" fmla="*/ 22 h 70"/>
                <a:gd name="T32" fmla="*/ 0 w 74"/>
                <a:gd name="T33" fmla="*/ 19 h 70"/>
                <a:gd name="T34" fmla="*/ 0 w 74"/>
                <a:gd name="T35" fmla="*/ 15 h 70"/>
                <a:gd name="T36" fmla="*/ 0 w 74"/>
                <a:gd name="T37" fmla="*/ 11 h 70"/>
                <a:gd name="T38" fmla="*/ 2 w 74"/>
                <a:gd name="T39" fmla="*/ 9 h 70"/>
                <a:gd name="T40" fmla="*/ 3 w 74"/>
                <a:gd name="T41" fmla="*/ 6 h 70"/>
                <a:gd name="T42" fmla="*/ 6 w 74"/>
                <a:gd name="T43" fmla="*/ 5 h 70"/>
                <a:gd name="T44" fmla="*/ 9 w 74"/>
                <a:gd name="T45" fmla="*/ 3 h 70"/>
                <a:gd name="T46" fmla="*/ 11 w 74"/>
                <a:gd name="T47" fmla="*/ 2 h 70"/>
                <a:gd name="T48" fmla="*/ 15 w 74"/>
                <a:gd name="T49" fmla="*/ 1 h 70"/>
                <a:gd name="T50" fmla="*/ 18 w 74"/>
                <a:gd name="T51" fmla="*/ 1 h 70"/>
                <a:gd name="T52" fmla="*/ 22 w 74"/>
                <a:gd name="T53" fmla="*/ 0 h 70"/>
                <a:gd name="T54" fmla="*/ 25 w 74"/>
                <a:gd name="T55" fmla="*/ 0 h 70"/>
                <a:gd name="T56" fmla="*/ 28 w 74"/>
                <a:gd name="T57" fmla="*/ 0 h 70"/>
                <a:gd name="T58" fmla="*/ 31 w 74"/>
                <a:gd name="T59" fmla="*/ 0 h 70"/>
                <a:gd name="T60" fmla="*/ 34 w 74"/>
                <a:gd name="T61" fmla="*/ 0 h 70"/>
                <a:gd name="T62" fmla="*/ 36 w 74"/>
                <a:gd name="T63" fmla="*/ 0 h 70"/>
                <a:gd name="T64" fmla="*/ 37 w 74"/>
                <a:gd name="T65" fmla="*/ 0 h 70"/>
                <a:gd name="T66" fmla="*/ 37 w 74"/>
                <a:gd name="T67" fmla="*/ 1 h 70"/>
                <a:gd name="T68" fmla="*/ 37 w 74"/>
                <a:gd name="T69" fmla="*/ 1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0"/>
                <a:gd name="T107" fmla="*/ 74 w 74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0">
                  <a:moveTo>
                    <a:pt x="74" y="2"/>
                  </a:moveTo>
                  <a:lnTo>
                    <a:pt x="69" y="70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70"/>
                  </a:lnTo>
                  <a:lnTo>
                    <a:pt x="52" y="69"/>
                  </a:lnTo>
                  <a:lnTo>
                    <a:pt x="46" y="67"/>
                  </a:lnTo>
                  <a:lnTo>
                    <a:pt x="40" y="67"/>
                  </a:lnTo>
                  <a:lnTo>
                    <a:pt x="33" y="65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5" y="55"/>
                  </a:lnTo>
                  <a:lnTo>
                    <a:pt x="10" y="53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7" name="Freeform 42"/>
            <p:cNvSpPr>
              <a:spLocks/>
            </p:cNvSpPr>
            <p:nvPr/>
          </p:nvSpPr>
          <p:spPr bwMode="auto">
            <a:xfrm>
              <a:off x="3307" y="2834"/>
              <a:ext cx="75" cy="29"/>
            </a:xfrm>
            <a:custGeom>
              <a:avLst/>
              <a:gdLst>
                <a:gd name="T0" fmla="*/ 47 w 150"/>
                <a:gd name="T1" fmla="*/ 29 h 59"/>
                <a:gd name="T2" fmla="*/ 0 w 150"/>
                <a:gd name="T3" fmla="*/ 7 h 59"/>
                <a:gd name="T4" fmla="*/ 12 w 150"/>
                <a:gd name="T5" fmla="*/ 0 h 59"/>
                <a:gd name="T6" fmla="*/ 75 w 150"/>
                <a:gd name="T7" fmla="*/ 16 h 59"/>
                <a:gd name="T8" fmla="*/ 47 w 150"/>
                <a:gd name="T9" fmla="*/ 29 h 59"/>
                <a:gd name="T10" fmla="*/ 47 w 150"/>
                <a:gd name="T11" fmla="*/ 2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59"/>
                <a:gd name="T20" fmla="*/ 150 w 150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59">
                  <a:moveTo>
                    <a:pt x="95" y="59"/>
                  </a:moveTo>
                  <a:lnTo>
                    <a:pt x="0" y="14"/>
                  </a:lnTo>
                  <a:lnTo>
                    <a:pt x="25" y="0"/>
                  </a:lnTo>
                  <a:lnTo>
                    <a:pt x="150" y="33"/>
                  </a:lnTo>
                  <a:lnTo>
                    <a:pt x="95" y="59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8" name="Freeform 43"/>
            <p:cNvSpPr>
              <a:spLocks/>
            </p:cNvSpPr>
            <p:nvPr/>
          </p:nvSpPr>
          <p:spPr bwMode="auto">
            <a:xfrm>
              <a:off x="3255" y="2919"/>
              <a:ext cx="40" cy="61"/>
            </a:xfrm>
            <a:custGeom>
              <a:avLst/>
              <a:gdLst>
                <a:gd name="T0" fmla="*/ 40 w 80"/>
                <a:gd name="T1" fmla="*/ 51 h 122"/>
                <a:gd name="T2" fmla="*/ 17 w 80"/>
                <a:gd name="T3" fmla="*/ 61 h 122"/>
                <a:gd name="T4" fmla="*/ 0 w 80"/>
                <a:gd name="T5" fmla="*/ 0 h 122"/>
                <a:gd name="T6" fmla="*/ 7 w 80"/>
                <a:gd name="T7" fmla="*/ 2 h 122"/>
                <a:gd name="T8" fmla="*/ 40 w 80"/>
                <a:gd name="T9" fmla="*/ 51 h 122"/>
                <a:gd name="T10" fmla="*/ 40 w 80"/>
                <a:gd name="T11" fmla="*/ 51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22"/>
                <a:gd name="T20" fmla="*/ 80 w 80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22">
                  <a:moveTo>
                    <a:pt x="80" y="101"/>
                  </a:moveTo>
                  <a:lnTo>
                    <a:pt x="33" y="122"/>
                  </a:lnTo>
                  <a:lnTo>
                    <a:pt x="0" y="0"/>
                  </a:lnTo>
                  <a:lnTo>
                    <a:pt x="15" y="4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9" name="Freeform 44"/>
            <p:cNvSpPr>
              <a:spLocks/>
            </p:cNvSpPr>
            <p:nvPr/>
          </p:nvSpPr>
          <p:spPr bwMode="auto">
            <a:xfrm>
              <a:off x="2992" y="2875"/>
              <a:ext cx="54" cy="38"/>
            </a:xfrm>
            <a:custGeom>
              <a:avLst/>
              <a:gdLst>
                <a:gd name="T0" fmla="*/ 0 w 106"/>
                <a:gd name="T1" fmla="*/ 27 h 74"/>
                <a:gd name="T2" fmla="*/ 41 w 106"/>
                <a:gd name="T3" fmla="*/ 0 h 74"/>
                <a:gd name="T4" fmla="*/ 54 w 106"/>
                <a:gd name="T5" fmla="*/ 1 h 74"/>
                <a:gd name="T6" fmla="*/ 13 w 106"/>
                <a:gd name="T7" fmla="*/ 38 h 74"/>
                <a:gd name="T8" fmla="*/ 0 w 106"/>
                <a:gd name="T9" fmla="*/ 27 h 74"/>
                <a:gd name="T10" fmla="*/ 0 w 106"/>
                <a:gd name="T11" fmla="*/ 27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74"/>
                <a:gd name="T20" fmla="*/ 106 w 106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74">
                  <a:moveTo>
                    <a:pt x="0" y="53"/>
                  </a:moveTo>
                  <a:lnTo>
                    <a:pt x="81" y="0"/>
                  </a:lnTo>
                  <a:lnTo>
                    <a:pt x="106" y="2"/>
                  </a:lnTo>
                  <a:lnTo>
                    <a:pt x="26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0" name="Freeform 45"/>
            <p:cNvSpPr>
              <a:spLocks/>
            </p:cNvSpPr>
            <p:nvPr/>
          </p:nvSpPr>
          <p:spPr bwMode="auto">
            <a:xfrm>
              <a:off x="3066" y="2936"/>
              <a:ext cx="35" cy="48"/>
            </a:xfrm>
            <a:custGeom>
              <a:avLst/>
              <a:gdLst>
                <a:gd name="T0" fmla="*/ 0 w 68"/>
                <a:gd name="T1" fmla="*/ 37 h 95"/>
                <a:gd name="T2" fmla="*/ 28 w 68"/>
                <a:gd name="T3" fmla="*/ 0 h 95"/>
                <a:gd name="T4" fmla="*/ 35 w 68"/>
                <a:gd name="T5" fmla="*/ 1 h 95"/>
                <a:gd name="T6" fmla="*/ 15 w 68"/>
                <a:gd name="T7" fmla="*/ 48 h 95"/>
                <a:gd name="T8" fmla="*/ 0 w 68"/>
                <a:gd name="T9" fmla="*/ 37 h 95"/>
                <a:gd name="T10" fmla="*/ 0 w 68"/>
                <a:gd name="T11" fmla="*/ 3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95"/>
                <a:gd name="T20" fmla="*/ 68 w 68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95">
                  <a:moveTo>
                    <a:pt x="0" y="74"/>
                  </a:moveTo>
                  <a:lnTo>
                    <a:pt x="55" y="0"/>
                  </a:lnTo>
                  <a:lnTo>
                    <a:pt x="68" y="2"/>
                  </a:lnTo>
                  <a:lnTo>
                    <a:pt x="30" y="9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1" name="Freeform 46"/>
            <p:cNvSpPr>
              <a:spLocks/>
            </p:cNvSpPr>
            <p:nvPr/>
          </p:nvSpPr>
          <p:spPr bwMode="auto">
            <a:xfrm>
              <a:off x="2887" y="2664"/>
              <a:ext cx="841" cy="718"/>
            </a:xfrm>
            <a:custGeom>
              <a:avLst/>
              <a:gdLst>
                <a:gd name="T0" fmla="*/ 36 w 1682"/>
                <a:gd name="T1" fmla="*/ 704 h 1435"/>
                <a:gd name="T2" fmla="*/ 71 w 1682"/>
                <a:gd name="T3" fmla="*/ 699 h 1435"/>
                <a:gd name="T4" fmla="*/ 129 w 1682"/>
                <a:gd name="T5" fmla="*/ 691 h 1435"/>
                <a:gd name="T6" fmla="*/ 203 w 1682"/>
                <a:gd name="T7" fmla="*/ 681 h 1435"/>
                <a:gd name="T8" fmla="*/ 291 w 1682"/>
                <a:gd name="T9" fmla="*/ 668 h 1435"/>
                <a:gd name="T10" fmla="*/ 387 w 1682"/>
                <a:gd name="T11" fmla="*/ 652 h 1435"/>
                <a:gd name="T12" fmla="*/ 486 w 1682"/>
                <a:gd name="T13" fmla="*/ 635 h 1435"/>
                <a:gd name="T14" fmla="*/ 586 w 1682"/>
                <a:gd name="T15" fmla="*/ 618 h 1435"/>
                <a:gd name="T16" fmla="*/ 682 w 1682"/>
                <a:gd name="T17" fmla="*/ 598 h 1435"/>
                <a:gd name="T18" fmla="*/ 768 w 1682"/>
                <a:gd name="T19" fmla="*/ 578 h 1435"/>
                <a:gd name="T20" fmla="*/ 831 w 1682"/>
                <a:gd name="T21" fmla="*/ 561 h 1435"/>
                <a:gd name="T22" fmla="*/ 831 w 1682"/>
                <a:gd name="T23" fmla="*/ 544 h 1435"/>
                <a:gd name="T24" fmla="*/ 831 w 1682"/>
                <a:gd name="T25" fmla="*/ 515 h 1435"/>
                <a:gd name="T26" fmla="*/ 832 w 1682"/>
                <a:gd name="T27" fmla="*/ 475 h 1435"/>
                <a:gd name="T28" fmla="*/ 832 w 1682"/>
                <a:gd name="T29" fmla="*/ 426 h 1435"/>
                <a:gd name="T30" fmla="*/ 831 w 1682"/>
                <a:gd name="T31" fmla="*/ 370 h 1435"/>
                <a:gd name="T32" fmla="*/ 829 w 1682"/>
                <a:gd name="T33" fmla="*/ 308 h 1435"/>
                <a:gd name="T34" fmla="*/ 825 w 1682"/>
                <a:gd name="T35" fmla="*/ 245 h 1435"/>
                <a:gd name="T36" fmla="*/ 820 w 1682"/>
                <a:gd name="T37" fmla="*/ 182 h 1435"/>
                <a:gd name="T38" fmla="*/ 813 w 1682"/>
                <a:gd name="T39" fmla="*/ 118 h 1435"/>
                <a:gd name="T40" fmla="*/ 803 w 1682"/>
                <a:gd name="T41" fmla="*/ 59 h 1435"/>
                <a:gd name="T42" fmla="*/ 791 w 1682"/>
                <a:gd name="T43" fmla="*/ 48 h 1435"/>
                <a:gd name="T44" fmla="*/ 770 w 1682"/>
                <a:gd name="T45" fmla="*/ 43 h 1435"/>
                <a:gd name="T46" fmla="*/ 755 w 1682"/>
                <a:gd name="T47" fmla="*/ 40 h 1435"/>
                <a:gd name="T48" fmla="*/ 735 w 1682"/>
                <a:gd name="T49" fmla="*/ 35 h 1435"/>
                <a:gd name="T50" fmla="*/ 713 w 1682"/>
                <a:gd name="T51" fmla="*/ 32 h 1435"/>
                <a:gd name="T52" fmla="*/ 688 w 1682"/>
                <a:gd name="T53" fmla="*/ 27 h 1435"/>
                <a:gd name="T54" fmla="*/ 660 w 1682"/>
                <a:gd name="T55" fmla="*/ 23 h 1435"/>
                <a:gd name="T56" fmla="*/ 630 w 1682"/>
                <a:gd name="T57" fmla="*/ 19 h 1435"/>
                <a:gd name="T58" fmla="*/ 611 w 1682"/>
                <a:gd name="T59" fmla="*/ 0 h 1435"/>
                <a:gd name="T60" fmla="*/ 624 w 1682"/>
                <a:gd name="T61" fmla="*/ 2 h 1435"/>
                <a:gd name="T62" fmla="*/ 642 w 1682"/>
                <a:gd name="T63" fmla="*/ 5 h 1435"/>
                <a:gd name="T64" fmla="*/ 663 w 1682"/>
                <a:gd name="T65" fmla="*/ 10 h 1435"/>
                <a:gd name="T66" fmla="*/ 688 w 1682"/>
                <a:gd name="T67" fmla="*/ 14 h 1435"/>
                <a:gd name="T68" fmla="*/ 715 w 1682"/>
                <a:gd name="T69" fmla="*/ 19 h 1435"/>
                <a:gd name="T70" fmla="*/ 741 w 1682"/>
                <a:gd name="T71" fmla="*/ 25 h 1435"/>
                <a:gd name="T72" fmla="*/ 768 w 1682"/>
                <a:gd name="T73" fmla="*/ 32 h 1435"/>
                <a:gd name="T74" fmla="*/ 792 w 1682"/>
                <a:gd name="T75" fmla="*/ 37 h 1435"/>
                <a:gd name="T76" fmla="*/ 812 w 1682"/>
                <a:gd name="T77" fmla="*/ 43 h 1435"/>
                <a:gd name="T78" fmla="*/ 821 w 1682"/>
                <a:gd name="T79" fmla="*/ 52 h 1435"/>
                <a:gd name="T80" fmla="*/ 823 w 1682"/>
                <a:gd name="T81" fmla="*/ 73 h 1435"/>
                <a:gd name="T82" fmla="*/ 827 w 1682"/>
                <a:gd name="T83" fmla="*/ 109 h 1435"/>
                <a:gd name="T84" fmla="*/ 830 w 1682"/>
                <a:gd name="T85" fmla="*/ 155 h 1435"/>
                <a:gd name="T86" fmla="*/ 834 w 1682"/>
                <a:gd name="T87" fmla="*/ 210 h 1435"/>
                <a:gd name="T88" fmla="*/ 837 w 1682"/>
                <a:gd name="T89" fmla="*/ 272 h 1435"/>
                <a:gd name="T90" fmla="*/ 840 w 1682"/>
                <a:gd name="T91" fmla="*/ 338 h 1435"/>
                <a:gd name="T92" fmla="*/ 841 w 1682"/>
                <a:gd name="T93" fmla="*/ 404 h 1435"/>
                <a:gd name="T94" fmla="*/ 840 w 1682"/>
                <a:gd name="T95" fmla="*/ 470 h 1435"/>
                <a:gd name="T96" fmla="*/ 837 w 1682"/>
                <a:gd name="T97" fmla="*/ 533 h 1435"/>
                <a:gd name="T98" fmla="*/ 833 w 1682"/>
                <a:gd name="T99" fmla="*/ 582 h 1435"/>
                <a:gd name="T100" fmla="*/ 818 w 1682"/>
                <a:gd name="T101" fmla="*/ 584 h 1435"/>
                <a:gd name="T102" fmla="*/ 782 w 1682"/>
                <a:gd name="T103" fmla="*/ 591 h 1435"/>
                <a:gd name="T104" fmla="*/ 730 w 1682"/>
                <a:gd name="T105" fmla="*/ 601 h 1435"/>
                <a:gd name="T106" fmla="*/ 662 w 1682"/>
                <a:gd name="T107" fmla="*/ 615 h 1435"/>
                <a:gd name="T108" fmla="*/ 580 w 1682"/>
                <a:gd name="T109" fmla="*/ 630 h 1435"/>
                <a:gd name="T110" fmla="*/ 487 w 1682"/>
                <a:gd name="T111" fmla="*/ 647 h 1435"/>
                <a:gd name="T112" fmla="*/ 387 w 1682"/>
                <a:gd name="T113" fmla="*/ 663 h 1435"/>
                <a:gd name="T114" fmla="*/ 279 w 1682"/>
                <a:gd name="T115" fmla="*/ 680 h 1435"/>
                <a:gd name="T116" fmla="*/ 168 w 1682"/>
                <a:gd name="T117" fmla="*/ 696 h 1435"/>
                <a:gd name="T118" fmla="*/ 56 w 1682"/>
                <a:gd name="T119" fmla="*/ 710 h 14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2"/>
                <a:gd name="T181" fmla="*/ 0 h 1435"/>
                <a:gd name="T182" fmla="*/ 1682 w 1682"/>
                <a:gd name="T183" fmla="*/ 1435 h 14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2" h="1435">
                  <a:moveTo>
                    <a:pt x="53" y="1411"/>
                  </a:moveTo>
                  <a:lnTo>
                    <a:pt x="53" y="1411"/>
                  </a:lnTo>
                  <a:lnTo>
                    <a:pt x="55" y="1411"/>
                  </a:lnTo>
                  <a:lnTo>
                    <a:pt x="60" y="1409"/>
                  </a:lnTo>
                  <a:lnTo>
                    <a:pt x="66" y="1409"/>
                  </a:lnTo>
                  <a:lnTo>
                    <a:pt x="72" y="1407"/>
                  </a:lnTo>
                  <a:lnTo>
                    <a:pt x="79" y="1407"/>
                  </a:lnTo>
                  <a:lnTo>
                    <a:pt x="89" y="1405"/>
                  </a:lnTo>
                  <a:lnTo>
                    <a:pt x="102" y="1405"/>
                  </a:lnTo>
                  <a:lnTo>
                    <a:pt x="114" y="1403"/>
                  </a:lnTo>
                  <a:lnTo>
                    <a:pt x="127" y="1401"/>
                  </a:lnTo>
                  <a:lnTo>
                    <a:pt x="142" y="1397"/>
                  </a:lnTo>
                  <a:lnTo>
                    <a:pt x="159" y="1397"/>
                  </a:lnTo>
                  <a:lnTo>
                    <a:pt x="176" y="1393"/>
                  </a:lnTo>
                  <a:lnTo>
                    <a:pt x="195" y="1392"/>
                  </a:lnTo>
                  <a:lnTo>
                    <a:pt x="214" y="1388"/>
                  </a:lnTo>
                  <a:lnTo>
                    <a:pt x="235" y="1386"/>
                  </a:lnTo>
                  <a:lnTo>
                    <a:pt x="258" y="1382"/>
                  </a:lnTo>
                  <a:lnTo>
                    <a:pt x="279" y="1380"/>
                  </a:lnTo>
                  <a:lnTo>
                    <a:pt x="302" y="1376"/>
                  </a:lnTo>
                  <a:lnTo>
                    <a:pt x="328" y="1373"/>
                  </a:lnTo>
                  <a:lnTo>
                    <a:pt x="351" y="1369"/>
                  </a:lnTo>
                  <a:lnTo>
                    <a:pt x="378" y="1365"/>
                  </a:lnTo>
                  <a:lnTo>
                    <a:pt x="406" y="1361"/>
                  </a:lnTo>
                  <a:lnTo>
                    <a:pt x="433" y="1357"/>
                  </a:lnTo>
                  <a:lnTo>
                    <a:pt x="461" y="1354"/>
                  </a:lnTo>
                  <a:lnTo>
                    <a:pt x="490" y="1348"/>
                  </a:lnTo>
                  <a:lnTo>
                    <a:pt x="520" y="1344"/>
                  </a:lnTo>
                  <a:lnTo>
                    <a:pt x="551" y="1340"/>
                  </a:lnTo>
                  <a:lnTo>
                    <a:pt x="581" y="1336"/>
                  </a:lnTo>
                  <a:lnTo>
                    <a:pt x="612" y="1331"/>
                  </a:lnTo>
                  <a:lnTo>
                    <a:pt x="644" y="1325"/>
                  </a:lnTo>
                  <a:lnTo>
                    <a:pt x="676" y="1321"/>
                  </a:lnTo>
                  <a:lnTo>
                    <a:pt x="709" y="1315"/>
                  </a:lnTo>
                  <a:lnTo>
                    <a:pt x="741" y="1310"/>
                  </a:lnTo>
                  <a:lnTo>
                    <a:pt x="773" y="1304"/>
                  </a:lnTo>
                  <a:lnTo>
                    <a:pt x="806" y="1300"/>
                  </a:lnTo>
                  <a:lnTo>
                    <a:pt x="840" y="1293"/>
                  </a:lnTo>
                  <a:lnTo>
                    <a:pt x="872" y="1289"/>
                  </a:lnTo>
                  <a:lnTo>
                    <a:pt x="906" y="1281"/>
                  </a:lnTo>
                  <a:lnTo>
                    <a:pt x="939" y="1277"/>
                  </a:lnTo>
                  <a:lnTo>
                    <a:pt x="973" y="1270"/>
                  </a:lnTo>
                  <a:lnTo>
                    <a:pt x="1007" y="1264"/>
                  </a:lnTo>
                  <a:lnTo>
                    <a:pt x="1039" y="1258"/>
                  </a:lnTo>
                  <a:lnTo>
                    <a:pt x="1074" y="1253"/>
                  </a:lnTo>
                  <a:lnTo>
                    <a:pt x="1106" y="1247"/>
                  </a:lnTo>
                  <a:lnTo>
                    <a:pt x="1140" y="1241"/>
                  </a:lnTo>
                  <a:lnTo>
                    <a:pt x="1172" y="1236"/>
                  </a:lnTo>
                  <a:lnTo>
                    <a:pt x="1207" y="1230"/>
                  </a:lnTo>
                  <a:lnTo>
                    <a:pt x="1237" y="1222"/>
                  </a:lnTo>
                  <a:lnTo>
                    <a:pt x="1269" y="1215"/>
                  </a:lnTo>
                  <a:lnTo>
                    <a:pt x="1300" y="1209"/>
                  </a:lnTo>
                  <a:lnTo>
                    <a:pt x="1332" y="1203"/>
                  </a:lnTo>
                  <a:lnTo>
                    <a:pt x="1363" y="1196"/>
                  </a:lnTo>
                  <a:lnTo>
                    <a:pt x="1393" y="1190"/>
                  </a:lnTo>
                  <a:lnTo>
                    <a:pt x="1422" y="1182"/>
                  </a:lnTo>
                  <a:lnTo>
                    <a:pt x="1452" y="1177"/>
                  </a:lnTo>
                  <a:lnTo>
                    <a:pt x="1480" y="1169"/>
                  </a:lnTo>
                  <a:lnTo>
                    <a:pt x="1509" y="1163"/>
                  </a:lnTo>
                  <a:lnTo>
                    <a:pt x="1536" y="1156"/>
                  </a:lnTo>
                  <a:lnTo>
                    <a:pt x="1562" y="1150"/>
                  </a:lnTo>
                  <a:lnTo>
                    <a:pt x="1587" y="1142"/>
                  </a:lnTo>
                  <a:lnTo>
                    <a:pt x="1614" y="1137"/>
                  </a:lnTo>
                  <a:lnTo>
                    <a:pt x="1636" y="1129"/>
                  </a:lnTo>
                  <a:lnTo>
                    <a:pt x="1661" y="1123"/>
                  </a:lnTo>
                  <a:lnTo>
                    <a:pt x="1661" y="1122"/>
                  </a:lnTo>
                  <a:lnTo>
                    <a:pt x="1661" y="1116"/>
                  </a:lnTo>
                  <a:lnTo>
                    <a:pt x="1661" y="1110"/>
                  </a:lnTo>
                  <a:lnTo>
                    <a:pt x="1661" y="1106"/>
                  </a:lnTo>
                  <a:lnTo>
                    <a:pt x="1661" y="1101"/>
                  </a:lnTo>
                  <a:lnTo>
                    <a:pt x="1661" y="1095"/>
                  </a:lnTo>
                  <a:lnTo>
                    <a:pt x="1661" y="1087"/>
                  </a:lnTo>
                  <a:lnTo>
                    <a:pt x="1661" y="1080"/>
                  </a:lnTo>
                  <a:lnTo>
                    <a:pt x="1661" y="1070"/>
                  </a:lnTo>
                  <a:lnTo>
                    <a:pt x="1661" y="1061"/>
                  </a:lnTo>
                  <a:lnTo>
                    <a:pt x="1661" y="1051"/>
                  </a:lnTo>
                  <a:lnTo>
                    <a:pt x="1661" y="1042"/>
                  </a:lnTo>
                  <a:lnTo>
                    <a:pt x="1661" y="1030"/>
                  </a:lnTo>
                  <a:lnTo>
                    <a:pt x="1663" y="1019"/>
                  </a:lnTo>
                  <a:lnTo>
                    <a:pt x="1663" y="1006"/>
                  </a:lnTo>
                  <a:lnTo>
                    <a:pt x="1663" y="992"/>
                  </a:lnTo>
                  <a:lnTo>
                    <a:pt x="1663" y="979"/>
                  </a:lnTo>
                  <a:lnTo>
                    <a:pt x="1663" y="966"/>
                  </a:lnTo>
                  <a:lnTo>
                    <a:pt x="1663" y="949"/>
                  </a:lnTo>
                  <a:lnTo>
                    <a:pt x="1663" y="935"/>
                  </a:lnTo>
                  <a:lnTo>
                    <a:pt x="1663" y="918"/>
                  </a:lnTo>
                  <a:lnTo>
                    <a:pt x="1663" y="903"/>
                  </a:lnTo>
                  <a:lnTo>
                    <a:pt x="1663" y="886"/>
                  </a:lnTo>
                  <a:lnTo>
                    <a:pt x="1663" y="869"/>
                  </a:lnTo>
                  <a:lnTo>
                    <a:pt x="1663" y="852"/>
                  </a:lnTo>
                  <a:lnTo>
                    <a:pt x="1663" y="833"/>
                  </a:lnTo>
                  <a:lnTo>
                    <a:pt x="1663" y="815"/>
                  </a:lnTo>
                  <a:lnTo>
                    <a:pt x="1663" y="796"/>
                  </a:lnTo>
                  <a:lnTo>
                    <a:pt x="1663" y="777"/>
                  </a:lnTo>
                  <a:lnTo>
                    <a:pt x="1663" y="760"/>
                  </a:lnTo>
                  <a:lnTo>
                    <a:pt x="1661" y="739"/>
                  </a:lnTo>
                  <a:lnTo>
                    <a:pt x="1661" y="720"/>
                  </a:lnTo>
                  <a:lnTo>
                    <a:pt x="1659" y="700"/>
                  </a:lnTo>
                  <a:lnTo>
                    <a:pt x="1659" y="679"/>
                  </a:lnTo>
                  <a:lnTo>
                    <a:pt x="1657" y="658"/>
                  </a:lnTo>
                  <a:lnTo>
                    <a:pt x="1657" y="639"/>
                  </a:lnTo>
                  <a:lnTo>
                    <a:pt x="1657" y="616"/>
                  </a:lnTo>
                  <a:lnTo>
                    <a:pt x="1657" y="597"/>
                  </a:lnTo>
                  <a:lnTo>
                    <a:pt x="1655" y="574"/>
                  </a:lnTo>
                  <a:lnTo>
                    <a:pt x="1653" y="553"/>
                  </a:lnTo>
                  <a:lnTo>
                    <a:pt x="1652" y="532"/>
                  </a:lnTo>
                  <a:lnTo>
                    <a:pt x="1652" y="511"/>
                  </a:lnTo>
                  <a:lnTo>
                    <a:pt x="1650" y="490"/>
                  </a:lnTo>
                  <a:lnTo>
                    <a:pt x="1648" y="468"/>
                  </a:lnTo>
                  <a:lnTo>
                    <a:pt x="1646" y="447"/>
                  </a:lnTo>
                  <a:lnTo>
                    <a:pt x="1646" y="426"/>
                  </a:lnTo>
                  <a:lnTo>
                    <a:pt x="1644" y="405"/>
                  </a:lnTo>
                  <a:lnTo>
                    <a:pt x="1642" y="384"/>
                  </a:lnTo>
                  <a:lnTo>
                    <a:pt x="1640" y="363"/>
                  </a:lnTo>
                  <a:lnTo>
                    <a:pt x="1638" y="340"/>
                  </a:lnTo>
                  <a:lnTo>
                    <a:pt x="1636" y="319"/>
                  </a:lnTo>
                  <a:lnTo>
                    <a:pt x="1633" y="298"/>
                  </a:lnTo>
                  <a:lnTo>
                    <a:pt x="1631" y="277"/>
                  </a:lnTo>
                  <a:lnTo>
                    <a:pt x="1629" y="257"/>
                  </a:lnTo>
                  <a:lnTo>
                    <a:pt x="1625" y="236"/>
                  </a:lnTo>
                  <a:lnTo>
                    <a:pt x="1623" y="217"/>
                  </a:lnTo>
                  <a:lnTo>
                    <a:pt x="1619" y="196"/>
                  </a:lnTo>
                  <a:lnTo>
                    <a:pt x="1617" y="177"/>
                  </a:lnTo>
                  <a:lnTo>
                    <a:pt x="1614" y="158"/>
                  </a:lnTo>
                  <a:lnTo>
                    <a:pt x="1610" y="137"/>
                  </a:lnTo>
                  <a:lnTo>
                    <a:pt x="1606" y="118"/>
                  </a:lnTo>
                  <a:lnTo>
                    <a:pt x="1604" y="101"/>
                  </a:lnTo>
                  <a:lnTo>
                    <a:pt x="1600" y="101"/>
                  </a:lnTo>
                  <a:lnTo>
                    <a:pt x="1596" y="99"/>
                  </a:lnTo>
                  <a:lnTo>
                    <a:pt x="1591" y="97"/>
                  </a:lnTo>
                  <a:lnTo>
                    <a:pt x="1587" y="97"/>
                  </a:lnTo>
                  <a:lnTo>
                    <a:pt x="1581" y="95"/>
                  </a:lnTo>
                  <a:lnTo>
                    <a:pt x="1577" y="95"/>
                  </a:lnTo>
                  <a:lnTo>
                    <a:pt x="1570" y="91"/>
                  </a:lnTo>
                  <a:lnTo>
                    <a:pt x="1562" y="91"/>
                  </a:lnTo>
                  <a:lnTo>
                    <a:pt x="1553" y="89"/>
                  </a:lnTo>
                  <a:lnTo>
                    <a:pt x="1545" y="87"/>
                  </a:lnTo>
                  <a:lnTo>
                    <a:pt x="1539" y="85"/>
                  </a:lnTo>
                  <a:lnTo>
                    <a:pt x="1536" y="85"/>
                  </a:lnTo>
                  <a:lnTo>
                    <a:pt x="1530" y="84"/>
                  </a:lnTo>
                  <a:lnTo>
                    <a:pt x="1526" y="82"/>
                  </a:lnTo>
                  <a:lnTo>
                    <a:pt x="1520" y="80"/>
                  </a:lnTo>
                  <a:lnTo>
                    <a:pt x="1515" y="80"/>
                  </a:lnTo>
                  <a:lnTo>
                    <a:pt x="1509" y="80"/>
                  </a:lnTo>
                  <a:lnTo>
                    <a:pt x="1503" y="78"/>
                  </a:lnTo>
                  <a:lnTo>
                    <a:pt x="1496" y="76"/>
                  </a:lnTo>
                  <a:lnTo>
                    <a:pt x="1490" y="74"/>
                  </a:lnTo>
                  <a:lnTo>
                    <a:pt x="1482" y="74"/>
                  </a:lnTo>
                  <a:lnTo>
                    <a:pt x="1477" y="72"/>
                  </a:lnTo>
                  <a:lnTo>
                    <a:pt x="1469" y="70"/>
                  </a:lnTo>
                  <a:lnTo>
                    <a:pt x="1461" y="68"/>
                  </a:lnTo>
                  <a:lnTo>
                    <a:pt x="1456" y="68"/>
                  </a:lnTo>
                  <a:lnTo>
                    <a:pt x="1448" y="66"/>
                  </a:lnTo>
                  <a:lnTo>
                    <a:pt x="1441" y="65"/>
                  </a:lnTo>
                  <a:lnTo>
                    <a:pt x="1433" y="63"/>
                  </a:lnTo>
                  <a:lnTo>
                    <a:pt x="1425" y="63"/>
                  </a:lnTo>
                  <a:lnTo>
                    <a:pt x="1418" y="61"/>
                  </a:lnTo>
                  <a:lnTo>
                    <a:pt x="1410" y="59"/>
                  </a:lnTo>
                  <a:lnTo>
                    <a:pt x="1401" y="59"/>
                  </a:lnTo>
                  <a:lnTo>
                    <a:pt x="1393" y="57"/>
                  </a:lnTo>
                  <a:lnTo>
                    <a:pt x="1385" y="57"/>
                  </a:lnTo>
                  <a:lnTo>
                    <a:pt x="1376" y="53"/>
                  </a:lnTo>
                  <a:lnTo>
                    <a:pt x="1366" y="53"/>
                  </a:lnTo>
                  <a:lnTo>
                    <a:pt x="1357" y="51"/>
                  </a:lnTo>
                  <a:lnTo>
                    <a:pt x="1349" y="49"/>
                  </a:lnTo>
                  <a:lnTo>
                    <a:pt x="1340" y="47"/>
                  </a:lnTo>
                  <a:lnTo>
                    <a:pt x="1328" y="47"/>
                  </a:lnTo>
                  <a:lnTo>
                    <a:pt x="1319" y="46"/>
                  </a:lnTo>
                  <a:lnTo>
                    <a:pt x="1311" y="46"/>
                  </a:lnTo>
                  <a:lnTo>
                    <a:pt x="1300" y="42"/>
                  </a:lnTo>
                  <a:lnTo>
                    <a:pt x="1290" y="42"/>
                  </a:lnTo>
                  <a:lnTo>
                    <a:pt x="1279" y="40"/>
                  </a:lnTo>
                  <a:lnTo>
                    <a:pt x="1269" y="40"/>
                  </a:lnTo>
                  <a:lnTo>
                    <a:pt x="1260" y="38"/>
                  </a:lnTo>
                  <a:lnTo>
                    <a:pt x="1249" y="36"/>
                  </a:lnTo>
                  <a:lnTo>
                    <a:pt x="1239" y="36"/>
                  </a:lnTo>
                  <a:lnTo>
                    <a:pt x="1230" y="34"/>
                  </a:lnTo>
                  <a:lnTo>
                    <a:pt x="1214" y="0"/>
                  </a:lnTo>
                  <a:lnTo>
                    <a:pt x="1218" y="0"/>
                  </a:lnTo>
                  <a:lnTo>
                    <a:pt x="1222" y="0"/>
                  </a:lnTo>
                  <a:lnTo>
                    <a:pt x="1228" y="2"/>
                  </a:lnTo>
                  <a:lnTo>
                    <a:pt x="1230" y="2"/>
                  </a:lnTo>
                  <a:lnTo>
                    <a:pt x="1233" y="2"/>
                  </a:lnTo>
                  <a:lnTo>
                    <a:pt x="1239" y="2"/>
                  </a:lnTo>
                  <a:lnTo>
                    <a:pt x="1243" y="4"/>
                  </a:lnTo>
                  <a:lnTo>
                    <a:pt x="1247" y="4"/>
                  </a:lnTo>
                  <a:lnTo>
                    <a:pt x="1252" y="6"/>
                  </a:lnTo>
                  <a:lnTo>
                    <a:pt x="1258" y="6"/>
                  </a:lnTo>
                  <a:lnTo>
                    <a:pt x="1264" y="7"/>
                  </a:lnTo>
                  <a:lnTo>
                    <a:pt x="1269" y="7"/>
                  </a:lnTo>
                  <a:lnTo>
                    <a:pt x="1275" y="9"/>
                  </a:lnTo>
                  <a:lnTo>
                    <a:pt x="1283" y="9"/>
                  </a:lnTo>
                  <a:lnTo>
                    <a:pt x="1290" y="11"/>
                  </a:lnTo>
                  <a:lnTo>
                    <a:pt x="1296" y="13"/>
                  </a:lnTo>
                  <a:lnTo>
                    <a:pt x="1304" y="13"/>
                  </a:lnTo>
                  <a:lnTo>
                    <a:pt x="1311" y="15"/>
                  </a:lnTo>
                  <a:lnTo>
                    <a:pt x="1319" y="17"/>
                  </a:lnTo>
                  <a:lnTo>
                    <a:pt x="1326" y="19"/>
                  </a:lnTo>
                  <a:lnTo>
                    <a:pt x="1334" y="19"/>
                  </a:lnTo>
                  <a:lnTo>
                    <a:pt x="1342" y="21"/>
                  </a:lnTo>
                  <a:lnTo>
                    <a:pt x="1351" y="23"/>
                  </a:lnTo>
                  <a:lnTo>
                    <a:pt x="1359" y="25"/>
                  </a:lnTo>
                  <a:lnTo>
                    <a:pt x="1368" y="26"/>
                  </a:lnTo>
                  <a:lnTo>
                    <a:pt x="1376" y="28"/>
                  </a:lnTo>
                  <a:lnTo>
                    <a:pt x="1385" y="30"/>
                  </a:lnTo>
                  <a:lnTo>
                    <a:pt x="1395" y="30"/>
                  </a:lnTo>
                  <a:lnTo>
                    <a:pt x="1403" y="32"/>
                  </a:lnTo>
                  <a:lnTo>
                    <a:pt x="1410" y="34"/>
                  </a:lnTo>
                  <a:lnTo>
                    <a:pt x="1422" y="36"/>
                  </a:lnTo>
                  <a:lnTo>
                    <a:pt x="1429" y="38"/>
                  </a:lnTo>
                  <a:lnTo>
                    <a:pt x="1439" y="40"/>
                  </a:lnTo>
                  <a:lnTo>
                    <a:pt x="1446" y="42"/>
                  </a:lnTo>
                  <a:lnTo>
                    <a:pt x="1456" y="44"/>
                  </a:lnTo>
                  <a:lnTo>
                    <a:pt x="1465" y="46"/>
                  </a:lnTo>
                  <a:lnTo>
                    <a:pt x="1475" y="47"/>
                  </a:lnTo>
                  <a:lnTo>
                    <a:pt x="1482" y="49"/>
                  </a:lnTo>
                  <a:lnTo>
                    <a:pt x="1492" y="53"/>
                  </a:lnTo>
                  <a:lnTo>
                    <a:pt x="1501" y="53"/>
                  </a:lnTo>
                  <a:lnTo>
                    <a:pt x="1511" y="55"/>
                  </a:lnTo>
                  <a:lnTo>
                    <a:pt x="1518" y="59"/>
                  </a:lnTo>
                  <a:lnTo>
                    <a:pt x="1528" y="61"/>
                  </a:lnTo>
                  <a:lnTo>
                    <a:pt x="1536" y="63"/>
                  </a:lnTo>
                  <a:lnTo>
                    <a:pt x="1543" y="63"/>
                  </a:lnTo>
                  <a:lnTo>
                    <a:pt x="1553" y="65"/>
                  </a:lnTo>
                  <a:lnTo>
                    <a:pt x="1560" y="68"/>
                  </a:lnTo>
                  <a:lnTo>
                    <a:pt x="1568" y="68"/>
                  </a:lnTo>
                  <a:lnTo>
                    <a:pt x="1576" y="72"/>
                  </a:lnTo>
                  <a:lnTo>
                    <a:pt x="1583" y="74"/>
                  </a:lnTo>
                  <a:lnTo>
                    <a:pt x="1591" y="76"/>
                  </a:lnTo>
                  <a:lnTo>
                    <a:pt x="1598" y="78"/>
                  </a:lnTo>
                  <a:lnTo>
                    <a:pt x="1604" y="80"/>
                  </a:lnTo>
                  <a:lnTo>
                    <a:pt x="1612" y="82"/>
                  </a:lnTo>
                  <a:lnTo>
                    <a:pt x="1617" y="84"/>
                  </a:lnTo>
                  <a:lnTo>
                    <a:pt x="1623" y="85"/>
                  </a:lnTo>
                  <a:lnTo>
                    <a:pt x="1631" y="87"/>
                  </a:lnTo>
                  <a:lnTo>
                    <a:pt x="1636" y="89"/>
                  </a:lnTo>
                  <a:lnTo>
                    <a:pt x="1642" y="91"/>
                  </a:lnTo>
                  <a:lnTo>
                    <a:pt x="1642" y="93"/>
                  </a:lnTo>
                  <a:lnTo>
                    <a:pt x="1642" y="99"/>
                  </a:lnTo>
                  <a:lnTo>
                    <a:pt x="1642" y="103"/>
                  </a:lnTo>
                  <a:lnTo>
                    <a:pt x="1642" y="108"/>
                  </a:lnTo>
                  <a:lnTo>
                    <a:pt x="1644" y="114"/>
                  </a:lnTo>
                  <a:lnTo>
                    <a:pt x="1644" y="122"/>
                  </a:lnTo>
                  <a:lnTo>
                    <a:pt x="1644" y="129"/>
                  </a:lnTo>
                  <a:lnTo>
                    <a:pt x="1646" y="137"/>
                  </a:lnTo>
                  <a:lnTo>
                    <a:pt x="1646" y="146"/>
                  </a:lnTo>
                  <a:lnTo>
                    <a:pt x="1646" y="156"/>
                  </a:lnTo>
                  <a:lnTo>
                    <a:pt x="1648" y="167"/>
                  </a:lnTo>
                  <a:lnTo>
                    <a:pt x="1650" y="179"/>
                  </a:lnTo>
                  <a:lnTo>
                    <a:pt x="1650" y="190"/>
                  </a:lnTo>
                  <a:lnTo>
                    <a:pt x="1652" y="203"/>
                  </a:lnTo>
                  <a:lnTo>
                    <a:pt x="1653" y="217"/>
                  </a:lnTo>
                  <a:lnTo>
                    <a:pt x="1653" y="230"/>
                  </a:lnTo>
                  <a:lnTo>
                    <a:pt x="1655" y="245"/>
                  </a:lnTo>
                  <a:lnTo>
                    <a:pt x="1657" y="260"/>
                  </a:lnTo>
                  <a:lnTo>
                    <a:pt x="1657" y="276"/>
                  </a:lnTo>
                  <a:lnTo>
                    <a:pt x="1659" y="293"/>
                  </a:lnTo>
                  <a:lnTo>
                    <a:pt x="1659" y="310"/>
                  </a:lnTo>
                  <a:lnTo>
                    <a:pt x="1661" y="329"/>
                  </a:lnTo>
                  <a:lnTo>
                    <a:pt x="1663" y="346"/>
                  </a:lnTo>
                  <a:lnTo>
                    <a:pt x="1663" y="363"/>
                  </a:lnTo>
                  <a:lnTo>
                    <a:pt x="1665" y="382"/>
                  </a:lnTo>
                  <a:lnTo>
                    <a:pt x="1667" y="401"/>
                  </a:lnTo>
                  <a:lnTo>
                    <a:pt x="1667" y="420"/>
                  </a:lnTo>
                  <a:lnTo>
                    <a:pt x="1669" y="439"/>
                  </a:lnTo>
                  <a:lnTo>
                    <a:pt x="1671" y="460"/>
                  </a:lnTo>
                  <a:lnTo>
                    <a:pt x="1672" y="481"/>
                  </a:lnTo>
                  <a:lnTo>
                    <a:pt x="1672" y="500"/>
                  </a:lnTo>
                  <a:lnTo>
                    <a:pt x="1674" y="523"/>
                  </a:lnTo>
                  <a:lnTo>
                    <a:pt x="1674" y="544"/>
                  </a:lnTo>
                  <a:lnTo>
                    <a:pt x="1674" y="565"/>
                  </a:lnTo>
                  <a:lnTo>
                    <a:pt x="1676" y="585"/>
                  </a:lnTo>
                  <a:lnTo>
                    <a:pt x="1676" y="608"/>
                  </a:lnTo>
                  <a:lnTo>
                    <a:pt x="1678" y="629"/>
                  </a:lnTo>
                  <a:lnTo>
                    <a:pt x="1680" y="652"/>
                  </a:lnTo>
                  <a:lnTo>
                    <a:pt x="1680" y="675"/>
                  </a:lnTo>
                  <a:lnTo>
                    <a:pt x="1680" y="696"/>
                  </a:lnTo>
                  <a:lnTo>
                    <a:pt x="1680" y="719"/>
                  </a:lnTo>
                  <a:lnTo>
                    <a:pt x="1680" y="741"/>
                  </a:lnTo>
                  <a:lnTo>
                    <a:pt x="1680" y="764"/>
                  </a:lnTo>
                  <a:lnTo>
                    <a:pt x="1682" y="785"/>
                  </a:lnTo>
                  <a:lnTo>
                    <a:pt x="1682" y="808"/>
                  </a:lnTo>
                  <a:lnTo>
                    <a:pt x="1682" y="831"/>
                  </a:lnTo>
                  <a:lnTo>
                    <a:pt x="1682" y="853"/>
                  </a:lnTo>
                  <a:lnTo>
                    <a:pt x="1682" y="874"/>
                  </a:lnTo>
                  <a:lnTo>
                    <a:pt x="1680" y="897"/>
                  </a:lnTo>
                  <a:lnTo>
                    <a:pt x="1680" y="918"/>
                  </a:lnTo>
                  <a:lnTo>
                    <a:pt x="1680" y="939"/>
                  </a:lnTo>
                  <a:lnTo>
                    <a:pt x="1680" y="962"/>
                  </a:lnTo>
                  <a:lnTo>
                    <a:pt x="1678" y="983"/>
                  </a:lnTo>
                  <a:lnTo>
                    <a:pt x="1678" y="1004"/>
                  </a:lnTo>
                  <a:lnTo>
                    <a:pt x="1676" y="1025"/>
                  </a:lnTo>
                  <a:lnTo>
                    <a:pt x="1676" y="1046"/>
                  </a:lnTo>
                  <a:lnTo>
                    <a:pt x="1674" y="1065"/>
                  </a:lnTo>
                  <a:lnTo>
                    <a:pt x="1674" y="1085"/>
                  </a:lnTo>
                  <a:lnTo>
                    <a:pt x="1671" y="1104"/>
                  </a:lnTo>
                  <a:lnTo>
                    <a:pt x="1669" y="1125"/>
                  </a:lnTo>
                  <a:lnTo>
                    <a:pt x="1669" y="1142"/>
                  </a:lnTo>
                  <a:lnTo>
                    <a:pt x="1667" y="1163"/>
                  </a:lnTo>
                  <a:lnTo>
                    <a:pt x="1665" y="1163"/>
                  </a:lnTo>
                  <a:lnTo>
                    <a:pt x="1663" y="1163"/>
                  </a:lnTo>
                  <a:lnTo>
                    <a:pt x="1659" y="1163"/>
                  </a:lnTo>
                  <a:lnTo>
                    <a:pt x="1655" y="1165"/>
                  </a:lnTo>
                  <a:lnTo>
                    <a:pt x="1650" y="1165"/>
                  </a:lnTo>
                  <a:lnTo>
                    <a:pt x="1644" y="1165"/>
                  </a:lnTo>
                  <a:lnTo>
                    <a:pt x="1636" y="1167"/>
                  </a:lnTo>
                  <a:lnTo>
                    <a:pt x="1627" y="1171"/>
                  </a:lnTo>
                  <a:lnTo>
                    <a:pt x="1615" y="1171"/>
                  </a:lnTo>
                  <a:lnTo>
                    <a:pt x="1604" y="1175"/>
                  </a:lnTo>
                  <a:lnTo>
                    <a:pt x="1593" y="1177"/>
                  </a:lnTo>
                  <a:lnTo>
                    <a:pt x="1579" y="1180"/>
                  </a:lnTo>
                  <a:lnTo>
                    <a:pt x="1564" y="1182"/>
                  </a:lnTo>
                  <a:lnTo>
                    <a:pt x="1551" y="1184"/>
                  </a:lnTo>
                  <a:lnTo>
                    <a:pt x="1534" y="1188"/>
                  </a:lnTo>
                  <a:lnTo>
                    <a:pt x="1517" y="1192"/>
                  </a:lnTo>
                  <a:lnTo>
                    <a:pt x="1498" y="1194"/>
                  </a:lnTo>
                  <a:lnTo>
                    <a:pt x="1479" y="1200"/>
                  </a:lnTo>
                  <a:lnTo>
                    <a:pt x="1460" y="1201"/>
                  </a:lnTo>
                  <a:lnTo>
                    <a:pt x="1439" y="1207"/>
                  </a:lnTo>
                  <a:lnTo>
                    <a:pt x="1416" y="1211"/>
                  </a:lnTo>
                  <a:lnTo>
                    <a:pt x="1395" y="1215"/>
                  </a:lnTo>
                  <a:lnTo>
                    <a:pt x="1372" y="1220"/>
                  </a:lnTo>
                  <a:lnTo>
                    <a:pt x="1347" y="1224"/>
                  </a:lnTo>
                  <a:lnTo>
                    <a:pt x="1323" y="1230"/>
                  </a:lnTo>
                  <a:lnTo>
                    <a:pt x="1296" y="1234"/>
                  </a:lnTo>
                  <a:lnTo>
                    <a:pt x="1269" y="1239"/>
                  </a:lnTo>
                  <a:lnTo>
                    <a:pt x="1245" y="1243"/>
                  </a:lnTo>
                  <a:lnTo>
                    <a:pt x="1216" y="1249"/>
                  </a:lnTo>
                  <a:lnTo>
                    <a:pt x="1190" y="1255"/>
                  </a:lnTo>
                  <a:lnTo>
                    <a:pt x="1159" y="1260"/>
                  </a:lnTo>
                  <a:lnTo>
                    <a:pt x="1131" y="1266"/>
                  </a:lnTo>
                  <a:lnTo>
                    <a:pt x="1100" y="1270"/>
                  </a:lnTo>
                  <a:lnTo>
                    <a:pt x="1072" y="1276"/>
                  </a:lnTo>
                  <a:lnTo>
                    <a:pt x="1039" y="1281"/>
                  </a:lnTo>
                  <a:lnTo>
                    <a:pt x="1007" y="1287"/>
                  </a:lnTo>
                  <a:lnTo>
                    <a:pt x="975" y="1293"/>
                  </a:lnTo>
                  <a:lnTo>
                    <a:pt x="942" y="1298"/>
                  </a:lnTo>
                  <a:lnTo>
                    <a:pt x="908" y="1302"/>
                  </a:lnTo>
                  <a:lnTo>
                    <a:pt x="876" y="1310"/>
                  </a:lnTo>
                  <a:lnTo>
                    <a:pt x="842" y="1315"/>
                  </a:lnTo>
                  <a:lnTo>
                    <a:pt x="807" y="1319"/>
                  </a:lnTo>
                  <a:lnTo>
                    <a:pt x="773" y="1325"/>
                  </a:lnTo>
                  <a:lnTo>
                    <a:pt x="739" y="1331"/>
                  </a:lnTo>
                  <a:lnTo>
                    <a:pt x="703" y="1336"/>
                  </a:lnTo>
                  <a:lnTo>
                    <a:pt x="667" y="1342"/>
                  </a:lnTo>
                  <a:lnTo>
                    <a:pt x="633" y="1348"/>
                  </a:lnTo>
                  <a:lnTo>
                    <a:pt x="596" y="1355"/>
                  </a:lnTo>
                  <a:lnTo>
                    <a:pt x="558" y="1359"/>
                  </a:lnTo>
                  <a:lnTo>
                    <a:pt x="522" y="1365"/>
                  </a:lnTo>
                  <a:lnTo>
                    <a:pt x="484" y="1371"/>
                  </a:lnTo>
                  <a:lnTo>
                    <a:pt x="448" y="1376"/>
                  </a:lnTo>
                  <a:lnTo>
                    <a:pt x="412" y="1380"/>
                  </a:lnTo>
                  <a:lnTo>
                    <a:pt x="374" y="1386"/>
                  </a:lnTo>
                  <a:lnTo>
                    <a:pt x="336" y="1392"/>
                  </a:lnTo>
                  <a:lnTo>
                    <a:pt x="300" y="1397"/>
                  </a:lnTo>
                  <a:lnTo>
                    <a:pt x="262" y="1403"/>
                  </a:lnTo>
                  <a:lnTo>
                    <a:pt x="224" y="1407"/>
                  </a:lnTo>
                  <a:lnTo>
                    <a:pt x="186" y="1412"/>
                  </a:lnTo>
                  <a:lnTo>
                    <a:pt x="150" y="1416"/>
                  </a:lnTo>
                  <a:lnTo>
                    <a:pt x="112" y="1420"/>
                  </a:lnTo>
                  <a:lnTo>
                    <a:pt x="74" y="1426"/>
                  </a:lnTo>
                  <a:lnTo>
                    <a:pt x="38" y="1431"/>
                  </a:lnTo>
                  <a:lnTo>
                    <a:pt x="0" y="1435"/>
                  </a:lnTo>
                  <a:lnTo>
                    <a:pt x="53" y="1411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2" name="Freeform 47"/>
            <p:cNvSpPr>
              <a:spLocks/>
            </p:cNvSpPr>
            <p:nvPr/>
          </p:nvSpPr>
          <p:spPr bwMode="auto">
            <a:xfrm>
              <a:off x="3478" y="2738"/>
              <a:ext cx="160" cy="466"/>
            </a:xfrm>
            <a:custGeom>
              <a:avLst/>
              <a:gdLst>
                <a:gd name="T0" fmla="*/ 5 w 319"/>
                <a:gd name="T1" fmla="*/ 0 h 934"/>
                <a:gd name="T2" fmla="*/ 14 w 319"/>
                <a:gd name="T3" fmla="*/ 0 h 934"/>
                <a:gd name="T4" fmla="*/ 21 w 319"/>
                <a:gd name="T5" fmla="*/ 0 h 934"/>
                <a:gd name="T6" fmla="*/ 29 w 319"/>
                <a:gd name="T7" fmla="*/ 1 h 934"/>
                <a:gd name="T8" fmla="*/ 36 w 319"/>
                <a:gd name="T9" fmla="*/ 2 h 934"/>
                <a:gd name="T10" fmla="*/ 44 w 319"/>
                <a:gd name="T11" fmla="*/ 2 h 934"/>
                <a:gd name="T12" fmla="*/ 53 w 319"/>
                <a:gd name="T13" fmla="*/ 3 h 934"/>
                <a:gd name="T14" fmla="*/ 61 w 319"/>
                <a:gd name="T15" fmla="*/ 4 h 934"/>
                <a:gd name="T16" fmla="*/ 70 w 319"/>
                <a:gd name="T17" fmla="*/ 5 h 934"/>
                <a:gd name="T18" fmla="*/ 78 w 319"/>
                <a:gd name="T19" fmla="*/ 5 h 934"/>
                <a:gd name="T20" fmla="*/ 87 w 319"/>
                <a:gd name="T21" fmla="*/ 6 h 934"/>
                <a:gd name="T22" fmla="*/ 94 w 319"/>
                <a:gd name="T23" fmla="*/ 7 h 934"/>
                <a:gd name="T24" fmla="*/ 102 w 319"/>
                <a:gd name="T25" fmla="*/ 7 h 934"/>
                <a:gd name="T26" fmla="*/ 114 w 319"/>
                <a:gd name="T27" fmla="*/ 8 h 934"/>
                <a:gd name="T28" fmla="*/ 125 w 319"/>
                <a:gd name="T29" fmla="*/ 10 h 934"/>
                <a:gd name="T30" fmla="*/ 129 w 319"/>
                <a:gd name="T31" fmla="*/ 12 h 934"/>
                <a:gd name="T32" fmla="*/ 129 w 319"/>
                <a:gd name="T33" fmla="*/ 16 h 934"/>
                <a:gd name="T34" fmla="*/ 130 w 319"/>
                <a:gd name="T35" fmla="*/ 24 h 934"/>
                <a:gd name="T36" fmla="*/ 132 w 319"/>
                <a:gd name="T37" fmla="*/ 33 h 934"/>
                <a:gd name="T38" fmla="*/ 134 w 319"/>
                <a:gd name="T39" fmla="*/ 44 h 934"/>
                <a:gd name="T40" fmla="*/ 136 w 319"/>
                <a:gd name="T41" fmla="*/ 58 h 934"/>
                <a:gd name="T42" fmla="*/ 138 w 319"/>
                <a:gd name="T43" fmla="*/ 73 h 934"/>
                <a:gd name="T44" fmla="*/ 141 w 319"/>
                <a:gd name="T45" fmla="*/ 92 h 934"/>
                <a:gd name="T46" fmla="*/ 144 w 319"/>
                <a:gd name="T47" fmla="*/ 111 h 934"/>
                <a:gd name="T48" fmla="*/ 147 w 319"/>
                <a:gd name="T49" fmla="*/ 133 h 934"/>
                <a:gd name="T50" fmla="*/ 149 w 319"/>
                <a:gd name="T51" fmla="*/ 156 h 934"/>
                <a:gd name="T52" fmla="*/ 151 w 319"/>
                <a:gd name="T53" fmla="*/ 181 h 934"/>
                <a:gd name="T54" fmla="*/ 153 w 319"/>
                <a:gd name="T55" fmla="*/ 207 h 934"/>
                <a:gd name="T56" fmla="*/ 155 w 319"/>
                <a:gd name="T57" fmla="*/ 234 h 934"/>
                <a:gd name="T58" fmla="*/ 157 w 319"/>
                <a:gd name="T59" fmla="*/ 263 h 934"/>
                <a:gd name="T60" fmla="*/ 159 w 319"/>
                <a:gd name="T61" fmla="*/ 293 h 934"/>
                <a:gd name="T62" fmla="*/ 159 w 319"/>
                <a:gd name="T63" fmla="*/ 324 h 934"/>
                <a:gd name="T64" fmla="*/ 160 w 319"/>
                <a:gd name="T65" fmla="*/ 355 h 934"/>
                <a:gd name="T66" fmla="*/ 160 w 319"/>
                <a:gd name="T67" fmla="*/ 387 h 934"/>
                <a:gd name="T68" fmla="*/ 159 w 319"/>
                <a:gd name="T69" fmla="*/ 420 h 934"/>
                <a:gd name="T70" fmla="*/ 158 w 319"/>
                <a:gd name="T71" fmla="*/ 454 h 934"/>
                <a:gd name="T72" fmla="*/ 153 w 319"/>
                <a:gd name="T73" fmla="*/ 450 h 934"/>
                <a:gd name="T74" fmla="*/ 153 w 319"/>
                <a:gd name="T75" fmla="*/ 444 h 934"/>
                <a:gd name="T76" fmla="*/ 153 w 319"/>
                <a:gd name="T77" fmla="*/ 435 h 934"/>
                <a:gd name="T78" fmla="*/ 153 w 319"/>
                <a:gd name="T79" fmla="*/ 423 h 934"/>
                <a:gd name="T80" fmla="*/ 153 w 319"/>
                <a:gd name="T81" fmla="*/ 409 h 934"/>
                <a:gd name="T82" fmla="*/ 152 w 319"/>
                <a:gd name="T83" fmla="*/ 393 h 934"/>
                <a:gd name="T84" fmla="*/ 152 w 319"/>
                <a:gd name="T85" fmla="*/ 374 h 934"/>
                <a:gd name="T86" fmla="*/ 152 w 319"/>
                <a:gd name="T87" fmla="*/ 354 h 934"/>
                <a:gd name="T88" fmla="*/ 151 w 319"/>
                <a:gd name="T89" fmla="*/ 331 h 934"/>
                <a:gd name="T90" fmla="*/ 151 w 319"/>
                <a:gd name="T91" fmla="*/ 307 h 934"/>
                <a:gd name="T92" fmla="*/ 150 w 319"/>
                <a:gd name="T93" fmla="*/ 283 h 934"/>
                <a:gd name="T94" fmla="*/ 149 w 319"/>
                <a:gd name="T95" fmla="*/ 257 h 934"/>
                <a:gd name="T96" fmla="*/ 148 w 319"/>
                <a:gd name="T97" fmla="*/ 230 h 934"/>
                <a:gd name="T98" fmla="*/ 145 w 319"/>
                <a:gd name="T99" fmla="*/ 203 h 934"/>
                <a:gd name="T100" fmla="*/ 143 w 319"/>
                <a:gd name="T101" fmla="*/ 177 h 934"/>
                <a:gd name="T102" fmla="*/ 140 w 319"/>
                <a:gd name="T103" fmla="*/ 150 h 934"/>
                <a:gd name="T104" fmla="*/ 137 w 319"/>
                <a:gd name="T105" fmla="*/ 123 h 934"/>
                <a:gd name="T106" fmla="*/ 132 w 319"/>
                <a:gd name="T107" fmla="*/ 97 h 934"/>
                <a:gd name="T108" fmla="*/ 129 w 319"/>
                <a:gd name="T109" fmla="*/ 72 h 934"/>
                <a:gd name="T110" fmla="*/ 124 w 319"/>
                <a:gd name="T111" fmla="*/ 48 h 934"/>
                <a:gd name="T112" fmla="*/ 118 w 319"/>
                <a:gd name="T113" fmla="*/ 26 h 934"/>
                <a:gd name="T114" fmla="*/ 0 w 319"/>
                <a:gd name="T115" fmla="*/ 0 h 9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9"/>
                <a:gd name="T175" fmla="*/ 0 h 934"/>
                <a:gd name="T176" fmla="*/ 319 w 319"/>
                <a:gd name="T177" fmla="*/ 934 h 9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9" h="934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0" y="6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50" y="10"/>
                  </a:lnTo>
                  <a:lnTo>
                    <a:pt x="156" y="10"/>
                  </a:lnTo>
                  <a:lnTo>
                    <a:pt x="162" y="12"/>
                  </a:lnTo>
                  <a:lnTo>
                    <a:pt x="167" y="12"/>
                  </a:lnTo>
                  <a:lnTo>
                    <a:pt x="173" y="12"/>
                  </a:lnTo>
                  <a:lnTo>
                    <a:pt x="179" y="12"/>
                  </a:lnTo>
                  <a:lnTo>
                    <a:pt x="184" y="14"/>
                  </a:lnTo>
                  <a:lnTo>
                    <a:pt x="188" y="14"/>
                  </a:lnTo>
                  <a:lnTo>
                    <a:pt x="194" y="14"/>
                  </a:lnTo>
                  <a:lnTo>
                    <a:pt x="198" y="15"/>
                  </a:lnTo>
                  <a:lnTo>
                    <a:pt x="203" y="15"/>
                  </a:lnTo>
                  <a:lnTo>
                    <a:pt x="213" y="15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9"/>
                  </a:lnTo>
                  <a:lnTo>
                    <a:pt x="243" y="19"/>
                  </a:lnTo>
                  <a:lnTo>
                    <a:pt x="249" y="21"/>
                  </a:lnTo>
                  <a:lnTo>
                    <a:pt x="253" y="23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7" y="29"/>
                  </a:lnTo>
                  <a:lnTo>
                    <a:pt x="257" y="31"/>
                  </a:lnTo>
                  <a:lnTo>
                    <a:pt x="257" y="33"/>
                  </a:lnTo>
                  <a:lnTo>
                    <a:pt x="259" y="38"/>
                  </a:lnTo>
                  <a:lnTo>
                    <a:pt x="260" y="42"/>
                  </a:lnTo>
                  <a:lnTo>
                    <a:pt x="260" y="48"/>
                  </a:lnTo>
                  <a:lnTo>
                    <a:pt x="260" y="53"/>
                  </a:lnTo>
                  <a:lnTo>
                    <a:pt x="262" y="59"/>
                  </a:lnTo>
                  <a:lnTo>
                    <a:pt x="264" y="67"/>
                  </a:lnTo>
                  <a:lnTo>
                    <a:pt x="264" y="73"/>
                  </a:lnTo>
                  <a:lnTo>
                    <a:pt x="266" y="80"/>
                  </a:lnTo>
                  <a:lnTo>
                    <a:pt x="268" y="88"/>
                  </a:lnTo>
                  <a:lnTo>
                    <a:pt x="270" y="97"/>
                  </a:lnTo>
                  <a:lnTo>
                    <a:pt x="270" y="107"/>
                  </a:lnTo>
                  <a:lnTo>
                    <a:pt x="272" y="116"/>
                  </a:lnTo>
                  <a:lnTo>
                    <a:pt x="274" y="126"/>
                  </a:lnTo>
                  <a:lnTo>
                    <a:pt x="276" y="137"/>
                  </a:lnTo>
                  <a:lnTo>
                    <a:pt x="276" y="147"/>
                  </a:lnTo>
                  <a:lnTo>
                    <a:pt x="278" y="160"/>
                  </a:lnTo>
                  <a:lnTo>
                    <a:pt x="279" y="171"/>
                  </a:lnTo>
                  <a:lnTo>
                    <a:pt x="281" y="185"/>
                  </a:lnTo>
                  <a:lnTo>
                    <a:pt x="283" y="196"/>
                  </a:lnTo>
                  <a:lnTo>
                    <a:pt x="285" y="209"/>
                  </a:lnTo>
                  <a:lnTo>
                    <a:pt x="287" y="223"/>
                  </a:lnTo>
                  <a:lnTo>
                    <a:pt x="289" y="238"/>
                  </a:lnTo>
                  <a:lnTo>
                    <a:pt x="291" y="251"/>
                  </a:lnTo>
                  <a:lnTo>
                    <a:pt x="293" y="266"/>
                  </a:lnTo>
                  <a:lnTo>
                    <a:pt x="295" y="282"/>
                  </a:lnTo>
                  <a:lnTo>
                    <a:pt x="297" y="299"/>
                  </a:lnTo>
                  <a:lnTo>
                    <a:pt x="297" y="312"/>
                  </a:lnTo>
                  <a:lnTo>
                    <a:pt x="298" y="329"/>
                  </a:lnTo>
                  <a:lnTo>
                    <a:pt x="300" y="346"/>
                  </a:lnTo>
                  <a:lnTo>
                    <a:pt x="302" y="363"/>
                  </a:lnTo>
                  <a:lnTo>
                    <a:pt x="302" y="380"/>
                  </a:lnTo>
                  <a:lnTo>
                    <a:pt x="306" y="398"/>
                  </a:lnTo>
                  <a:lnTo>
                    <a:pt x="306" y="415"/>
                  </a:lnTo>
                  <a:lnTo>
                    <a:pt x="308" y="434"/>
                  </a:lnTo>
                  <a:lnTo>
                    <a:pt x="310" y="451"/>
                  </a:lnTo>
                  <a:lnTo>
                    <a:pt x="310" y="470"/>
                  </a:lnTo>
                  <a:lnTo>
                    <a:pt x="312" y="489"/>
                  </a:lnTo>
                  <a:lnTo>
                    <a:pt x="312" y="508"/>
                  </a:lnTo>
                  <a:lnTo>
                    <a:pt x="314" y="527"/>
                  </a:lnTo>
                  <a:lnTo>
                    <a:pt x="316" y="548"/>
                  </a:lnTo>
                  <a:lnTo>
                    <a:pt x="316" y="567"/>
                  </a:lnTo>
                  <a:lnTo>
                    <a:pt x="317" y="588"/>
                  </a:lnTo>
                  <a:lnTo>
                    <a:pt x="317" y="607"/>
                  </a:lnTo>
                  <a:lnTo>
                    <a:pt x="317" y="628"/>
                  </a:lnTo>
                  <a:lnTo>
                    <a:pt x="317" y="649"/>
                  </a:lnTo>
                  <a:lnTo>
                    <a:pt x="319" y="669"/>
                  </a:lnTo>
                  <a:lnTo>
                    <a:pt x="319" y="690"/>
                  </a:lnTo>
                  <a:lnTo>
                    <a:pt x="319" y="711"/>
                  </a:lnTo>
                  <a:lnTo>
                    <a:pt x="319" y="734"/>
                  </a:lnTo>
                  <a:lnTo>
                    <a:pt x="319" y="755"/>
                  </a:lnTo>
                  <a:lnTo>
                    <a:pt x="319" y="776"/>
                  </a:lnTo>
                  <a:lnTo>
                    <a:pt x="317" y="799"/>
                  </a:lnTo>
                  <a:lnTo>
                    <a:pt x="317" y="820"/>
                  </a:lnTo>
                  <a:lnTo>
                    <a:pt x="317" y="842"/>
                  </a:lnTo>
                  <a:lnTo>
                    <a:pt x="316" y="865"/>
                  </a:lnTo>
                  <a:lnTo>
                    <a:pt x="316" y="886"/>
                  </a:lnTo>
                  <a:lnTo>
                    <a:pt x="316" y="909"/>
                  </a:lnTo>
                  <a:lnTo>
                    <a:pt x="314" y="934"/>
                  </a:lnTo>
                  <a:lnTo>
                    <a:pt x="306" y="903"/>
                  </a:lnTo>
                  <a:lnTo>
                    <a:pt x="306" y="901"/>
                  </a:lnTo>
                  <a:lnTo>
                    <a:pt x="306" y="898"/>
                  </a:lnTo>
                  <a:lnTo>
                    <a:pt x="306" y="894"/>
                  </a:lnTo>
                  <a:lnTo>
                    <a:pt x="306" y="890"/>
                  </a:lnTo>
                  <a:lnTo>
                    <a:pt x="306" y="884"/>
                  </a:lnTo>
                  <a:lnTo>
                    <a:pt x="306" y="879"/>
                  </a:lnTo>
                  <a:lnTo>
                    <a:pt x="306" y="871"/>
                  </a:lnTo>
                  <a:lnTo>
                    <a:pt x="306" y="865"/>
                  </a:lnTo>
                  <a:lnTo>
                    <a:pt x="306" y="858"/>
                  </a:lnTo>
                  <a:lnTo>
                    <a:pt x="306" y="848"/>
                  </a:lnTo>
                  <a:lnTo>
                    <a:pt x="306" y="839"/>
                  </a:lnTo>
                  <a:lnTo>
                    <a:pt x="306" y="831"/>
                  </a:lnTo>
                  <a:lnTo>
                    <a:pt x="306" y="820"/>
                  </a:lnTo>
                  <a:lnTo>
                    <a:pt x="306" y="810"/>
                  </a:lnTo>
                  <a:lnTo>
                    <a:pt x="304" y="799"/>
                  </a:lnTo>
                  <a:lnTo>
                    <a:pt x="304" y="787"/>
                  </a:lnTo>
                  <a:lnTo>
                    <a:pt x="304" y="776"/>
                  </a:lnTo>
                  <a:lnTo>
                    <a:pt x="304" y="763"/>
                  </a:lnTo>
                  <a:lnTo>
                    <a:pt x="304" y="749"/>
                  </a:lnTo>
                  <a:lnTo>
                    <a:pt x="304" y="736"/>
                  </a:lnTo>
                  <a:lnTo>
                    <a:pt x="304" y="723"/>
                  </a:lnTo>
                  <a:lnTo>
                    <a:pt x="304" y="709"/>
                  </a:lnTo>
                  <a:lnTo>
                    <a:pt x="304" y="694"/>
                  </a:lnTo>
                  <a:lnTo>
                    <a:pt x="304" y="679"/>
                  </a:lnTo>
                  <a:lnTo>
                    <a:pt x="302" y="664"/>
                  </a:lnTo>
                  <a:lnTo>
                    <a:pt x="302" y="649"/>
                  </a:lnTo>
                  <a:lnTo>
                    <a:pt x="302" y="633"/>
                  </a:lnTo>
                  <a:lnTo>
                    <a:pt x="302" y="616"/>
                  </a:lnTo>
                  <a:lnTo>
                    <a:pt x="300" y="601"/>
                  </a:lnTo>
                  <a:lnTo>
                    <a:pt x="300" y="584"/>
                  </a:lnTo>
                  <a:lnTo>
                    <a:pt x="300" y="567"/>
                  </a:lnTo>
                  <a:lnTo>
                    <a:pt x="300" y="550"/>
                  </a:lnTo>
                  <a:lnTo>
                    <a:pt x="298" y="533"/>
                  </a:lnTo>
                  <a:lnTo>
                    <a:pt x="298" y="515"/>
                  </a:lnTo>
                  <a:lnTo>
                    <a:pt x="297" y="496"/>
                  </a:lnTo>
                  <a:lnTo>
                    <a:pt x="295" y="479"/>
                  </a:lnTo>
                  <a:lnTo>
                    <a:pt x="295" y="460"/>
                  </a:lnTo>
                  <a:lnTo>
                    <a:pt x="293" y="443"/>
                  </a:lnTo>
                  <a:lnTo>
                    <a:pt x="291" y="426"/>
                  </a:lnTo>
                  <a:lnTo>
                    <a:pt x="289" y="407"/>
                  </a:lnTo>
                  <a:lnTo>
                    <a:pt x="289" y="388"/>
                  </a:lnTo>
                  <a:lnTo>
                    <a:pt x="287" y="371"/>
                  </a:lnTo>
                  <a:lnTo>
                    <a:pt x="285" y="354"/>
                  </a:lnTo>
                  <a:lnTo>
                    <a:pt x="283" y="335"/>
                  </a:lnTo>
                  <a:lnTo>
                    <a:pt x="281" y="318"/>
                  </a:lnTo>
                  <a:lnTo>
                    <a:pt x="279" y="301"/>
                  </a:lnTo>
                  <a:lnTo>
                    <a:pt x="278" y="282"/>
                  </a:lnTo>
                  <a:lnTo>
                    <a:pt x="276" y="265"/>
                  </a:lnTo>
                  <a:lnTo>
                    <a:pt x="274" y="247"/>
                  </a:lnTo>
                  <a:lnTo>
                    <a:pt x="270" y="230"/>
                  </a:lnTo>
                  <a:lnTo>
                    <a:pt x="268" y="211"/>
                  </a:lnTo>
                  <a:lnTo>
                    <a:pt x="264" y="194"/>
                  </a:lnTo>
                  <a:lnTo>
                    <a:pt x="262" y="177"/>
                  </a:lnTo>
                  <a:lnTo>
                    <a:pt x="260" y="162"/>
                  </a:lnTo>
                  <a:lnTo>
                    <a:pt x="257" y="145"/>
                  </a:lnTo>
                  <a:lnTo>
                    <a:pt x="253" y="128"/>
                  </a:lnTo>
                  <a:lnTo>
                    <a:pt x="251" y="112"/>
                  </a:lnTo>
                  <a:lnTo>
                    <a:pt x="247" y="97"/>
                  </a:lnTo>
                  <a:lnTo>
                    <a:pt x="243" y="82"/>
                  </a:lnTo>
                  <a:lnTo>
                    <a:pt x="240" y="67"/>
                  </a:lnTo>
                  <a:lnTo>
                    <a:pt x="236" y="52"/>
                  </a:lnTo>
                  <a:lnTo>
                    <a:pt x="23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3" name="Freeform 48"/>
            <p:cNvSpPr>
              <a:spLocks/>
            </p:cNvSpPr>
            <p:nvPr/>
          </p:nvSpPr>
          <p:spPr bwMode="auto">
            <a:xfrm>
              <a:off x="2602" y="2737"/>
              <a:ext cx="272" cy="585"/>
            </a:xfrm>
            <a:custGeom>
              <a:avLst/>
              <a:gdLst>
                <a:gd name="T0" fmla="*/ 0 w 546"/>
                <a:gd name="T1" fmla="*/ 0 h 1171"/>
                <a:gd name="T2" fmla="*/ 73 w 546"/>
                <a:gd name="T3" fmla="*/ 105 h 1171"/>
                <a:gd name="T4" fmla="*/ 64 w 546"/>
                <a:gd name="T5" fmla="*/ 211 h 1171"/>
                <a:gd name="T6" fmla="*/ 155 w 546"/>
                <a:gd name="T7" fmla="*/ 382 h 1171"/>
                <a:gd name="T8" fmla="*/ 150 w 546"/>
                <a:gd name="T9" fmla="*/ 432 h 1171"/>
                <a:gd name="T10" fmla="*/ 272 w 546"/>
                <a:gd name="T11" fmla="*/ 585 h 1171"/>
                <a:gd name="T12" fmla="*/ 264 w 546"/>
                <a:gd name="T13" fmla="*/ 585 h 1171"/>
                <a:gd name="T14" fmla="*/ 141 w 546"/>
                <a:gd name="T15" fmla="*/ 429 h 1171"/>
                <a:gd name="T16" fmla="*/ 151 w 546"/>
                <a:gd name="T17" fmla="*/ 384 h 1171"/>
                <a:gd name="T18" fmla="*/ 54 w 546"/>
                <a:gd name="T19" fmla="*/ 203 h 1171"/>
                <a:gd name="T20" fmla="*/ 67 w 546"/>
                <a:gd name="T21" fmla="*/ 109 h 1171"/>
                <a:gd name="T22" fmla="*/ 0 w 546"/>
                <a:gd name="T23" fmla="*/ 0 h 1171"/>
                <a:gd name="T24" fmla="*/ 0 w 546"/>
                <a:gd name="T25" fmla="*/ 0 h 1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6"/>
                <a:gd name="T40" fmla="*/ 0 h 1171"/>
                <a:gd name="T41" fmla="*/ 546 w 546"/>
                <a:gd name="T42" fmla="*/ 1171 h 1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6" h="1171">
                  <a:moveTo>
                    <a:pt x="0" y="0"/>
                  </a:moveTo>
                  <a:lnTo>
                    <a:pt x="147" y="211"/>
                  </a:lnTo>
                  <a:lnTo>
                    <a:pt x="128" y="422"/>
                  </a:lnTo>
                  <a:lnTo>
                    <a:pt x="312" y="765"/>
                  </a:lnTo>
                  <a:lnTo>
                    <a:pt x="301" y="865"/>
                  </a:lnTo>
                  <a:lnTo>
                    <a:pt x="546" y="1171"/>
                  </a:lnTo>
                  <a:lnTo>
                    <a:pt x="529" y="1171"/>
                  </a:lnTo>
                  <a:lnTo>
                    <a:pt x="283" y="858"/>
                  </a:lnTo>
                  <a:lnTo>
                    <a:pt x="304" y="768"/>
                  </a:lnTo>
                  <a:lnTo>
                    <a:pt x="109" y="407"/>
                  </a:lnTo>
                  <a:lnTo>
                    <a:pt x="135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4" name="Freeform 49"/>
            <p:cNvSpPr>
              <a:spLocks/>
            </p:cNvSpPr>
            <p:nvPr/>
          </p:nvSpPr>
          <p:spPr bwMode="auto">
            <a:xfrm>
              <a:off x="3625" y="2729"/>
              <a:ext cx="68" cy="438"/>
            </a:xfrm>
            <a:custGeom>
              <a:avLst/>
              <a:gdLst>
                <a:gd name="T0" fmla="*/ 17 w 135"/>
                <a:gd name="T1" fmla="*/ 0 h 877"/>
                <a:gd name="T2" fmla="*/ 0 w 135"/>
                <a:gd name="T3" fmla="*/ 69 h 877"/>
                <a:gd name="T4" fmla="*/ 49 w 135"/>
                <a:gd name="T5" fmla="*/ 91 h 877"/>
                <a:gd name="T6" fmla="*/ 15 w 135"/>
                <a:gd name="T7" fmla="*/ 255 h 877"/>
                <a:gd name="T8" fmla="*/ 55 w 135"/>
                <a:gd name="T9" fmla="*/ 305 h 877"/>
                <a:gd name="T10" fmla="*/ 25 w 135"/>
                <a:gd name="T11" fmla="*/ 438 h 877"/>
                <a:gd name="T12" fmla="*/ 68 w 135"/>
                <a:gd name="T13" fmla="*/ 297 h 877"/>
                <a:gd name="T14" fmla="*/ 25 w 135"/>
                <a:gd name="T15" fmla="*/ 252 h 877"/>
                <a:gd name="T16" fmla="*/ 55 w 135"/>
                <a:gd name="T17" fmla="*/ 76 h 877"/>
                <a:gd name="T18" fmla="*/ 7 w 135"/>
                <a:gd name="T19" fmla="*/ 62 h 877"/>
                <a:gd name="T20" fmla="*/ 17 w 135"/>
                <a:gd name="T21" fmla="*/ 0 h 877"/>
                <a:gd name="T22" fmla="*/ 17 w 135"/>
                <a:gd name="T23" fmla="*/ 0 h 8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877"/>
                <a:gd name="T38" fmla="*/ 135 w 135"/>
                <a:gd name="T39" fmla="*/ 877 h 8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877">
                  <a:moveTo>
                    <a:pt x="34" y="0"/>
                  </a:moveTo>
                  <a:lnTo>
                    <a:pt x="0" y="139"/>
                  </a:lnTo>
                  <a:lnTo>
                    <a:pt x="97" y="183"/>
                  </a:lnTo>
                  <a:lnTo>
                    <a:pt x="30" y="510"/>
                  </a:lnTo>
                  <a:lnTo>
                    <a:pt x="110" y="610"/>
                  </a:lnTo>
                  <a:lnTo>
                    <a:pt x="49" y="877"/>
                  </a:lnTo>
                  <a:lnTo>
                    <a:pt x="135" y="595"/>
                  </a:lnTo>
                  <a:lnTo>
                    <a:pt x="49" y="504"/>
                  </a:lnTo>
                  <a:lnTo>
                    <a:pt x="110" y="152"/>
                  </a:lnTo>
                  <a:lnTo>
                    <a:pt x="13" y="1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Freeform 50"/>
            <p:cNvSpPr>
              <a:spLocks/>
            </p:cNvSpPr>
            <p:nvPr/>
          </p:nvSpPr>
          <p:spPr bwMode="auto">
            <a:xfrm>
              <a:off x="3168" y="2176"/>
              <a:ext cx="81" cy="121"/>
            </a:xfrm>
            <a:custGeom>
              <a:avLst/>
              <a:gdLst>
                <a:gd name="T0" fmla="*/ 64 w 162"/>
                <a:gd name="T1" fmla="*/ 24 h 241"/>
                <a:gd name="T2" fmla="*/ 65 w 162"/>
                <a:gd name="T3" fmla="*/ 29 h 241"/>
                <a:gd name="T4" fmla="*/ 65 w 162"/>
                <a:gd name="T5" fmla="*/ 31 h 241"/>
                <a:gd name="T6" fmla="*/ 65 w 162"/>
                <a:gd name="T7" fmla="*/ 36 h 241"/>
                <a:gd name="T8" fmla="*/ 63 w 162"/>
                <a:gd name="T9" fmla="*/ 41 h 241"/>
                <a:gd name="T10" fmla="*/ 62 w 162"/>
                <a:gd name="T11" fmla="*/ 48 h 241"/>
                <a:gd name="T12" fmla="*/ 58 w 162"/>
                <a:gd name="T13" fmla="*/ 54 h 241"/>
                <a:gd name="T14" fmla="*/ 54 w 162"/>
                <a:gd name="T15" fmla="*/ 62 h 241"/>
                <a:gd name="T16" fmla="*/ 48 w 162"/>
                <a:gd name="T17" fmla="*/ 69 h 241"/>
                <a:gd name="T18" fmla="*/ 45 w 162"/>
                <a:gd name="T19" fmla="*/ 74 h 241"/>
                <a:gd name="T20" fmla="*/ 42 w 162"/>
                <a:gd name="T21" fmla="*/ 80 h 241"/>
                <a:gd name="T22" fmla="*/ 37 w 162"/>
                <a:gd name="T23" fmla="*/ 85 h 241"/>
                <a:gd name="T24" fmla="*/ 33 w 162"/>
                <a:gd name="T25" fmla="*/ 89 h 241"/>
                <a:gd name="T26" fmla="*/ 26 w 162"/>
                <a:gd name="T27" fmla="*/ 95 h 241"/>
                <a:gd name="T28" fmla="*/ 21 w 162"/>
                <a:gd name="T29" fmla="*/ 102 h 241"/>
                <a:gd name="T30" fmla="*/ 15 w 162"/>
                <a:gd name="T31" fmla="*/ 108 h 241"/>
                <a:gd name="T32" fmla="*/ 7 w 162"/>
                <a:gd name="T33" fmla="*/ 113 h 241"/>
                <a:gd name="T34" fmla="*/ 0 w 162"/>
                <a:gd name="T35" fmla="*/ 120 h 241"/>
                <a:gd name="T36" fmla="*/ 6 w 162"/>
                <a:gd name="T37" fmla="*/ 119 h 241"/>
                <a:gd name="T38" fmla="*/ 11 w 162"/>
                <a:gd name="T39" fmla="*/ 116 h 241"/>
                <a:gd name="T40" fmla="*/ 18 w 162"/>
                <a:gd name="T41" fmla="*/ 111 h 241"/>
                <a:gd name="T42" fmla="*/ 25 w 162"/>
                <a:gd name="T43" fmla="*/ 108 h 241"/>
                <a:gd name="T44" fmla="*/ 31 w 162"/>
                <a:gd name="T45" fmla="*/ 103 h 241"/>
                <a:gd name="T46" fmla="*/ 39 w 162"/>
                <a:gd name="T47" fmla="*/ 96 h 241"/>
                <a:gd name="T48" fmla="*/ 45 w 162"/>
                <a:gd name="T49" fmla="*/ 90 h 241"/>
                <a:gd name="T50" fmla="*/ 53 w 162"/>
                <a:gd name="T51" fmla="*/ 83 h 241"/>
                <a:gd name="T52" fmla="*/ 60 w 162"/>
                <a:gd name="T53" fmla="*/ 76 h 241"/>
                <a:gd name="T54" fmla="*/ 66 w 162"/>
                <a:gd name="T55" fmla="*/ 69 h 241"/>
                <a:gd name="T56" fmla="*/ 72 w 162"/>
                <a:gd name="T57" fmla="*/ 60 h 241"/>
                <a:gd name="T58" fmla="*/ 75 w 162"/>
                <a:gd name="T59" fmla="*/ 51 h 241"/>
                <a:gd name="T60" fmla="*/ 78 w 162"/>
                <a:gd name="T61" fmla="*/ 45 h 241"/>
                <a:gd name="T62" fmla="*/ 79 w 162"/>
                <a:gd name="T63" fmla="*/ 40 h 241"/>
                <a:gd name="T64" fmla="*/ 81 w 162"/>
                <a:gd name="T65" fmla="*/ 34 h 241"/>
                <a:gd name="T66" fmla="*/ 81 w 162"/>
                <a:gd name="T67" fmla="*/ 28 h 241"/>
                <a:gd name="T68" fmla="*/ 81 w 162"/>
                <a:gd name="T69" fmla="*/ 22 h 241"/>
                <a:gd name="T70" fmla="*/ 81 w 162"/>
                <a:gd name="T71" fmla="*/ 16 h 241"/>
                <a:gd name="T72" fmla="*/ 79 w 162"/>
                <a:gd name="T73" fmla="*/ 12 h 241"/>
                <a:gd name="T74" fmla="*/ 75 w 162"/>
                <a:gd name="T75" fmla="*/ 8 h 241"/>
                <a:gd name="T76" fmla="*/ 70 w 162"/>
                <a:gd name="T77" fmla="*/ 4 h 241"/>
                <a:gd name="T78" fmla="*/ 64 w 162"/>
                <a:gd name="T79" fmla="*/ 1 h 241"/>
                <a:gd name="T80" fmla="*/ 59 w 162"/>
                <a:gd name="T81" fmla="*/ 0 h 241"/>
                <a:gd name="T82" fmla="*/ 55 w 162"/>
                <a:gd name="T83" fmla="*/ 0 h 241"/>
                <a:gd name="T84" fmla="*/ 63 w 162"/>
                <a:gd name="T85" fmla="*/ 23 h 2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2"/>
                <a:gd name="T130" fmla="*/ 0 h 241"/>
                <a:gd name="T131" fmla="*/ 162 w 162"/>
                <a:gd name="T132" fmla="*/ 241 h 2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2" h="241">
                  <a:moveTo>
                    <a:pt x="126" y="45"/>
                  </a:moveTo>
                  <a:lnTo>
                    <a:pt x="128" y="47"/>
                  </a:lnTo>
                  <a:lnTo>
                    <a:pt x="128" y="51"/>
                  </a:lnTo>
                  <a:lnTo>
                    <a:pt x="130" y="57"/>
                  </a:lnTo>
                  <a:lnTo>
                    <a:pt x="130" y="59"/>
                  </a:lnTo>
                  <a:lnTo>
                    <a:pt x="130" y="62"/>
                  </a:lnTo>
                  <a:lnTo>
                    <a:pt x="130" y="66"/>
                  </a:lnTo>
                  <a:lnTo>
                    <a:pt x="130" y="72"/>
                  </a:lnTo>
                  <a:lnTo>
                    <a:pt x="128" y="76"/>
                  </a:lnTo>
                  <a:lnTo>
                    <a:pt x="126" y="81"/>
                  </a:lnTo>
                  <a:lnTo>
                    <a:pt x="124" y="87"/>
                  </a:lnTo>
                  <a:lnTo>
                    <a:pt x="124" y="95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14"/>
                  </a:lnTo>
                  <a:lnTo>
                    <a:pt x="109" y="123"/>
                  </a:lnTo>
                  <a:lnTo>
                    <a:pt x="103" y="131"/>
                  </a:lnTo>
                  <a:lnTo>
                    <a:pt x="97" y="138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6" y="154"/>
                  </a:lnTo>
                  <a:lnTo>
                    <a:pt x="84" y="159"/>
                  </a:lnTo>
                  <a:lnTo>
                    <a:pt x="78" y="163"/>
                  </a:lnTo>
                  <a:lnTo>
                    <a:pt x="74" y="169"/>
                  </a:lnTo>
                  <a:lnTo>
                    <a:pt x="69" y="173"/>
                  </a:lnTo>
                  <a:lnTo>
                    <a:pt x="65" y="178"/>
                  </a:lnTo>
                  <a:lnTo>
                    <a:pt x="59" y="184"/>
                  </a:lnTo>
                  <a:lnTo>
                    <a:pt x="53" y="190"/>
                  </a:lnTo>
                  <a:lnTo>
                    <a:pt x="48" y="195"/>
                  </a:lnTo>
                  <a:lnTo>
                    <a:pt x="42" y="203"/>
                  </a:lnTo>
                  <a:lnTo>
                    <a:pt x="36" y="207"/>
                  </a:lnTo>
                  <a:lnTo>
                    <a:pt x="31" y="215"/>
                  </a:lnTo>
                  <a:lnTo>
                    <a:pt x="23" y="220"/>
                  </a:lnTo>
                  <a:lnTo>
                    <a:pt x="15" y="226"/>
                  </a:lnTo>
                  <a:lnTo>
                    <a:pt x="8" y="232"/>
                  </a:lnTo>
                  <a:lnTo>
                    <a:pt x="0" y="239"/>
                  </a:lnTo>
                  <a:lnTo>
                    <a:pt x="6" y="241"/>
                  </a:lnTo>
                  <a:lnTo>
                    <a:pt x="12" y="237"/>
                  </a:lnTo>
                  <a:lnTo>
                    <a:pt x="17" y="235"/>
                  </a:lnTo>
                  <a:lnTo>
                    <a:pt x="23" y="232"/>
                  </a:lnTo>
                  <a:lnTo>
                    <a:pt x="29" y="228"/>
                  </a:lnTo>
                  <a:lnTo>
                    <a:pt x="36" y="222"/>
                  </a:lnTo>
                  <a:lnTo>
                    <a:pt x="42" y="218"/>
                  </a:lnTo>
                  <a:lnTo>
                    <a:pt x="50" y="215"/>
                  </a:lnTo>
                  <a:lnTo>
                    <a:pt x="57" y="209"/>
                  </a:lnTo>
                  <a:lnTo>
                    <a:pt x="63" y="205"/>
                  </a:lnTo>
                  <a:lnTo>
                    <a:pt x="71" y="199"/>
                  </a:lnTo>
                  <a:lnTo>
                    <a:pt x="78" y="192"/>
                  </a:lnTo>
                  <a:lnTo>
                    <a:pt x="86" y="186"/>
                  </a:lnTo>
                  <a:lnTo>
                    <a:pt x="91" y="180"/>
                  </a:lnTo>
                  <a:lnTo>
                    <a:pt x="99" y="173"/>
                  </a:lnTo>
                  <a:lnTo>
                    <a:pt x="107" y="165"/>
                  </a:lnTo>
                  <a:lnTo>
                    <a:pt x="114" y="159"/>
                  </a:lnTo>
                  <a:lnTo>
                    <a:pt x="120" y="152"/>
                  </a:lnTo>
                  <a:lnTo>
                    <a:pt x="126" y="144"/>
                  </a:lnTo>
                  <a:lnTo>
                    <a:pt x="131" y="137"/>
                  </a:lnTo>
                  <a:lnTo>
                    <a:pt x="137" y="127"/>
                  </a:lnTo>
                  <a:lnTo>
                    <a:pt x="143" y="119"/>
                  </a:lnTo>
                  <a:lnTo>
                    <a:pt x="147" y="110"/>
                  </a:lnTo>
                  <a:lnTo>
                    <a:pt x="150" y="102"/>
                  </a:lnTo>
                  <a:lnTo>
                    <a:pt x="156" y="93"/>
                  </a:lnTo>
                  <a:lnTo>
                    <a:pt x="156" y="89"/>
                  </a:lnTo>
                  <a:lnTo>
                    <a:pt x="158" y="83"/>
                  </a:lnTo>
                  <a:lnTo>
                    <a:pt x="158" y="80"/>
                  </a:lnTo>
                  <a:lnTo>
                    <a:pt x="160" y="76"/>
                  </a:lnTo>
                  <a:lnTo>
                    <a:pt x="162" y="68"/>
                  </a:lnTo>
                  <a:lnTo>
                    <a:pt x="162" y="61"/>
                  </a:lnTo>
                  <a:lnTo>
                    <a:pt x="162" y="55"/>
                  </a:lnTo>
                  <a:lnTo>
                    <a:pt x="162" y="49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62" y="32"/>
                  </a:lnTo>
                  <a:lnTo>
                    <a:pt x="160" y="28"/>
                  </a:lnTo>
                  <a:lnTo>
                    <a:pt x="158" y="24"/>
                  </a:lnTo>
                  <a:lnTo>
                    <a:pt x="156" y="21"/>
                  </a:lnTo>
                  <a:lnTo>
                    <a:pt x="150" y="15"/>
                  </a:lnTo>
                  <a:lnTo>
                    <a:pt x="147" y="11"/>
                  </a:lnTo>
                  <a:lnTo>
                    <a:pt x="139" y="7"/>
                  </a:lnTo>
                  <a:lnTo>
                    <a:pt x="133" y="5"/>
                  </a:lnTo>
                  <a:lnTo>
                    <a:pt x="128" y="2"/>
                  </a:lnTo>
                  <a:lnTo>
                    <a:pt x="122" y="2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26" y="45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6" name="Freeform 51"/>
            <p:cNvSpPr>
              <a:spLocks/>
            </p:cNvSpPr>
            <p:nvPr/>
          </p:nvSpPr>
          <p:spPr bwMode="auto">
            <a:xfrm>
              <a:off x="2956" y="2525"/>
              <a:ext cx="535" cy="579"/>
            </a:xfrm>
            <a:custGeom>
              <a:avLst/>
              <a:gdLst>
                <a:gd name="T0" fmla="*/ 11 w 1071"/>
                <a:gd name="T1" fmla="*/ 476 h 1158"/>
                <a:gd name="T2" fmla="*/ 26 w 1071"/>
                <a:gd name="T3" fmla="*/ 485 h 1158"/>
                <a:gd name="T4" fmla="*/ 46 w 1071"/>
                <a:gd name="T5" fmla="*/ 495 h 1158"/>
                <a:gd name="T6" fmla="*/ 70 w 1071"/>
                <a:gd name="T7" fmla="*/ 505 h 1158"/>
                <a:gd name="T8" fmla="*/ 102 w 1071"/>
                <a:gd name="T9" fmla="*/ 513 h 1158"/>
                <a:gd name="T10" fmla="*/ 137 w 1071"/>
                <a:gd name="T11" fmla="*/ 519 h 1158"/>
                <a:gd name="T12" fmla="*/ 177 w 1071"/>
                <a:gd name="T13" fmla="*/ 521 h 1158"/>
                <a:gd name="T14" fmla="*/ 221 w 1071"/>
                <a:gd name="T15" fmla="*/ 519 h 1158"/>
                <a:gd name="T16" fmla="*/ 271 w 1071"/>
                <a:gd name="T17" fmla="*/ 509 h 1158"/>
                <a:gd name="T18" fmla="*/ 323 w 1071"/>
                <a:gd name="T19" fmla="*/ 492 h 1158"/>
                <a:gd name="T20" fmla="*/ 370 w 1071"/>
                <a:gd name="T21" fmla="*/ 467 h 1158"/>
                <a:gd name="T22" fmla="*/ 407 w 1071"/>
                <a:gd name="T23" fmla="*/ 432 h 1158"/>
                <a:gd name="T24" fmla="*/ 437 w 1071"/>
                <a:gd name="T25" fmla="*/ 390 h 1158"/>
                <a:gd name="T26" fmla="*/ 460 w 1071"/>
                <a:gd name="T27" fmla="*/ 344 h 1158"/>
                <a:gd name="T28" fmla="*/ 477 w 1071"/>
                <a:gd name="T29" fmla="*/ 297 h 1158"/>
                <a:gd name="T30" fmla="*/ 488 w 1071"/>
                <a:gd name="T31" fmla="*/ 249 h 1158"/>
                <a:gd name="T32" fmla="*/ 495 w 1071"/>
                <a:gd name="T33" fmla="*/ 204 h 1158"/>
                <a:gd name="T34" fmla="*/ 499 w 1071"/>
                <a:gd name="T35" fmla="*/ 163 h 1158"/>
                <a:gd name="T36" fmla="*/ 499 w 1071"/>
                <a:gd name="T37" fmla="*/ 131 h 1158"/>
                <a:gd name="T38" fmla="*/ 497 w 1071"/>
                <a:gd name="T39" fmla="*/ 106 h 1158"/>
                <a:gd name="T40" fmla="*/ 493 w 1071"/>
                <a:gd name="T41" fmla="*/ 91 h 1158"/>
                <a:gd name="T42" fmla="*/ 486 w 1071"/>
                <a:gd name="T43" fmla="*/ 68 h 1158"/>
                <a:gd name="T44" fmla="*/ 478 w 1071"/>
                <a:gd name="T45" fmla="*/ 49 h 1158"/>
                <a:gd name="T46" fmla="*/ 468 w 1071"/>
                <a:gd name="T47" fmla="*/ 33 h 1158"/>
                <a:gd name="T48" fmla="*/ 472 w 1071"/>
                <a:gd name="T49" fmla="*/ 5 h 1158"/>
                <a:gd name="T50" fmla="*/ 482 w 1071"/>
                <a:gd name="T51" fmla="*/ 19 h 1158"/>
                <a:gd name="T52" fmla="*/ 490 w 1071"/>
                <a:gd name="T53" fmla="*/ 36 h 1158"/>
                <a:gd name="T54" fmla="*/ 502 w 1071"/>
                <a:gd name="T55" fmla="*/ 58 h 1158"/>
                <a:gd name="T56" fmla="*/ 512 w 1071"/>
                <a:gd name="T57" fmla="*/ 84 h 1158"/>
                <a:gd name="T58" fmla="*/ 522 w 1071"/>
                <a:gd name="T59" fmla="*/ 113 h 1158"/>
                <a:gd name="T60" fmla="*/ 529 w 1071"/>
                <a:gd name="T61" fmla="*/ 145 h 1158"/>
                <a:gd name="T62" fmla="*/ 534 w 1071"/>
                <a:gd name="T63" fmla="*/ 182 h 1158"/>
                <a:gd name="T64" fmla="*/ 535 w 1071"/>
                <a:gd name="T65" fmla="*/ 220 h 1158"/>
                <a:gd name="T66" fmla="*/ 532 w 1071"/>
                <a:gd name="T67" fmla="*/ 262 h 1158"/>
                <a:gd name="T68" fmla="*/ 524 w 1071"/>
                <a:gd name="T69" fmla="*/ 302 h 1158"/>
                <a:gd name="T70" fmla="*/ 513 w 1071"/>
                <a:gd name="T71" fmla="*/ 341 h 1158"/>
                <a:gd name="T72" fmla="*/ 499 w 1071"/>
                <a:gd name="T73" fmla="*/ 378 h 1158"/>
                <a:gd name="T74" fmla="*/ 483 w 1071"/>
                <a:gd name="T75" fmla="*/ 413 h 1158"/>
                <a:gd name="T76" fmla="*/ 463 w 1071"/>
                <a:gd name="T77" fmla="*/ 446 h 1158"/>
                <a:gd name="T78" fmla="*/ 440 w 1071"/>
                <a:gd name="T79" fmla="*/ 475 h 1158"/>
                <a:gd name="T80" fmla="*/ 414 w 1071"/>
                <a:gd name="T81" fmla="*/ 501 h 1158"/>
                <a:gd name="T82" fmla="*/ 386 w 1071"/>
                <a:gd name="T83" fmla="*/ 525 h 1158"/>
                <a:gd name="T84" fmla="*/ 354 w 1071"/>
                <a:gd name="T85" fmla="*/ 544 h 1158"/>
                <a:gd name="T86" fmla="*/ 320 w 1071"/>
                <a:gd name="T87" fmla="*/ 560 h 1158"/>
                <a:gd name="T88" fmla="*/ 283 w 1071"/>
                <a:gd name="T89" fmla="*/ 572 h 1158"/>
                <a:gd name="T90" fmla="*/ 247 w 1071"/>
                <a:gd name="T91" fmla="*/ 578 h 1158"/>
                <a:gd name="T92" fmla="*/ 211 w 1071"/>
                <a:gd name="T93" fmla="*/ 579 h 1158"/>
                <a:gd name="T94" fmla="*/ 178 w 1071"/>
                <a:gd name="T95" fmla="*/ 577 h 1158"/>
                <a:gd name="T96" fmla="*/ 147 w 1071"/>
                <a:gd name="T97" fmla="*/ 573 h 1158"/>
                <a:gd name="T98" fmla="*/ 120 w 1071"/>
                <a:gd name="T99" fmla="*/ 566 h 1158"/>
                <a:gd name="T100" fmla="*/ 95 w 1071"/>
                <a:gd name="T101" fmla="*/ 557 h 1158"/>
                <a:gd name="T102" fmla="*/ 75 w 1071"/>
                <a:gd name="T103" fmla="*/ 550 h 1158"/>
                <a:gd name="T104" fmla="*/ 60 w 1071"/>
                <a:gd name="T105" fmla="*/ 543 h 1158"/>
                <a:gd name="T106" fmla="*/ 46 w 1071"/>
                <a:gd name="T107" fmla="*/ 535 h 11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1158"/>
                <a:gd name="T164" fmla="*/ 1071 w 1071"/>
                <a:gd name="T165" fmla="*/ 1158 h 11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1158">
                  <a:moveTo>
                    <a:pt x="0" y="938"/>
                  </a:moveTo>
                  <a:lnTo>
                    <a:pt x="2" y="940"/>
                  </a:lnTo>
                  <a:lnTo>
                    <a:pt x="4" y="941"/>
                  </a:lnTo>
                  <a:lnTo>
                    <a:pt x="10" y="945"/>
                  </a:lnTo>
                  <a:lnTo>
                    <a:pt x="16" y="947"/>
                  </a:lnTo>
                  <a:lnTo>
                    <a:pt x="23" y="953"/>
                  </a:lnTo>
                  <a:lnTo>
                    <a:pt x="27" y="955"/>
                  </a:lnTo>
                  <a:lnTo>
                    <a:pt x="31" y="959"/>
                  </a:lnTo>
                  <a:lnTo>
                    <a:pt x="36" y="960"/>
                  </a:lnTo>
                  <a:lnTo>
                    <a:pt x="42" y="964"/>
                  </a:lnTo>
                  <a:lnTo>
                    <a:pt x="46" y="966"/>
                  </a:lnTo>
                  <a:lnTo>
                    <a:pt x="52" y="970"/>
                  </a:lnTo>
                  <a:lnTo>
                    <a:pt x="57" y="974"/>
                  </a:lnTo>
                  <a:lnTo>
                    <a:pt x="65" y="976"/>
                  </a:lnTo>
                  <a:lnTo>
                    <a:pt x="71" y="980"/>
                  </a:lnTo>
                  <a:lnTo>
                    <a:pt x="76" y="983"/>
                  </a:lnTo>
                  <a:lnTo>
                    <a:pt x="84" y="985"/>
                  </a:lnTo>
                  <a:lnTo>
                    <a:pt x="92" y="991"/>
                  </a:lnTo>
                  <a:lnTo>
                    <a:pt x="99" y="993"/>
                  </a:lnTo>
                  <a:lnTo>
                    <a:pt x="107" y="997"/>
                  </a:lnTo>
                  <a:lnTo>
                    <a:pt x="114" y="999"/>
                  </a:lnTo>
                  <a:lnTo>
                    <a:pt x="124" y="1002"/>
                  </a:lnTo>
                  <a:lnTo>
                    <a:pt x="133" y="1006"/>
                  </a:lnTo>
                  <a:lnTo>
                    <a:pt x="141" y="1010"/>
                  </a:lnTo>
                  <a:lnTo>
                    <a:pt x="152" y="1012"/>
                  </a:lnTo>
                  <a:lnTo>
                    <a:pt x="162" y="1016"/>
                  </a:lnTo>
                  <a:lnTo>
                    <a:pt x="171" y="1019"/>
                  </a:lnTo>
                  <a:lnTo>
                    <a:pt x="181" y="1021"/>
                  </a:lnTo>
                  <a:lnTo>
                    <a:pt x="192" y="1023"/>
                  </a:lnTo>
                  <a:lnTo>
                    <a:pt x="204" y="1025"/>
                  </a:lnTo>
                  <a:lnTo>
                    <a:pt x="213" y="1027"/>
                  </a:lnTo>
                  <a:lnTo>
                    <a:pt x="225" y="1029"/>
                  </a:lnTo>
                  <a:lnTo>
                    <a:pt x="238" y="1033"/>
                  </a:lnTo>
                  <a:lnTo>
                    <a:pt x="249" y="1035"/>
                  </a:lnTo>
                  <a:lnTo>
                    <a:pt x="261" y="1035"/>
                  </a:lnTo>
                  <a:lnTo>
                    <a:pt x="274" y="1037"/>
                  </a:lnTo>
                  <a:lnTo>
                    <a:pt x="285" y="1038"/>
                  </a:lnTo>
                  <a:lnTo>
                    <a:pt x="299" y="1040"/>
                  </a:lnTo>
                  <a:lnTo>
                    <a:pt x="312" y="1040"/>
                  </a:lnTo>
                  <a:lnTo>
                    <a:pt x="325" y="1042"/>
                  </a:lnTo>
                  <a:lnTo>
                    <a:pt x="339" y="1042"/>
                  </a:lnTo>
                  <a:lnTo>
                    <a:pt x="354" y="1042"/>
                  </a:lnTo>
                  <a:lnTo>
                    <a:pt x="367" y="1042"/>
                  </a:lnTo>
                  <a:lnTo>
                    <a:pt x="382" y="1042"/>
                  </a:lnTo>
                  <a:lnTo>
                    <a:pt x="398" y="1040"/>
                  </a:lnTo>
                  <a:lnTo>
                    <a:pt x="413" y="1040"/>
                  </a:lnTo>
                  <a:lnTo>
                    <a:pt x="426" y="1038"/>
                  </a:lnTo>
                  <a:lnTo>
                    <a:pt x="443" y="1037"/>
                  </a:lnTo>
                  <a:lnTo>
                    <a:pt x="458" y="1035"/>
                  </a:lnTo>
                  <a:lnTo>
                    <a:pt x="476" y="1033"/>
                  </a:lnTo>
                  <a:lnTo>
                    <a:pt x="491" y="1029"/>
                  </a:lnTo>
                  <a:lnTo>
                    <a:pt x="508" y="1027"/>
                  </a:lnTo>
                  <a:lnTo>
                    <a:pt x="525" y="1023"/>
                  </a:lnTo>
                  <a:lnTo>
                    <a:pt x="542" y="1019"/>
                  </a:lnTo>
                  <a:lnTo>
                    <a:pt x="559" y="1014"/>
                  </a:lnTo>
                  <a:lnTo>
                    <a:pt x="576" y="1010"/>
                  </a:lnTo>
                  <a:lnTo>
                    <a:pt x="593" y="1004"/>
                  </a:lnTo>
                  <a:lnTo>
                    <a:pt x="612" y="1000"/>
                  </a:lnTo>
                  <a:lnTo>
                    <a:pt x="630" y="993"/>
                  </a:lnTo>
                  <a:lnTo>
                    <a:pt x="647" y="985"/>
                  </a:lnTo>
                  <a:lnTo>
                    <a:pt x="664" y="978"/>
                  </a:lnTo>
                  <a:lnTo>
                    <a:pt x="679" y="970"/>
                  </a:lnTo>
                  <a:lnTo>
                    <a:pt x="694" y="962"/>
                  </a:lnTo>
                  <a:lnTo>
                    <a:pt x="709" y="953"/>
                  </a:lnTo>
                  <a:lnTo>
                    <a:pt x="725" y="943"/>
                  </a:lnTo>
                  <a:lnTo>
                    <a:pt x="740" y="934"/>
                  </a:lnTo>
                  <a:lnTo>
                    <a:pt x="751" y="922"/>
                  </a:lnTo>
                  <a:lnTo>
                    <a:pt x="766" y="911"/>
                  </a:lnTo>
                  <a:lnTo>
                    <a:pt x="778" y="900"/>
                  </a:lnTo>
                  <a:lnTo>
                    <a:pt x="791" y="888"/>
                  </a:lnTo>
                  <a:lnTo>
                    <a:pt x="803" y="875"/>
                  </a:lnTo>
                  <a:lnTo>
                    <a:pt x="814" y="864"/>
                  </a:lnTo>
                  <a:lnTo>
                    <a:pt x="825" y="850"/>
                  </a:lnTo>
                  <a:lnTo>
                    <a:pt x="837" y="837"/>
                  </a:lnTo>
                  <a:lnTo>
                    <a:pt x="846" y="822"/>
                  </a:lnTo>
                  <a:lnTo>
                    <a:pt x="856" y="808"/>
                  </a:lnTo>
                  <a:lnTo>
                    <a:pt x="865" y="793"/>
                  </a:lnTo>
                  <a:lnTo>
                    <a:pt x="875" y="780"/>
                  </a:lnTo>
                  <a:lnTo>
                    <a:pt x="882" y="765"/>
                  </a:lnTo>
                  <a:lnTo>
                    <a:pt x="892" y="749"/>
                  </a:lnTo>
                  <a:lnTo>
                    <a:pt x="900" y="734"/>
                  </a:lnTo>
                  <a:lnTo>
                    <a:pt x="907" y="719"/>
                  </a:lnTo>
                  <a:lnTo>
                    <a:pt x="913" y="704"/>
                  </a:lnTo>
                  <a:lnTo>
                    <a:pt x="920" y="689"/>
                  </a:lnTo>
                  <a:lnTo>
                    <a:pt x="926" y="672"/>
                  </a:lnTo>
                  <a:lnTo>
                    <a:pt x="934" y="656"/>
                  </a:lnTo>
                  <a:lnTo>
                    <a:pt x="939" y="641"/>
                  </a:lnTo>
                  <a:lnTo>
                    <a:pt x="945" y="626"/>
                  </a:lnTo>
                  <a:lnTo>
                    <a:pt x="949" y="609"/>
                  </a:lnTo>
                  <a:lnTo>
                    <a:pt x="955" y="594"/>
                  </a:lnTo>
                  <a:lnTo>
                    <a:pt x="958" y="576"/>
                  </a:lnTo>
                  <a:lnTo>
                    <a:pt x="964" y="561"/>
                  </a:lnTo>
                  <a:lnTo>
                    <a:pt x="968" y="546"/>
                  </a:lnTo>
                  <a:lnTo>
                    <a:pt x="972" y="531"/>
                  </a:lnTo>
                  <a:lnTo>
                    <a:pt x="976" y="514"/>
                  </a:lnTo>
                  <a:lnTo>
                    <a:pt x="977" y="499"/>
                  </a:lnTo>
                  <a:lnTo>
                    <a:pt x="981" y="481"/>
                  </a:lnTo>
                  <a:lnTo>
                    <a:pt x="983" y="468"/>
                  </a:lnTo>
                  <a:lnTo>
                    <a:pt x="985" y="453"/>
                  </a:lnTo>
                  <a:lnTo>
                    <a:pt x="987" y="438"/>
                  </a:lnTo>
                  <a:lnTo>
                    <a:pt x="989" y="422"/>
                  </a:lnTo>
                  <a:lnTo>
                    <a:pt x="991" y="409"/>
                  </a:lnTo>
                  <a:lnTo>
                    <a:pt x="993" y="394"/>
                  </a:lnTo>
                  <a:lnTo>
                    <a:pt x="993" y="381"/>
                  </a:lnTo>
                  <a:lnTo>
                    <a:pt x="995" y="365"/>
                  </a:lnTo>
                  <a:lnTo>
                    <a:pt x="996" y="354"/>
                  </a:lnTo>
                  <a:lnTo>
                    <a:pt x="996" y="341"/>
                  </a:lnTo>
                  <a:lnTo>
                    <a:pt x="998" y="327"/>
                  </a:lnTo>
                  <a:lnTo>
                    <a:pt x="998" y="316"/>
                  </a:lnTo>
                  <a:lnTo>
                    <a:pt x="998" y="305"/>
                  </a:lnTo>
                  <a:lnTo>
                    <a:pt x="998" y="291"/>
                  </a:lnTo>
                  <a:lnTo>
                    <a:pt x="998" y="282"/>
                  </a:lnTo>
                  <a:lnTo>
                    <a:pt x="998" y="272"/>
                  </a:lnTo>
                  <a:lnTo>
                    <a:pt x="998" y="261"/>
                  </a:lnTo>
                  <a:lnTo>
                    <a:pt x="998" y="251"/>
                  </a:lnTo>
                  <a:lnTo>
                    <a:pt x="996" y="244"/>
                  </a:lnTo>
                  <a:lnTo>
                    <a:pt x="996" y="234"/>
                  </a:lnTo>
                  <a:lnTo>
                    <a:pt x="996" y="227"/>
                  </a:lnTo>
                  <a:lnTo>
                    <a:pt x="995" y="221"/>
                  </a:lnTo>
                  <a:lnTo>
                    <a:pt x="995" y="213"/>
                  </a:lnTo>
                  <a:lnTo>
                    <a:pt x="993" y="208"/>
                  </a:lnTo>
                  <a:lnTo>
                    <a:pt x="993" y="204"/>
                  </a:lnTo>
                  <a:lnTo>
                    <a:pt x="991" y="198"/>
                  </a:lnTo>
                  <a:lnTo>
                    <a:pt x="989" y="192"/>
                  </a:lnTo>
                  <a:lnTo>
                    <a:pt x="987" y="189"/>
                  </a:lnTo>
                  <a:lnTo>
                    <a:pt x="987" y="183"/>
                  </a:lnTo>
                  <a:lnTo>
                    <a:pt x="985" y="173"/>
                  </a:lnTo>
                  <a:lnTo>
                    <a:pt x="981" y="166"/>
                  </a:lnTo>
                  <a:lnTo>
                    <a:pt x="979" y="156"/>
                  </a:lnTo>
                  <a:lnTo>
                    <a:pt x="976" y="149"/>
                  </a:lnTo>
                  <a:lnTo>
                    <a:pt x="974" y="141"/>
                  </a:lnTo>
                  <a:lnTo>
                    <a:pt x="972" y="135"/>
                  </a:lnTo>
                  <a:lnTo>
                    <a:pt x="968" y="128"/>
                  </a:lnTo>
                  <a:lnTo>
                    <a:pt x="966" y="122"/>
                  </a:lnTo>
                  <a:lnTo>
                    <a:pt x="964" y="114"/>
                  </a:lnTo>
                  <a:lnTo>
                    <a:pt x="960" y="109"/>
                  </a:lnTo>
                  <a:lnTo>
                    <a:pt x="958" y="103"/>
                  </a:lnTo>
                  <a:lnTo>
                    <a:pt x="957" y="99"/>
                  </a:lnTo>
                  <a:lnTo>
                    <a:pt x="955" y="94"/>
                  </a:lnTo>
                  <a:lnTo>
                    <a:pt x="951" y="90"/>
                  </a:lnTo>
                  <a:lnTo>
                    <a:pt x="947" y="82"/>
                  </a:lnTo>
                  <a:lnTo>
                    <a:pt x="941" y="75"/>
                  </a:lnTo>
                  <a:lnTo>
                    <a:pt x="938" y="69"/>
                  </a:lnTo>
                  <a:lnTo>
                    <a:pt x="936" y="65"/>
                  </a:lnTo>
                  <a:lnTo>
                    <a:pt x="930" y="59"/>
                  </a:lnTo>
                  <a:lnTo>
                    <a:pt x="928" y="57"/>
                  </a:lnTo>
                  <a:lnTo>
                    <a:pt x="939" y="0"/>
                  </a:lnTo>
                  <a:lnTo>
                    <a:pt x="941" y="2"/>
                  </a:lnTo>
                  <a:lnTo>
                    <a:pt x="943" y="4"/>
                  </a:lnTo>
                  <a:lnTo>
                    <a:pt x="945" y="10"/>
                  </a:lnTo>
                  <a:lnTo>
                    <a:pt x="949" y="14"/>
                  </a:lnTo>
                  <a:lnTo>
                    <a:pt x="955" y="21"/>
                  </a:lnTo>
                  <a:lnTo>
                    <a:pt x="957" y="25"/>
                  </a:lnTo>
                  <a:lnTo>
                    <a:pt x="958" y="29"/>
                  </a:lnTo>
                  <a:lnTo>
                    <a:pt x="960" y="35"/>
                  </a:lnTo>
                  <a:lnTo>
                    <a:pt x="964" y="38"/>
                  </a:lnTo>
                  <a:lnTo>
                    <a:pt x="966" y="44"/>
                  </a:lnTo>
                  <a:lnTo>
                    <a:pt x="970" y="50"/>
                  </a:lnTo>
                  <a:lnTo>
                    <a:pt x="972" y="54"/>
                  </a:lnTo>
                  <a:lnTo>
                    <a:pt x="976" y="61"/>
                  </a:lnTo>
                  <a:lnTo>
                    <a:pt x="979" y="67"/>
                  </a:lnTo>
                  <a:lnTo>
                    <a:pt x="981" y="73"/>
                  </a:lnTo>
                  <a:lnTo>
                    <a:pt x="985" y="78"/>
                  </a:lnTo>
                  <a:lnTo>
                    <a:pt x="989" y="86"/>
                  </a:lnTo>
                  <a:lnTo>
                    <a:pt x="993" y="94"/>
                  </a:lnTo>
                  <a:lnTo>
                    <a:pt x="996" y="99"/>
                  </a:lnTo>
                  <a:lnTo>
                    <a:pt x="998" y="109"/>
                  </a:lnTo>
                  <a:lnTo>
                    <a:pt x="1004" y="116"/>
                  </a:lnTo>
                  <a:lnTo>
                    <a:pt x="1006" y="124"/>
                  </a:lnTo>
                  <a:lnTo>
                    <a:pt x="1010" y="133"/>
                  </a:lnTo>
                  <a:lnTo>
                    <a:pt x="1014" y="141"/>
                  </a:lnTo>
                  <a:lnTo>
                    <a:pt x="1017" y="151"/>
                  </a:lnTo>
                  <a:lnTo>
                    <a:pt x="1021" y="158"/>
                  </a:lnTo>
                  <a:lnTo>
                    <a:pt x="1025" y="168"/>
                  </a:lnTo>
                  <a:lnTo>
                    <a:pt x="1027" y="177"/>
                  </a:lnTo>
                  <a:lnTo>
                    <a:pt x="1031" y="187"/>
                  </a:lnTo>
                  <a:lnTo>
                    <a:pt x="1033" y="196"/>
                  </a:lnTo>
                  <a:lnTo>
                    <a:pt x="1036" y="206"/>
                  </a:lnTo>
                  <a:lnTo>
                    <a:pt x="1040" y="217"/>
                  </a:lnTo>
                  <a:lnTo>
                    <a:pt x="1044" y="227"/>
                  </a:lnTo>
                  <a:lnTo>
                    <a:pt x="1046" y="236"/>
                  </a:lnTo>
                  <a:lnTo>
                    <a:pt x="1048" y="248"/>
                  </a:lnTo>
                  <a:lnTo>
                    <a:pt x="1052" y="259"/>
                  </a:lnTo>
                  <a:lnTo>
                    <a:pt x="1053" y="270"/>
                  </a:lnTo>
                  <a:lnTo>
                    <a:pt x="1055" y="280"/>
                  </a:lnTo>
                  <a:lnTo>
                    <a:pt x="1059" y="291"/>
                  </a:lnTo>
                  <a:lnTo>
                    <a:pt x="1061" y="305"/>
                  </a:lnTo>
                  <a:lnTo>
                    <a:pt x="1063" y="316"/>
                  </a:lnTo>
                  <a:lnTo>
                    <a:pt x="1065" y="327"/>
                  </a:lnTo>
                  <a:lnTo>
                    <a:pt x="1065" y="339"/>
                  </a:lnTo>
                  <a:lnTo>
                    <a:pt x="1067" y="352"/>
                  </a:lnTo>
                  <a:lnTo>
                    <a:pt x="1069" y="364"/>
                  </a:lnTo>
                  <a:lnTo>
                    <a:pt x="1069" y="377"/>
                  </a:lnTo>
                  <a:lnTo>
                    <a:pt x="1071" y="388"/>
                  </a:lnTo>
                  <a:lnTo>
                    <a:pt x="1071" y="402"/>
                  </a:lnTo>
                  <a:lnTo>
                    <a:pt x="1071" y="415"/>
                  </a:lnTo>
                  <a:lnTo>
                    <a:pt x="1071" y="426"/>
                  </a:lnTo>
                  <a:lnTo>
                    <a:pt x="1071" y="441"/>
                  </a:lnTo>
                  <a:lnTo>
                    <a:pt x="1071" y="455"/>
                  </a:lnTo>
                  <a:lnTo>
                    <a:pt x="1071" y="468"/>
                  </a:lnTo>
                  <a:lnTo>
                    <a:pt x="1069" y="481"/>
                  </a:lnTo>
                  <a:lnTo>
                    <a:pt x="1069" y="495"/>
                  </a:lnTo>
                  <a:lnTo>
                    <a:pt x="1067" y="510"/>
                  </a:lnTo>
                  <a:lnTo>
                    <a:pt x="1065" y="523"/>
                  </a:lnTo>
                  <a:lnTo>
                    <a:pt x="1063" y="537"/>
                  </a:lnTo>
                  <a:lnTo>
                    <a:pt x="1059" y="550"/>
                  </a:lnTo>
                  <a:lnTo>
                    <a:pt x="1057" y="565"/>
                  </a:lnTo>
                  <a:lnTo>
                    <a:pt x="1055" y="578"/>
                  </a:lnTo>
                  <a:lnTo>
                    <a:pt x="1052" y="592"/>
                  </a:lnTo>
                  <a:lnTo>
                    <a:pt x="1048" y="605"/>
                  </a:lnTo>
                  <a:lnTo>
                    <a:pt x="1046" y="618"/>
                  </a:lnTo>
                  <a:lnTo>
                    <a:pt x="1042" y="632"/>
                  </a:lnTo>
                  <a:lnTo>
                    <a:pt x="1038" y="643"/>
                  </a:lnTo>
                  <a:lnTo>
                    <a:pt x="1034" y="656"/>
                  </a:lnTo>
                  <a:lnTo>
                    <a:pt x="1031" y="670"/>
                  </a:lnTo>
                  <a:lnTo>
                    <a:pt x="1027" y="683"/>
                  </a:lnTo>
                  <a:lnTo>
                    <a:pt x="1023" y="694"/>
                  </a:lnTo>
                  <a:lnTo>
                    <a:pt x="1019" y="708"/>
                  </a:lnTo>
                  <a:lnTo>
                    <a:pt x="1014" y="721"/>
                  </a:lnTo>
                  <a:lnTo>
                    <a:pt x="1010" y="734"/>
                  </a:lnTo>
                  <a:lnTo>
                    <a:pt x="1004" y="746"/>
                  </a:lnTo>
                  <a:lnTo>
                    <a:pt x="998" y="757"/>
                  </a:lnTo>
                  <a:lnTo>
                    <a:pt x="993" y="768"/>
                  </a:lnTo>
                  <a:lnTo>
                    <a:pt x="989" y="780"/>
                  </a:lnTo>
                  <a:lnTo>
                    <a:pt x="983" y="791"/>
                  </a:lnTo>
                  <a:lnTo>
                    <a:pt x="977" y="803"/>
                  </a:lnTo>
                  <a:lnTo>
                    <a:pt x="972" y="814"/>
                  </a:lnTo>
                  <a:lnTo>
                    <a:pt x="966" y="827"/>
                  </a:lnTo>
                  <a:lnTo>
                    <a:pt x="958" y="837"/>
                  </a:lnTo>
                  <a:lnTo>
                    <a:pt x="953" y="848"/>
                  </a:lnTo>
                  <a:lnTo>
                    <a:pt x="947" y="860"/>
                  </a:lnTo>
                  <a:lnTo>
                    <a:pt x="939" y="871"/>
                  </a:lnTo>
                  <a:lnTo>
                    <a:pt x="934" y="881"/>
                  </a:lnTo>
                  <a:lnTo>
                    <a:pt x="926" y="892"/>
                  </a:lnTo>
                  <a:lnTo>
                    <a:pt x="919" y="902"/>
                  </a:lnTo>
                  <a:lnTo>
                    <a:pt x="913" y="913"/>
                  </a:lnTo>
                  <a:lnTo>
                    <a:pt x="905" y="921"/>
                  </a:lnTo>
                  <a:lnTo>
                    <a:pt x="896" y="930"/>
                  </a:lnTo>
                  <a:lnTo>
                    <a:pt x="888" y="941"/>
                  </a:lnTo>
                  <a:lnTo>
                    <a:pt x="881" y="951"/>
                  </a:lnTo>
                  <a:lnTo>
                    <a:pt x="871" y="959"/>
                  </a:lnTo>
                  <a:lnTo>
                    <a:pt x="863" y="968"/>
                  </a:lnTo>
                  <a:lnTo>
                    <a:pt x="856" y="978"/>
                  </a:lnTo>
                  <a:lnTo>
                    <a:pt x="846" y="985"/>
                  </a:lnTo>
                  <a:lnTo>
                    <a:pt x="839" y="995"/>
                  </a:lnTo>
                  <a:lnTo>
                    <a:pt x="829" y="1002"/>
                  </a:lnTo>
                  <a:lnTo>
                    <a:pt x="820" y="1010"/>
                  </a:lnTo>
                  <a:lnTo>
                    <a:pt x="810" y="1019"/>
                  </a:lnTo>
                  <a:lnTo>
                    <a:pt x="801" y="1025"/>
                  </a:lnTo>
                  <a:lnTo>
                    <a:pt x="791" y="1035"/>
                  </a:lnTo>
                  <a:lnTo>
                    <a:pt x="782" y="1040"/>
                  </a:lnTo>
                  <a:lnTo>
                    <a:pt x="772" y="1050"/>
                  </a:lnTo>
                  <a:lnTo>
                    <a:pt x="763" y="1056"/>
                  </a:lnTo>
                  <a:lnTo>
                    <a:pt x="751" y="1063"/>
                  </a:lnTo>
                  <a:lnTo>
                    <a:pt x="740" y="1069"/>
                  </a:lnTo>
                  <a:lnTo>
                    <a:pt x="730" y="1075"/>
                  </a:lnTo>
                  <a:lnTo>
                    <a:pt x="719" y="1080"/>
                  </a:lnTo>
                  <a:lnTo>
                    <a:pt x="709" y="1088"/>
                  </a:lnTo>
                  <a:lnTo>
                    <a:pt x="698" y="1094"/>
                  </a:lnTo>
                  <a:lnTo>
                    <a:pt x="687" y="1099"/>
                  </a:lnTo>
                  <a:lnTo>
                    <a:pt x="675" y="1105"/>
                  </a:lnTo>
                  <a:lnTo>
                    <a:pt x="664" y="1109"/>
                  </a:lnTo>
                  <a:lnTo>
                    <a:pt x="652" y="1114"/>
                  </a:lnTo>
                  <a:lnTo>
                    <a:pt x="641" y="1120"/>
                  </a:lnTo>
                  <a:lnTo>
                    <a:pt x="630" y="1124"/>
                  </a:lnTo>
                  <a:lnTo>
                    <a:pt x="616" y="1130"/>
                  </a:lnTo>
                  <a:lnTo>
                    <a:pt x="605" y="1133"/>
                  </a:lnTo>
                  <a:lnTo>
                    <a:pt x="592" y="1137"/>
                  </a:lnTo>
                  <a:lnTo>
                    <a:pt x="580" y="1139"/>
                  </a:lnTo>
                  <a:lnTo>
                    <a:pt x="567" y="1143"/>
                  </a:lnTo>
                  <a:lnTo>
                    <a:pt x="554" y="1145"/>
                  </a:lnTo>
                  <a:lnTo>
                    <a:pt x="542" y="1149"/>
                  </a:lnTo>
                  <a:lnTo>
                    <a:pt x="531" y="1151"/>
                  </a:lnTo>
                  <a:lnTo>
                    <a:pt x="517" y="1153"/>
                  </a:lnTo>
                  <a:lnTo>
                    <a:pt x="506" y="1154"/>
                  </a:lnTo>
                  <a:lnTo>
                    <a:pt x="495" y="1156"/>
                  </a:lnTo>
                  <a:lnTo>
                    <a:pt x="481" y="1156"/>
                  </a:lnTo>
                  <a:lnTo>
                    <a:pt x="470" y="1158"/>
                  </a:lnTo>
                  <a:lnTo>
                    <a:pt x="458" y="1158"/>
                  </a:lnTo>
                  <a:lnTo>
                    <a:pt x="447" y="1158"/>
                  </a:lnTo>
                  <a:lnTo>
                    <a:pt x="434" y="1158"/>
                  </a:lnTo>
                  <a:lnTo>
                    <a:pt x="422" y="1158"/>
                  </a:lnTo>
                  <a:lnTo>
                    <a:pt x="411" y="1158"/>
                  </a:lnTo>
                  <a:lnTo>
                    <a:pt x="401" y="1158"/>
                  </a:lnTo>
                  <a:lnTo>
                    <a:pt x="388" y="1158"/>
                  </a:lnTo>
                  <a:lnTo>
                    <a:pt x="379" y="1156"/>
                  </a:lnTo>
                  <a:lnTo>
                    <a:pt x="367" y="1156"/>
                  </a:lnTo>
                  <a:lnTo>
                    <a:pt x="356" y="1154"/>
                  </a:lnTo>
                  <a:lnTo>
                    <a:pt x="344" y="1153"/>
                  </a:lnTo>
                  <a:lnTo>
                    <a:pt x="335" y="1151"/>
                  </a:lnTo>
                  <a:lnTo>
                    <a:pt x="325" y="1151"/>
                  </a:lnTo>
                  <a:lnTo>
                    <a:pt x="316" y="1149"/>
                  </a:lnTo>
                  <a:lnTo>
                    <a:pt x="304" y="1147"/>
                  </a:lnTo>
                  <a:lnTo>
                    <a:pt x="295" y="1145"/>
                  </a:lnTo>
                  <a:lnTo>
                    <a:pt x="285" y="1143"/>
                  </a:lnTo>
                  <a:lnTo>
                    <a:pt x="276" y="1141"/>
                  </a:lnTo>
                  <a:lnTo>
                    <a:pt x="266" y="1139"/>
                  </a:lnTo>
                  <a:lnTo>
                    <a:pt x="257" y="1135"/>
                  </a:lnTo>
                  <a:lnTo>
                    <a:pt x="249" y="1133"/>
                  </a:lnTo>
                  <a:lnTo>
                    <a:pt x="240" y="1132"/>
                  </a:lnTo>
                  <a:lnTo>
                    <a:pt x="230" y="1130"/>
                  </a:lnTo>
                  <a:lnTo>
                    <a:pt x="223" y="1126"/>
                  </a:lnTo>
                  <a:lnTo>
                    <a:pt x="213" y="1124"/>
                  </a:lnTo>
                  <a:lnTo>
                    <a:pt x="208" y="1120"/>
                  </a:lnTo>
                  <a:lnTo>
                    <a:pt x="198" y="1118"/>
                  </a:lnTo>
                  <a:lnTo>
                    <a:pt x="190" y="1114"/>
                  </a:lnTo>
                  <a:lnTo>
                    <a:pt x="183" y="1113"/>
                  </a:lnTo>
                  <a:lnTo>
                    <a:pt x="177" y="1111"/>
                  </a:lnTo>
                  <a:lnTo>
                    <a:pt x="169" y="1107"/>
                  </a:lnTo>
                  <a:lnTo>
                    <a:pt x="162" y="1105"/>
                  </a:lnTo>
                  <a:lnTo>
                    <a:pt x="156" y="1103"/>
                  </a:lnTo>
                  <a:lnTo>
                    <a:pt x="150" y="1099"/>
                  </a:lnTo>
                  <a:lnTo>
                    <a:pt x="145" y="1097"/>
                  </a:lnTo>
                  <a:lnTo>
                    <a:pt x="139" y="1095"/>
                  </a:lnTo>
                  <a:lnTo>
                    <a:pt x="133" y="1092"/>
                  </a:lnTo>
                  <a:lnTo>
                    <a:pt x="130" y="1090"/>
                  </a:lnTo>
                  <a:lnTo>
                    <a:pt x="124" y="1088"/>
                  </a:lnTo>
                  <a:lnTo>
                    <a:pt x="120" y="1086"/>
                  </a:lnTo>
                  <a:lnTo>
                    <a:pt x="114" y="1082"/>
                  </a:lnTo>
                  <a:lnTo>
                    <a:pt x="111" y="1080"/>
                  </a:lnTo>
                  <a:lnTo>
                    <a:pt x="103" y="1076"/>
                  </a:lnTo>
                  <a:lnTo>
                    <a:pt x="99" y="1075"/>
                  </a:lnTo>
                  <a:lnTo>
                    <a:pt x="93" y="1071"/>
                  </a:lnTo>
                  <a:lnTo>
                    <a:pt x="92" y="1069"/>
                  </a:lnTo>
                  <a:lnTo>
                    <a:pt x="88" y="1069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4D4D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океан 1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-1" y="0"/>
            <a:ext cx="9090139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04138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Какие процессы формируют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рельеф дна Океана?</a:t>
            </a: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857250" y="2357438"/>
            <a:ext cx="3600450" cy="10080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Внутренние процессы</a:t>
            </a:r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4857750" y="2357438"/>
            <a:ext cx="3600450" cy="10080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Внешние процессы</a:t>
            </a: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2571750" y="1285875"/>
            <a:ext cx="1366838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5500688" y="1285875"/>
            <a:ext cx="122555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900113" y="4292600"/>
            <a:ext cx="3455987" cy="17541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solidFill>
                  <a:srgbClr val="FF3300"/>
                </a:solidFill>
              </a:rPr>
              <a:t>Вызывают вертикальные и горизонтальные перемещения участков земной коры, землетрясения и извержения вулканов. Они создают крупные формы рельефа.</a:t>
            </a:r>
          </a:p>
        </p:txBody>
      </p:sp>
      <p:sp>
        <p:nvSpPr>
          <p:cNvPr id="4104" name="AutoShape 10"/>
          <p:cNvSpPr>
            <a:spLocks noChangeArrowheads="1"/>
          </p:cNvSpPr>
          <p:nvPr/>
        </p:nvSpPr>
        <p:spPr bwMode="auto">
          <a:xfrm>
            <a:off x="4932363" y="4297363"/>
            <a:ext cx="3455987" cy="203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solidFill>
                  <a:srgbClr val="FF3300"/>
                </a:solidFill>
              </a:rPr>
              <a:t>Осадкообразование, т.е. оседание и накопление обломочных пород, приносимых с суши, а также вулканической пыли и пепла, остатков скелетов и раковин умерших животных.</a:t>
            </a: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2555875" y="371633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6659563" y="371633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3" grpId="0" animBg="1"/>
      <p:bldP spid="4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океан 1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-1" y="0"/>
            <a:ext cx="9090139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78038" y="2339975"/>
            <a:ext cx="5194300" cy="1504950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i="1">
                <a:solidFill>
                  <a:srgbClr val="002060"/>
                </a:solidFill>
              </a:rPr>
              <a:t>История изучения </a:t>
            </a:r>
          </a:p>
          <a:p>
            <a:pPr algn="ctr">
              <a:lnSpc>
                <a:spcPct val="120000"/>
              </a:lnSpc>
            </a:pPr>
            <a:r>
              <a:rPr lang="ru-RU" sz="4000" b="1" i="1">
                <a:solidFill>
                  <a:srgbClr val="002060"/>
                </a:solidFill>
              </a:rPr>
              <a:t>дна  Мирового  океана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5613" y="381000"/>
            <a:ext cx="8231187" cy="609600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797675" cy="528638"/>
          </a:xfrm>
          <a:prstGeom prst="rect">
            <a:avLst/>
          </a:prstGeom>
          <a:solidFill>
            <a:srgbClr val="92A7FE"/>
          </a:solidFill>
          <a:ln w="9525">
            <a:solidFill>
              <a:srgbClr val="AEBDF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002060"/>
                </a:solidFill>
                <a:latin typeface="Tahoma" pitchFamily="34" charset="0"/>
              </a:rPr>
              <a:t>История изучения дна Мирового океана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895600" y="1525588"/>
            <a:ext cx="607695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380000"/>
              </a:lnSpc>
              <a:buFontTx/>
              <a:buBlip>
                <a:blip r:embed="rId2"/>
              </a:buBlip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 Путешествие Ф. Магеллана  (1519-1521 гг.)</a:t>
            </a:r>
          </a:p>
          <a:p>
            <a:pPr>
              <a:lnSpc>
                <a:spcPct val="380000"/>
              </a:lnSpc>
              <a:buFontTx/>
              <a:buBlip>
                <a:blip r:embed="rId2"/>
              </a:buBlip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  Английское судно «Челленджер» 1872-1876 гг.</a:t>
            </a:r>
          </a:p>
          <a:p>
            <a:pPr>
              <a:lnSpc>
                <a:spcPct val="380000"/>
              </a:lnSpc>
              <a:buFontTx/>
              <a:buBlip>
                <a:blip r:embed="rId2"/>
              </a:buBlip>
            </a:pPr>
            <a:r>
              <a:rPr lang="ru-RU" sz="2000" i="1">
                <a:solidFill>
                  <a:srgbClr val="000032"/>
                </a:solidFill>
                <a:latin typeface="Tahoma" pitchFamily="34" charset="0"/>
              </a:rPr>
              <a:t>Исследования Жака-Ива Кусто</a:t>
            </a:r>
          </a:p>
        </p:txBody>
      </p:sp>
      <p:pic>
        <p:nvPicPr>
          <p:cNvPr id="7172" name="Picture 8" descr="1 Жак-Ив Кусто 1910-1997"/>
          <p:cNvPicPr>
            <a:picLocks noChangeAspect="1" noChangeArrowheads="1"/>
          </p:cNvPicPr>
          <p:nvPr/>
        </p:nvPicPr>
        <p:blipFill>
          <a:blip r:embed="rId3" cstate="email">
            <a:lum bright="12000" contrast="60000"/>
          </a:blip>
          <a:srcRect/>
          <a:stretch>
            <a:fillRect/>
          </a:stretch>
        </p:blipFill>
        <p:spPr bwMode="auto">
          <a:xfrm>
            <a:off x="1066800" y="3810000"/>
            <a:ext cx="1550988" cy="18288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7173" name="Picture 10" descr="Магеллан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1371600"/>
            <a:ext cx="1698625" cy="189706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3_1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1357313"/>
            <a:ext cx="77152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002060"/>
                </a:solidFill>
              </a:rPr>
              <a:t>Раньше глубину измеряли с помощью </a:t>
            </a:r>
            <a:r>
              <a:rPr lang="ru-RU" b="1">
                <a:solidFill>
                  <a:srgbClr val="002060"/>
                </a:solidFill>
              </a:rPr>
              <a:t>ЛОТА</a:t>
            </a:r>
            <a:r>
              <a:rPr lang="ru-RU">
                <a:solidFill>
                  <a:srgbClr val="002060"/>
                </a:solidFill>
              </a:rPr>
              <a:t> (старинный прибор , состоящий из троса с грузилом на конце)каната или троса, так длина троса с грузом у Магеллана составляла  370 м.</a:t>
            </a:r>
          </a:p>
          <a:p>
            <a:pPr>
              <a:buFont typeface="Wingdings" pitchFamily="2" charset="2"/>
              <a:buChar char="Ø"/>
            </a:pPr>
            <a:endParaRPr lang="ru-RU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002060"/>
                </a:solidFill>
              </a:rPr>
              <a:t>Современные ученые для измерения глубин используют прибор </a:t>
            </a:r>
            <a:r>
              <a:rPr lang="ru-RU" b="1" i="1">
                <a:solidFill>
                  <a:srgbClr val="002060"/>
                </a:solidFill>
              </a:rPr>
              <a:t>ЭХОЛОТ-</a:t>
            </a:r>
          </a:p>
          <a:p>
            <a:pPr>
              <a:buFont typeface="Wingdings" pitchFamily="2" charset="2"/>
              <a:buChar char="Ø"/>
            </a:pPr>
            <a:endParaRPr lang="ru-RU" b="1" i="1">
              <a:solidFill>
                <a:srgbClr val="002060"/>
              </a:solidFill>
            </a:endParaRPr>
          </a:p>
          <a:p>
            <a:r>
              <a:rPr lang="ru-RU" b="1" i="1">
                <a:solidFill>
                  <a:srgbClr val="002060"/>
                </a:solidFill>
              </a:rPr>
              <a:t>Прибор для изучения рельефа дна МО. В основе действия – принцип измерения времени, которое требуется звуку, чтобы дойти с борта корабля до дна и вернуться назад(скорость распространения звука в воде 1500 м/сек.)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Как изучают рельеф дна?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3-Izmerenie-glubin-s-pomoschju-ekholot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71502" y="3071810"/>
            <a:ext cx="9215502" cy="39540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/>
              <a:t>В XX в. немецкий инженер А. Бам изобрел эхолот — прибор, измеряющий глубину по времени прохождения звуковых волн от корабля до дна и обратно. Но до того как эхолот изобрел человек, он уже существовал в природе. Например, многие морские обитатели определяют расстояние до предметов, посылая сигналы и улавливая их отражение. В современных эхолотах используют ультразвук, распространяющийся в воде со скоростью 1500 м/с. Специальные приборы автоматически рисуют картину морского дна по ходу движения судна, а компьютерные программы создают объемное изображение рельефа. Эхолот позволил составить точные карты океанских глубин и представить, как выглядят подводные пейзажи.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океан 1"/>
          <p:cNvPicPr>
            <a:picLocks noChangeAspect="1" noChangeArrowheads="1"/>
          </p:cNvPicPr>
          <p:nvPr/>
        </p:nvPicPr>
        <p:blipFill>
          <a:blip r:embed="rId2" cstate="email">
            <a:lum contrast="-40000"/>
          </a:blip>
          <a:srcRect/>
          <a:stretch>
            <a:fillRect/>
          </a:stretch>
        </p:blipFill>
        <p:spPr bwMode="auto">
          <a:xfrm>
            <a:off x="-1" y="0"/>
            <a:ext cx="9090139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218" name="Picture 4" descr="gg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81338"/>
            <a:ext cx="91440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798</Words>
  <Application>Microsoft Office PowerPoint</Application>
  <PresentationFormat>Экран (4:3)</PresentationFormat>
  <Paragraphs>157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Times New Roman</vt:lpstr>
      <vt:lpstr>Arial</vt:lpstr>
      <vt:lpstr>Calibri</vt:lpstr>
      <vt:lpstr>Comic Sans MS</vt:lpstr>
      <vt:lpstr>Tahoma</vt:lpstr>
      <vt:lpstr>Wingdings</vt:lpstr>
      <vt:lpstr>Garamond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User</cp:lastModifiedBy>
  <cp:revision>36</cp:revision>
  <dcterms:created xsi:type="dcterms:W3CDTF">2008-12-07T12:09:20Z</dcterms:created>
  <dcterms:modified xsi:type="dcterms:W3CDTF">2015-03-05T12:30:28Z</dcterms:modified>
</cp:coreProperties>
</file>