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handoutMasterIdLst>
    <p:handoutMasterId r:id="rId21"/>
  </p:handoutMasterIdLst>
  <p:sldIdLst>
    <p:sldId id="258" r:id="rId2"/>
    <p:sldId id="350" r:id="rId3"/>
    <p:sldId id="317" r:id="rId4"/>
    <p:sldId id="318" r:id="rId5"/>
    <p:sldId id="319" r:id="rId6"/>
    <p:sldId id="320" r:id="rId7"/>
    <p:sldId id="261" r:id="rId8"/>
    <p:sldId id="324" r:id="rId9"/>
    <p:sldId id="264" r:id="rId10"/>
    <p:sldId id="346" r:id="rId11"/>
    <p:sldId id="299" r:id="rId12"/>
    <p:sldId id="347" r:id="rId13"/>
    <p:sldId id="288" r:id="rId14"/>
    <p:sldId id="348" r:id="rId15"/>
    <p:sldId id="290" r:id="rId16"/>
    <p:sldId id="349" r:id="rId17"/>
    <p:sldId id="303" r:id="rId18"/>
    <p:sldId id="313" r:id="rId19"/>
    <p:sldId id="34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7B217B-718C-4073-A014-26A510E562ED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D8B9F3-FF72-4A30-B46D-0AD6FC21E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436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3436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843CE3-470D-45F6-8EAB-E572C7B7B408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8D1B2E-DF47-4EBB-AA98-98CD64391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E9AAD-F33F-4308-AFAC-F221BD6B7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C2908-FA3C-4356-BD81-0B962A929E66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444F0-079E-443B-9EBA-F26F1FA27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20B8-75C5-4B12-9042-F4FB0638EC93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9AD57-839C-4EED-A34C-193DE1164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C1535-19EC-4051-AEB1-CD955155ED32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356DC-5ECA-4355-A896-74A2D2A22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DEA4F-DA57-41FA-BBB7-1453DEB1D107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548C5-9FDD-4D6A-BF81-AA44820C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1971-7872-4202-87B0-C1109E1E4E21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ED039-AC09-43F8-8F18-9E976F496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AD1A6-443B-40E1-8946-A0C0ACA2F2C1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67492-A8E0-4524-9030-ADE246F90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2850B-6A5A-42D8-B564-425AFB3FAF87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B6C1-3AFC-4E6C-A835-D7EF8265D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6ECF7-FFFB-4A75-B9AD-BA5DC1997D71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E0411-53D0-45A2-ADA2-9EE21BA2A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07478-4039-409E-B4B5-D8EC44A1B9F4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15C4-4D41-46BA-BBF8-1042BE163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E2A36-F1FE-4A56-A07A-80BDB11F51D0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3312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4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5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5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6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7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8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9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0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1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3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333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D9FF4A-FD83-485C-AD5A-4E64C6FE0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33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BB1D73-C915-4D4E-8954-ACEBB892F0C4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13334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34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34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ransition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Содержимое 2"/>
          <p:cNvSpPr>
            <a:spLocks noGrp="1"/>
          </p:cNvSpPr>
          <p:nvPr>
            <p:ph idx="4294967295"/>
          </p:nvPr>
        </p:nvSpPr>
        <p:spPr>
          <a:xfrm>
            <a:off x="141288" y="836613"/>
            <a:ext cx="9002712" cy="52562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7200" smtClean="0"/>
              <a:t>Работа и мощность</a:t>
            </a:r>
            <a:r>
              <a:rPr lang="en-US" sz="7200" smtClean="0"/>
              <a:t> </a:t>
            </a:r>
            <a:r>
              <a:rPr lang="ru-RU" sz="7200" smtClean="0"/>
              <a:t>тока</a:t>
            </a:r>
            <a:r>
              <a:rPr lang="en-US" sz="7200" smtClean="0"/>
              <a:t>. </a:t>
            </a:r>
            <a:endParaRPr lang="ru-RU" sz="72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7200" smtClean="0"/>
              <a:t>Закон Джоуля-Ленца.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5786454"/>
            <a:ext cx="47149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ГУО «Средняя школа №2 г.п.Кореличи»</a:t>
            </a:r>
          </a:p>
          <a:p>
            <a:r>
              <a:rPr lang="ru-RU" dirty="0" err="1" smtClean="0"/>
              <a:t>Шевко</a:t>
            </a:r>
            <a:r>
              <a:rPr lang="ru-RU" dirty="0" smtClean="0"/>
              <a:t> Т.А., учитель физики и информатики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Мощность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113" y="1844675"/>
            <a:ext cx="7704137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536575">
              <a:lnSpc>
                <a:spcPct val="150000"/>
              </a:lnSpc>
              <a:defRPr/>
            </a:pPr>
            <a:r>
              <a:rPr lang="ru-RU" sz="3600" dirty="0">
                <a:latin typeface="+mn-lt"/>
                <a:cs typeface="Times New Roman" pitchFamily="18" charset="0"/>
              </a:rPr>
              <a:t>Скорость выполнения работы, т.е. работа, выполненная за единицу времени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960438" y="0"/>
            <a:ext cx="7929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Мощность электрического тока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276600" y="4005263"/>
            <a:ext cx="29003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i="1">
                <a:latin typeface="Times New Roman" pitchFamily="18" charset="0"/>
              </a:rPr>
              <a:t>Р = </a:t>
            </a:r>
            <a:r>
              <a:rPr lang="en-US" sz="5400" i="1">
                <a:latin typeface="Times New Roman" pitchFamily="18" charset="0"/>
              </a:rPr>
              <a:t>U</a:t>
            </a:r>
            <a:r>
              <a:rPr lang="ru-RU" sz="3200"/>
              <a:t>•</a:t>
            </a:r>
            <a:r>
              <a:rPr lang="en-US" sz="5400" i="1">
                <a:latin typeface="Times New Roman" pitchFamily="18" charset="0"/>
              </a:rPr>
              <a:t>I</a:t>
            </a:r>
            <a:endParaRPr lang="ru-RU" sz="5400" i="1">
              <a:latin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700338" y="2646363"/>
            <a:ext cx="3455987" cy="1430337"/>
            <a:chOff x="1837" y="1979"/>
            <a:chExt cx="2177" cy="901"/>
          </a:xfrm>
        </p:grpSpPr>
        <p:sp>
          <p:nvSpPr>
            <p:cNvPr id="13331" name="Text Box 9"/>
            <p:cNvSpPr txBox="1">
              <a:spLocks noChangeArrowheads="1"/>
            </p:cNvSpPr>
            <p:nvPr/>
          </p:nvSpPr>
          <p:spPr bwMode="auto">
            <a:xfrm>
              <a:off x="2835" y="1979"/>
              <a:ext cx="1179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400" i="1">
                  <a:latin typeface="Times New Roman" pitchFamily="18" charset="0"/>
                </a:rPr>
                <a:t>U</a:t>
              </a:r>
              <a:r>
                <a:rPr lang="ru-RU" sz="3200"/>
                <a:t>•</a:t>
              </a:r>
              <a:r>
                <a:rPr lang="en-US" sz="5400" i="1">
                  <a:latin typeface="Times New Roman" pitchFamily="18" charset="0"/>
                </a:rPr>
                <a:t>I</a:t>
              </a:r>
              <a:r>
                <a:rPr lang="ru-RU" sz="2800">
                  <a:latin typeface="Times New Roman" pitchFamily="18" charset="0"/>
                </a:rPr>
                <a:t>•</a:t>
              </a:r>
              <a:r>
                <a:rPr lang="en-US" sz="5400" i="1">
                  <a:latin typeface="Times New Roman" pitchFamily="18" charset="0"/>
                </a:rPr>
                <a:t>t</a:t>
              </a:r>
              <a:endParaRPr lang="ru-RU" sz="5400" i="1">
                <a:latin typeface="Times New Roman" pitchFamily="18" charset="0"/>
              </a:endParaRPr>
            </a:p>
          </p:txBody>
        </p:sp>
        <p:sp>
          <p:nvSpPr>
            <p:cNvPr id="13332" name="Text Box 13"/>
            <p:cNvSpPr txBox="1">
              <a:spLocks noChangeArrowheads="1"/>
            </p:cNvSpPr>
            <p:nvPr/>
          </p:nvSpPr>
          <p:spPr bwMode="auto">
            <a:xfrm>
              <a:off x="1837" y="2174"/>
              <a:ext cx="73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i="1">
                  <a:latin typeface="Times New Roman" pitchFamily="18" charset="0"/>
                </a:rPr>
                <a:t>Р =</a:t>
              </a:r>
            </a:p>
          </p:txBody>
        </p:sp>
        <p:sp>
          <p:nvSpPr>
            <p:cNvPr id="13333" name="Line 14"/>
            <p:cNvSpPr>
              <a:spLocks noChangeShapeType="1"/>
            </p:cNvSpPr>
            <p:nvPr/>
          </p:nvSpPr>
          <p:spPr bwMode="auto">
            <a:xfrm>
              <a:off x="2653" y="2478"/>
              <a:ext cx="13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Text Box 15"/>
            <p:cNvSpPr txBox="1">
              <a:spLocks noChangeArrowheads="1"/>
            </p:cNvSpPr>
            <p:nvPr/>
          </p:nvSpPr>
          <p:spPr bwMode="auto">
            <a:xfrm>
              <a:off x="3140" y="2304"/>
              <a:ext cx="23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400" i="1">
                  <a:latin typeface="Times New Roman" pitchFamily="18" charset="0"/>
                </a:rPr>
                <a:t>t</a:t>
              </a:r>
              <a:endParaRPr lang="ru-RU" sz="5400" i="1">
                <a:latin typeface="Times New Roman" pitchFamily="18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132138" y="3930650"/>
            <a:ext cx="2736850" cy="1082675"/>
          </a:xfrm>
          <a:prstGeom prst="rect">
            <a:avLst/>
          </a:prstGeom>
          <a:noFill/>
          <a:ln w="635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4716463" y="3573463"/>
            <a:ext cx="431800" cy="28733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5292725" y="3070225"/>
            <a:ext cx="431800" cy="2873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4" name="TextBox 29"/>
          <p:cNvSpPr txBox="1">
            <a:spLocks noChangeArrowheads="1"/>
          </p:cNvSpPr>
          <p:nvPr/>
        </p:nvSpPr>
        <p:spPr bwMode="auto">
          <a:xfrm>
            <a:off x="1403350" y="5084763"/>
            <a:ext cx="70421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Единица измерения мощности в СИ: Ватт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sp>
        <p:nvSpPr>
          <p:cNvPr id="3096" name="Text Box 4"/>
          <p:cNvSpPr txBox="1">
            <a:spLocks noChangeArrowheads="1"/>
          </p:cNvSpPr>
          <p:nvPr/>
        </p:nvSpPr>
        <p:spPr bwMode="auto">
          <a:xfrm>
            <a:off x="3492500" y="5516563"/>
            <a:ext cx="2416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1 Вт = 1 В•1 А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357563" y="6072188"/>
            <a:ext cx="2684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1 кВт = 1000 Вт</a:t>
            </a:r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2908300" y="646113"/>
            <a:ext cx="2124075" cy="1292225"/>
            <a:chOff x="1" y="2133924"/>
            <a:chExt cx="1259632" cy="1067401"/>
          </a:xfrm>
        </p:grpSpPr>
        <p:grpSp>
          <p:nvGrpSpPr>
            <p:cNvPr id="13326" name="Группа 8"/>
            <p:cNvGrpSpPr>
              <a:grpSpLocks/>
            </p:cNvGrpSpPr>
            <p:nvPr/>
          </p:nvGrpSpPr>
          <p:grpSpPr bwMode="auto">
            <a:xfrm>
              <a:off x="1" y="2133924"/>
              <a:ext cx="1259632" cy="1067401"/>
              <a:chOff x="121420" y="825734"/>
              <a:chExt cx="1307316" cy="1067401"/>
            </a:xfrm>
          </p:grpSpPr>
          <p:sp>
            <p:nvSpPr>
              <p:cNvPr id="13328" name="TextBox 3"/>
              <p:cNvSpPr txBox="1">
                <a:spLocks noChangeArrowheads="1"/>
              </p:cNvSpPr>
              <p:nvPr/>
            </p:nvSpPr>
            <p:spPr bwMode="auto">
              <a:xfrm>
                <a:off x="121420" y="1124744"/>
                <a:ext cx="1307316" cy="584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4000" b="1">
                    <a:latin typeface="Times New Roman" pitchFamily="18" charset="0"/>
                    <a:cs typeface="Times New Roman" pitchFamily="18" charset="0"/>
                  </a:rPr>
                  <a:t>P =</a:t>
                </a:r>
                <a:endParaRPr lang="ru-RU" sz="4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29" name="TextBox 6"/>
              <p:cNvSpPr txBox="1">
                <a:spLocks noChangeArrowheads="1"/>
              </p:cNvSpPr>
              <p:nvPr/>
            </p:nvSpPr>
            <p:spPr bwMode="auto">
              <a:xfrm>
                <a:off x="775078" y="825734"/>
                <a:ext cx="288181" cy="534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3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30" name="TextBox 7"/>
              <p:cNvSpPr txBox="1">
                <a:spLocks noChangeArrowheads="1"/>
              </p:cNvSpPr>
              <p:nvPr/>
            </p:nvSpPr>
            <p:spPr bwMode="auto">
              <a:xfrm>
                <a:off x="823786" y="1359121"/>
                <a:ext cx="308346" cy="534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ru-RU" sz="3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6" name="Прямая соединительная линия 5"/>
            <p:cNvCxnSpPr/>
            <p:nvPr/>
          </p:nvCxnSpPr>
          <p:spPr>
            <a:xfrm>
              <a:off x="579921" y="2725321"/>
              <a:ext cx="472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95600" y="1938338"/>
            <a:ext cx="277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A = U</a:t>
            </a:r>
            <a:r>
              <a:rPr lang="en-US" sz="40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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40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t</a:t>
            </a:r>
            <a:endParaRPr lang="ru-RU" sz="4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23" grpId="0" animBg="1"/>
      <p:bldP spid="3092" grpId="0" animBg="1"/>
      <p:bldP spid="3093" grpId="0" animBg="1"/>
      <p:bldP spid="3094" grpId="0"/>
      <p:bldP spid="3096" grpId="0"/>
      <p:bldP spid="309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Приборы, необходимые для измерения работы тока в цепи:</a:t>
            </a:r>
          </a:p>
        </p:txBody>
      </p:sp>
      <p:pic>
        <p:nvPicPr>
          <p:cNvPr id="14339" name="Picture 7" descr="вольме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38" y="1527175"/>
            <a:ext cx="1871662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амперметр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9451">
            <a:off x="252413" y="4114800"/>
            <a:ext cx="19431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2"/>
          <p:cNvSpPr txBox="1">
            <a:spLocks noChangeArrowheads="1"/>
          </p:cNvSpPr>
          <p:nvPr/>
        </p:nvSpPr>
        <p:spPr bwMode="auto">
          <a:xfrm>
            <a:off x="2251075" y="1812925"/>
            <a:ext cx="23796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Вольтметр</a:t>
            </a:r>
          </a:p>
          <a:p>
            <a:endParaRPr lang="ru-RU"/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2251075" y="4581525"/>
            <a:ext cx="2522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Амперметр</a:t>
            </a: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851025"/>
            <a:ext cx="27305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6443663" y="4735513"/>
            <a:ext cx="244316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Ваттметр</a:t>
            </a:r>
          </a:p>
          <a:p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908050"/>
            <a:ext cx="5329238" cy="36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8"/>
            <a:ext cx="8229600" cy="868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/>
              <a:t>Закон Джоуля – Ленца: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37075"/>
            <a:ext cx="8964613" cy="1422400"/>
          </a:xfrm>
        </p:spPr>
        <p:txBody>
          <a:bodyPr/>
          <a:lstStyle/>
          <a:p>
            <a:pPr marL="0" indent="376238"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    </a:t>
            </a:r>
            <a:r>
              <a:rPr lang="ru-RU" sz="2400" dirty="0" smtClean="0"/>
              <a:t>Количество теплоты, выделяемое проводником с током, равно произведению квадрата силы тока, сопротивления проводника и времени прохождения тока по проводнику: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419475" y="5929313"/>
            <a:ext cx="26654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/>
              <a:t>   </a:t>
            </a:r>
            <a:r>
              <a:rPr lang="en-US" sz="3600" b="1"/>
              <a:t>Q=J</a:t>
            </a:r>
            <a:r>
              <a:rPr lang="ru-RU" sz="3600" b="1" baseline="30000"/>
              <a:t>2</a:t>
            </a:r>
            <a:r>
              <a:rPr lang="ru-RU" sz="3600" b="1"/>
              <a:t> </a:t>
            </a:r>
            <a:r>
              <a:rPr lang="ru-RU" sz="3600" b="1">
                <a:sym typeface="Wingdings 2" pitchFamily="18" charset="2"/>
              </a:rPr>
              <a:t></a:t>
            </a:r>
            <a:r>
              <a:rPr lang="en-US" sz="3600" b="1"/>
              <a:t>R</a:t>
            </a:r>
            <a:r>
              <a:rPr lang="en-US" sz="3600" b="1">
                <a:sym typeface="Wingdings 2" pitchFamily="18" charset="2"/>
              </a:rPr>
              <a:t></a:t>
            </a:r>
            <a:r>
              <a:rPr lang="en-US" sz="3600" b="1"/>
              <a:t>t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19475" y="5929313"/>
            <a:ext cx="2808288" cy="739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36868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755650" y="296863"/>
            <a:ext cx="7416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FFFF00"/>
                </a:solidFill>
              </a:rPr>
              <a:t>Открытие закона Джоуля-Ленца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363" y="1125538"/>
            <a:ext cx="17272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1241425"/>
            <a:ext cx="1830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01850" y="1484313"/>
            <a:ext cx="2541588" cy="6778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87313" lvl="1" indent="-87313">
              <a:defRPr/>
            </a:pPr>
            <a:r>
              <a:rPr lang="ru-RU" b="1" dirty="0">
                <a:latin typeface="+mn-lt"/>
                <a:cs typeface="Arial" pitchFamily="34" charset="0"/>
              </a:rPr>
              <a:t>Джеймс Джоуль</a:t>
            </a:r>
            <a:r>
              <a:rPr lang="en-US" b="1" dirty="0">
                <a:latin typeface="+mn-lt"/>
                <a:cs typeface="Arial" pitchFamily="34" charset="0"/>
              </a:rPr>
              <a:t>   </a:t>
            </a:r>
            <a:r>
              <a:rPr lang="ru-RU" dirty="0">
                <a:latin typeface="+mn-lt"/>
                <a:cs typeface="Arial" pitchFamily="34" charset="0"/>
              </a:rPr>
              <a:t>(английский физик)</a:t>
            </a:r>
            <a:endParaRPr lang="ru-RU" sz="2000" dirty="0">
              <a:latin typeface="+mn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6638" y="2611438"/>
            <a:ext cx="3078162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defRPr/>
            </a:pPr>
            <a:r>
              <a:rPr lang="ru-RU" b="1" dirty="0" err="1">
                <a:latin typeface="+mn-lt"/>
                <a:cs typeface="Arial" pitchFamily="34" charset="0"/>
              </a:rPr>
              <a:t>Эмилий</a:t>
            </a:r>
            <a:r>
              <a:rPr lang="ru-RU" b="1" dirty="0">
                <a:latin typeface="+mn-lt"/>
                <a:cs typeface="Arial" pitchFamily="34" charset="0"/>
              </a:rPr>
              <a:t> </a:t>
            </a:r>
            <a:r>
              <a:rPr lang="ru-RU" b="1" dirty="0" err="1">
                <a:latin typeface="+mn-lt"/>
                <a:cs typeface="Arial" pitchFamily="34" charset="0"/>
              </a:rPr>
              <a:t>Христианович</a:t>
            </a:r>
            <a:r>
              <a:rPr lang="ru-RU" b="1" dirty="0">
                <a:latin typeface="+mn-lt"/>
                <a:cs typeface="Arial" pitchFamily="34" charset="0"/>
              </a:rPr>
              <a:t> </a:t>
            </a:r>
            <a:r>
              <a:rPr lang="ru-RU" b="1" dirty="0" err="1">
                <a:latin typeface="+mn-lt"/>
                <a:cs typeface="Arial" pitchFamily="34" charset="0"/>
              </a:rPr>
              <a:t>Ленц</a:t>
            </a:r>
            <a:r>
              <a:rPr lang="ru-RU" dirty="0">
                <a:latin typeface="+mn-lt"/>
                <a:cs typeface="Arial" pitchFamily="34" charset="0"/>
              </a:rPr>
              <a:t> ( российский физик)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3860800"/>
            <a:ext cx="8713788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lvl="1" indent="357188" algn="just">
              <a:lnSpc>
                <a:spcPct val="150000"/>
              </a:lnSpc>
              <a:defRPr/>
            </a:pPr>
            <a:r>
              <a:rPr lang="ru-RU" sz="2000" dirty="0">
                <a:latin typeface="+mn-lt"/>
                <a:cs typeface="Arial" pitchFamily="34" charset="0"/>
              </a:rPr>
              <a:t>Закон в 1831-1842 гг. был получен экспериментально двумя учеными Джоулем и </a:t>
            </a:r>
            <a:r>
              <a:rPr lang="ru-RU" sz="2000" dirty="0" err="1">
                <a:latin typeface="+mn-lt"/>
                <a:cs typeface="Arial" pitchFamily="34" charset="0"/>
              </a:rPr>
              <a:t>Ленцем</a:t>
            </a:r>
            <a:r>
              <a:rPr lang="ru-RU" sz="2000" dirty="0">
                <a:latin typeface="+mn-lt"/>
                <a:cs typeface="Arial" pitchFamily="34" charset="0"/>
              </a:rPr>
              <a:t> независимо друг от друга. Метод, которым пользовался </a:t>
            </a:r>
            <a:r>
              <a:rPr lang="ru-RU" sz="2000" dirty="0" err="1">
                <a:latin typeface="+mn-lt"/>
                <a:cs typeface="Arial" pitchFamily="34" charset="0"/>
              </a:rPr>
              <a:t>Ленц</a:t>
            </a:r>
            <a:r>
              <a:rPr lang="ru-RU" sz="2000" dirty="0">
                <a:latin typeface="+mn-lt"/>
                <a:cs typeface="Arial" pitchFamily="34" charset="0"/>
              </a:rPr>
              <a:t> был более совершенным, а результаты получены более точные. Вывод из опытов </a:t>
            </a:r>
            <a:r>
              <a:rPr lang="ru-RU" sz="2000" dirty="0" err="1">
                <a:latin typeface="+mn-lt"/>
                <a:cs typeface="Arial" pitchFamily="34" charset="0"/>
              </a:rPr>
              <a:t>Ленц</a:t>
            </a:r>
            <a:r>
              <a:rPr lang="ru-RU" sz="2000" dirty="0">
                <a:latin typeface="+mn-lt"/>
                <a:cs typeface="Arial" pitchFamily="34" charset="0"/>
              </a:rPr>
              <a:t> сделал на несколько лет раньше, но публикация Джоуля опередила публикацию Ленца.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Ответьте на вопросы: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Что называют работой тока?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От чего зависит работа тока?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В каких единицах выражается работа тока?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Что такое мощность тока?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В каких единицах выражается мощность тока?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В чем суть закона Джоуля-Ленца?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447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smtClean="0"/>
              <a:t>В каком случае свечение ламп будет ярче?</a:t>
            </a:r>
            <a:endParaRPr lang="ru-RU" sz="2800" dirty="0"/>
          </a:p>
        </p:txBody>
      </p:sp>
      <p:sp>
        <p:nvSpPr>
          <p:cNvPr id="36" name="Блок-схема: узел 35"/>
          <p:cNvSpPr/>
          <p:nvPr/>
        </p:nvSpPr>
        <p:spPr>
          <a:xfrm flipH="1">
            <a:off x="1785918" y="2071678"/>
            <a:ext cx="144958" cy="180834"/>
          </a:xfrm>
          <a:prstGeom prst="flowChartConnector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C000"/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885009" y="2071678"/>
            <a:ext cx="2829735" cy="2357454"/>
            <a:chOff x="885009" y="2071678"/>
            <a:chExt cx="2829735" cy="2357454"/>
          </a:xfrm>
        </p:grpSpPr>
        <p:grpSp>
          <p:nvGrpSpPr>
            <p:cNvPr id="9" name="Группа 36"/>
            <p:cNvGrpSpPr/>
            <p:nvPr/>
          </p:nvGrpSpPr>
          <p:grpSpPr>
            <a:xfrm>
              <a:off x="885009" y="2145518"/>
              <a:ext cx="885226" cy="2069448"/>
              <a:chOff x="3275856" y="3854039"/>
              <a:chExt cx="576064" cy="1215777"/>
            </a:xfrm>
            <a:noFill/>
          </p:grpSpPr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3275856" y="3861048"/>
                <a:ext cx="576064" cy="0"/>
              </a:xfrm>
              <a:prstGeom prst="line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3275856" y="3854039"/>
                <a:ext cx="0" cy="1215777"/>
              </a:xfrm>
              <a:prstGeom prst="line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3275856" y="5069816"/>
                <a:ext cx="576064" cy="0"/>
              </a:xfrm>
              <a:prstGeom prst="line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Блок-схема: узел суммирования 37"/>
            <p:cNvSpPr/>
            <p:nvPr/>
          </p:nvSpPr>
          <p:spPr>
            <a:xfrm>
              <a:off x="3143240" y="2714620"/>
              <a:ext cx="571504" cy="571504"/>
            </a:xfrm>
            <a:prstGeom prst="flowChartSummingJunction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C000"/>
                </a:solidFill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2571736" y="2143116"/>
              <a:ext cx="850921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3144034" y="2428074"/>
              <a:ext cx="571504" cy="15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2357422" y="4214818"/>
              <a:ext cx="1071570" cy="15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Блок-схема: узел 39"/>
            <p:cNvSpPr/>
            <p:nvPr/>
          </p:nvSpPr>
          <p:spPr>
            <a:xfrm flipH="1">
              <a:off x="2428860" y="2071678"/>
              <a:ext cx="142876" cy="142876"/>
            </a:xfrm>
            <a:prstGeom prst="flowChartConnector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C000"/>
                </a:solidFill>
              </a:endParaRPr>
            </a:p>
          </p:txBody>
        </p:sp>
        <p:sp>
          <p:nvSpPr>
            <p:cNvPr id="33" name="Блок-схема: узел суммирования 32"/>
            <p:cNvSpPr/>
            <p:nvPr/>
          </p:nvSpPr>
          <p:spPr>
            <a:xfrm>
              <a:off x="1785918" y="3857628"/>
              <a:ext cx="571504" cy="571504"/>
            </a:xfrm>
            <a:prstGeom prst="flowChartSummingJunction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C000"/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2965439" y="3749677"/>
              <a:ext cx="928694" cy="1588"/>
            </a:xfrm>
            <a:prstGeom prst="lin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Группа 101"/>
          <p:cNvGrpSpPr/>
          <p:nvPr/>
        </p:nvGrpSpPr>
        <p:grpSpPr>
          <a:xfrm>
            <a:off x="4643439" y="2071678"/>
            <a:ext cx="3143271" cy="2144728"/>
            <a:chOff x="4643439" y="2071678"/>
            <a:chExt cx="3143271" cy="2144728"/>
          </a:xfrm>
        </p:grpSpPr>
        <p:grpSp>
          <p:nvGrpSpPr>
            <p:cNvPr id="56" name="Группа 55"/>
            <p:cNvGrpSpPr/>
            <p:nvPr/>
          </p:nvGrpSpPr>
          <p:grpSpPr>
            <a:xfrm rot="16200000">
              <a:off x="4604708" y="2110410"/>
              <a:ext cx="2143139" cy="2065677"/>
              <a:chOff x="3275856" y="3817153"/>
              <a:chExt cx="1800200" cy="1534169"/>
            </a:xfrm>
            <a:noFill/>
          </p:grpSpPr>
          <p:grpSp>
            <p:nvGrpSpPr>
              <p:cNvPr id="57" name="Группа 34"/>
              <p:cNvGrpSpPr/>
              <p:nvPr/>
            </p:nvGrpSpPr>
            <p:grpSpPr>
              <a:xfrm>
                <a:off x="3275856" y="3817153"/>
                <a:ext cx="1800200" cy="1534169"/>
                <a:chOff x="3275856" y="3817153"/>
                <a:chExt cx="1800200" cy="1534169"/>
              </a:xfrm>
              <a:grpFill/>
            </p:grpSpPr>
            <p:grpSp>
              <p:nvGrpSpPr>
                <p:cNvPr id="59" name="Группа 36"/>
                <p:cNvGrpSpPr/>
                <p:nvPr/>
              </p:nvGrpSpPr>
              <p:grpSpPr>
                <a:xfrm>
                  <a:off x="3275856" y="3854039"/>
                  <a:ext cx="576064" cy="1215777"/>
                  <a:chOff x="3275856" y="3854039"/>
                  <a:chExt cx="576064" cy="1215777"/>
                </a:xfrm>
                <a:grpFill/>
              </p:grpSpPr>
              <p:cxnSp>
                <p:nvCxnSpPr>
                  <p:cNvPr id="66" name="Прямая соединительная линия 65"/>
                  <p:cNvCxnSpPr/>
                  <p:nvPr/>
                </p:nvCxnSpPr>
                <p:spPr>
                  <a:xfrm>
                    <a:off x="3275856" y="3861048"/>
                    <a:ext cx="576064" cy="0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Прямая соединительная линия 66"/>
                  <p:cNvCxnSpPr/>
                  <p:nvPr/>
                </p:nvCxnSpPr>
                <p:spPr>
                  <a:xfrm>
                    <a:off x="3275856" y="3854039"/>
                    <a:ext cx="0" cy="1215777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Прямая соединительная линия 67"/>
                  <p:cNvCxnSpPr/>
                  <p:nvPr/>
                </p:nvCxnSpPr>
                <p:spPr>
                  <a:xfrm>
                    <a:off x="3275856" y="5069816"/>
                    <a:ext cx="576064" cy="0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Блок-схема: узел суммирования 59"/>
                <p:cNvSpPr/>
                <p:nvPr/>
              </p:nvSpPr>
              <p:spPr>
                <a:xfrm>
                  <a:off x="3851920" y="4750131"/>
                  <a:ext cx="670396" cy="601191"/>
                </a:xfrm>
                <a:prstGeom prst="flowChartSummingJunction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C000"/>
                    </a:solidFill>
                  </a:endParaRPr>
                </a:p>
              </p:txBody>
            </p:sp>
            <p:grpSp>
              <p:nvGrpSpPr>
                <p:cNvPr id="61" name="Группа 38"/>
                <p:cNvGrpSpPr/>
                <p:nvPr/>
              </p:nvGrpSpPr>
              <p:grpSpPr>
                <a:xfrm flipH="1">
                  <a:off x="4522316" y="3854039"/>
                  <a:ext cx="553740" cy="1215777"/>
                  <a:chOff x="3275856" y="3854039"/>
                  <a:chExt cx="576064" cy="1215777"/>
                </a:xfrm>
                <a:grpFill/>
              </p:grpSpPr>
              <p:cxnSp>
                <p:nvCxnSpPr>
                  <p:cNvPr id="63" name="Прямая соединительная линия 62"/>
                  <p:cNvCxnSpPr/>
                  <p:nvPr/>
                </p:nvCxnSpPr>
                <p:spPr>
                  <a:xfrm>
                    <a:off x="3275856" y="3861048"/>
                    <a:ext cx="576064" cy="0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Прямая соединительная линия 63"/>
                  <p:cNvCxnSpPr/>
                  <p:nvPr/>
                </p:nvCxnSpPr>
                <p:spPr>
                  <a:xfrm>
                    <a:off x="3275856" y="3854039"/>
                    <a:ext cx="0" cy="1215777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Прямая соединительная линия 64"/>
                  <p:cNvCxnSpPr/>
                  <p:nvPr/>
                </p:nvCxnSpPr>
                <p:spPr>
                  <a:xfrm>
                    <a:off x="3275856" y="5069816"/>
                    <a:ext cx="576064" cy="0"/>
                  </a:xfrm>
                  <a:prstGeom prst="line">
                    <a:avLst/>
                  </a:prstGeom>
                  <a:grpFill/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2" name="Блок-схема: узел 61"/>
                <p:cNvSpPr/>
                <p:nvPr/>
              </p:nvSpPr>
              <p:spPr>
                <a:xfrm flipH="1">
                  <a:off x="4418220" y="3817153"/>
                  <a:ext cx="94332" cy="106238"/>
                </a:xfrm>
                <a:prstGeom prst="flowChartConnector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58" name="Блок-схема: узел 57"/>
              <p:cNvSpPr/>
              <p:nvPr/>
            </p:nvSpPr>
            <p:spPr>
              <a:xfrm flipH="1">
                <a:off x="3851920" y="3843458"/>
                <a:ext cx="94332" cy="106238"/>
              </a:xfrm>
              <a:prstGeom prst="flowChartConnector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C000"/>
                  </a:solidFill>
                </a:endParaRPr>
              </a:p>
            </p:txBody>
          </p:sp>
        </p:grpSp>
        <p:cxnSp>
          <p:nvCxnSpPr>
            <p:cNvPr id="83" name="Прямая соединительная линия 82"/>
            <p:cNvCxnSpPr/>
            <p:nvPr/>
          </p:nvCxnSpPr>
          <p:spPr>
            <a:xfrm>
              <a:off x="6286512" y="2071678"/>
              <a:ext cx="1143008" cy="15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5400000">
              <a:off x="7108843" y="2392355"/>
              <a:ext cx="642942" cy="15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 flipH="1" flipV="1">
              <a:off x="7072330" y="3857628"/>
              <a:ext cx="714380" cy="15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6286512" y="4214818"/>
              <a:ext cx="1143008" cy="1588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Блок-схема: узел суммирования 91"/>
            <p:cNvSpPr/>
            <p:nvPr/>
          </p:nvSpPr>
          <p:spPr>
            <a:xfrm>
              <a:off x="7000892" y="2714620"/>
              <a:ext cx="785818" cy="785818"/>
            </a:xfrm>
            <a:prstGeom prst="flowChartSummingJunction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1643042" y="471488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№1</a:t>
            </a:r>
            <a:endParaRPr lang="ru-RU" sz="24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5715008" y="464344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№2</a:t>
            </a:r>
            <a:endParaRPr lang="ru-RU" sz="24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154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В какой из лампочек сила тока больше?</a:t>
            </a:r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455738" y="1603375"/>
            <a:ext cx="1188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U</a:t>
            </a:r>
            <a:r>
              <a:rPr lang="ru-RU" sz="1400" dirty="0"/>
              <a:t>1</a:t>
            </a:r>
            <a:r>
              <a:rPr lang="en-US" dirty="0"/>
              <a:t> = </a:t>
            </a:r>
            <a:r>
              <a:rPr lang="ru-RU" dirty="0" smtClean="0"/>
              <a:t>20 </a:t>
            </a:r>
            <a:r>
              <a:rPr lang="ru-RU" dirty="0"/>
              <a:t>В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5880100" y="1603375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U</a:t>
            </a:r>
            <a:r>
              <a:rPr lang="ru-RU" sz="1400" dirty="0"/>
              <a:t>2</a:t>
            </a:r>
            <a:r>
              <a:rPr lang="en-US" dirty="0"/>
              <a:t> = </a:t>
            </a:r>
            <a:r>
              <a:rPr lang="ru-RU" dirty="0"/>
              <a:t>6 В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1476375" y="4772025"/>
            <a:ext cx="12734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Р</a:t>
            </a:r>
            <a:r>
              <a:rPr lang="ru-RU" sz="1400" dirty="0"/>
              <a:t>1</a:t>
            </a:r>
            <a:r>
              <a:rPr lang="ru-RU" dirty="0"/>
              <a:t> = </a:t>
            </a:r>
            <a:r>
              <a:rPr lang="ru-RU" dirty="0" smtClean="0"/>
              <a:t>60 </a:t>
            </a:r>
            <a:r>
              <a:rPr lang="ru-RU" dirty="0"/>
              <a:t>Вт</a:t>
            </a: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808663" y="4772025"/>
            <a:ext cx="12734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Р</a:t>
            </a:r>
            <a:r>
              <a:rPr lang="ru-RU" sz="1400" dirty="0"/>
              <a:t>2</a:t>
            </a:r>
            <a:r>
              <a:rPr lang="ru-RU" dirty="0"/>
              <a:t> = </a:t>
            </a:r>
            <a:r>
              <a:rPr lang="ru-RU" dirty="0" smtClean="0"/>
              <a:t>60 </a:t>
            </a:r>
            <a:r>
              <a:rPr lang="ru-RU" dirty="0"/>
              <a:t>Вт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5069453" y="2088555"/>
            <a:ext cx="2766330" cy="2611403"/>
            <a:chOff x="3275856" y="3817153"/>
            <a:chExt cx="1800200" cy="1534169"/>
          </a:xfrm>
          <a:noFill/>
        </p:grpSpPr>
        <p:grpSp>
          <p:nvGrpSpPr>
            <p:cNvPr id="17" name="Группа 16"/>
            <p:cNvGrpSpPr/>
            <p:nvPr/>
          </p:nvGrpSpPr>
          <p:grpSpPr>
            <a:xfrm>
              <a:off x="3275856" y="3817153"/>
              <a:ext cx="1800200" cy="1534169"/>
              <a:chOff x="3275856" y="3817153"/>
              <a:chExt cx="1800200" cy="1534169"/>
            </a:xfrm>
            <a:grpFill/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3275856" y="3854039"/>
                <a:ext cx="576064" cy="1215777"/>
                <a:chOff x="3275856" y="3854039"/>
                <a:chExt cx="576064" cy="1215777"/>
              </a:xfrm>
              <a:grpFill/>
            </p:grpSpPr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3275856" y="3861048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>
                  <a:off x="3275856" y="3854039"/>
                  <a:ext cx="0" cy="1215777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3275856" y="5069816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Блок-схема: узел суммирования 10"/>
              <p:cNvSpPr/>
              <p:nvPr/>
            </p:nvSpPr>
            <p:spPr>
              <a:xfrm>
                <a:off x="3851920" y="4750131"/>
                <a:ext cx="670396" cy="601191"/>
              </a:xfrm>
              <a:prstGeom prst="flowChartSummingJunction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C000"/>
                  </a:solidFill>
                </a:endParaRPr>
              </a:p>
            </p:txBody>
          </p:sp>
          <p:grpSp>
            <p:nvGrpSpPr>
              <p:cNvPr id="23" name="Группа 22"/>
              <p:cNvGrpSpPr/>
              <p:nvPr/>
            </p:nvGrpSpPr>
            <p:grpSpPr>
              <a:xfrm flipH="1">
                <a:off x="4522316" y="3854039"/>
                <a:ext cx="553740" cy="1215777"/>
                <a:chOff x="3275856" y="3854039"/>
                <a:chExt cx="576064" cy="1215777"/>
              </a:xfrm>
              <a:grpFill/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3275856" y="3861048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3275856" y="3854039"/>
                  <a:ext cx="0" cy="1215777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3275856" y="5069816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Блок-схема: узел 29"/>
              <p:cNvSpPr/>
              <p:nvPr/>
            </p:nvSpPr>
            <p:spPr>
              <a:xfrm flipH="1">
                <a:off x="4418220" y="3817153"/>
                <a:ext cx="94332" cy="106238"/>
              </a:xfrm>
              <a:prstGeom prst="flowChartConnector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31" name="Блок-схема: узел 30"/>
            <p:cNvSpPr/>
            <p:nvPr/>
          </p:nvSpPr>
          <p:spPr>
            <a:xfrm flipH="1">
              <a:off x="3851920" y="3843458"/>
              <a:ext cx="94332" cy="106238"/>
            </a:xfrm>
            <a:prstGeom prst="flowChartConnector">
              <a:avLst/>
            </a:prstGeom>
            <a:grp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C000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85009" y="2082732"/>
            <a:ext cx="2766330" cy="2611403"/>
            <a:chOff x="3275856" y="3817153"/>
            <a:chExt cx="1800200" cy="1534169"/>
          </a:xfrm>
          <a:noFill/>
        </p:grpSpPr>
        <p:grpSp>
          <p:nvGrpSpPr>
            <p:cNvPr id="35" name="Группа 34"/>
            <p:cNvGrpSpPr/>
            <p:nvPr/>
          </p:nvGrpSpPr>
          <p:grpSpPr>
            <a:xfrm>
              <a:off x="3275856" y="3817153"/>
              <a:ext cx="1800200" cy="1534169"/>
              <a:chOff x="3275856" y="3817153"/>
              <a:chExt cx="1800200" cy="1534169"/>
            </a:xfrm>
            <a:grpFill/>
          </p:grpSpPr>
          <p:grpSp>
            <p:nvGrpSpPr>
              <p:cNvPr id="37" name="Группа 36"/>
              <p:cNvGrpSpPr/>
              <p:nvPr/>
            </p:nvGrpSpPr>
            <p:grpSpPr>
              <a:xfrm>
                <a:off x="3275856" y="3854039"/>
                <a:ext cx="576064" cy="1215777"/>
                <a:chOff x="3275856" y="3854039"/>
                <a:chExt cx="576064" cy="1215777"/>
              </a:xfrm>
              <a:grpFill/>
            </p:grpSpPr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3275856" y="3861048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3275856" y="3854039"/>
                  <a:ext cx="0" cy="1215777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275856" y="5069816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Блок-схема: узел суммирования 37"/>
              <p:cNvSpPr/>
              <p:nvPr/>
            </p:nvSpPr>
            <p:spPr>
              <a:xfrm>
                <a:off x="3851920" y="4750131"/>
                <a:ext cx="670396" cy="601191"/>
              </a:xfrm>
              <a:prstGeom prst="flowChartSummingJunction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C000"/>
                  </a:solidFill>
                </a:endParaRPr>
              </a:p>
            </p:txBody>
          </p:sp>
          <p:grpSp>
            <p:nvGrpSpPr>
              <p:cNvPr id="39" name="Группа 38"/>
              <p:cNvGrpSpPr/>
              <p:nvPr/>
            </p:nvGrpSpPr>
            <p:grpSpPr>
              <a:xfrm flipH="1">
                <a:off x="4522316" y="3854039"/>
                <a:ext cx="553740" cy="1215777"/>
                <a:chOff x="3275856" y="3854039"/>
                <a:chExt cx="576064" cy="1215777"/>
              </a:xfrm>
              <a:grpFill/>
            </p:grpSpPr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>
                  <a:off x="3275856" y="3861048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3275856" y="3854039"/>
                  <a:ext cx="0" cy="1215777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3275856" y="5069816"/>
                  <a:ext cx="576064" cy="0"/>
                </a:xfrm>
                <a:prstGeom prst="line">
                  <a:avLst/>
                </a:prstGeom>
                <a:grpFill/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Блок-схема: узел 39"/>
              <p:cNvSpPr/>
              <p:nvPr/>
            </p:nvSpPr>
            <p:spPr>
              <a:xfrm flipH="1">
                <a:off x="4418220" y="3817153"/>
                <a:ext cx="94332" cy="106238"/>
              </a:xfrm>
              <a:prstGeom prst="flowChartConnector">
                <a:avLst/>
              </a:prstGeom>
              <a:grp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36" name="Блок-схема: узел 35"/>
            <p:cNvSpPr/>
            <p:nvPr/>
          </p:nvSpPr>
          <p:spPr>
            <a:xfrm flipH="1">
              <a:off x="3851920" y="3843458"/>
              <a:ext cx="94332" cy="106238"/>
            </a:xfrm>
            <a:prstGeom prst="flowChartConnector">
              <a:avLst/>
            </a:prstGeom>
            <a:grp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6221413" y="1803400"/>
            <a:ext cx="19827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§ 28</a:t>
            </a:r>
            <a:endParaRPr lang="ru-RU" sz="4800" dirty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971550" y="1773238"/>
            <a:ext cx="52498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4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Домашнее задание 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786058"/>
            <a:ext cx="72866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/>
              <a:t>Если </a:t>
            </a:r>
            <a:r>
              <a:rPr lang="ru-RU" sz="2000" dirty="0" smtClean="0"/>
              <a:t>предположить, что электрическая энергия одной молнии может составлять 2500 </a:t>
            </a:r>
            <a:r>
              <a:rPr lang="ru-RU" sz="2000" dirty="0" err="1" smtClean="0"/>
              <a:t>квт</a:t>
            </a:r>
            <a:r>
              <a:rPr lang="ru-RU" sz="2000" dirty="0" smtClean="0"/>
              <a:t>/час, то подсчитайте на сколько времени хватило бы энергии одной молнии, чтобы удовлетворить потребность электроэнергией вашу  семью. </a:t>
            </a:r>
            <a:endParaRPr lang="ru-RU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2714620"/>
            <a:ext cx="5915401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50800"/>
                <a:solidFill>
                  <a:srgbClr val="FFFF00"/>
                </a:solidFill>
                <a:effectLst/>
                <a:latin typeface="Monotype Corsiva" pitchFamily="66" charset="0"/>
                <a:cs typeface="Courier New" pitchFamily="49" charset="0"/>
              </a:rPr>
              <a:t>Спасибо за урок!</a:t>
            </a:r>
            <a:endParaRPr lang="ru-RU" sz="7200" b="1" cap="none" spc="0" dirty="0">
              <a:ln w="50800"/>
              <a:solidFill>
                <a:srgbClr val="FFFF00"/>
              </a:solidFill>
              <a:effectLst/>
              <a:latin typeface="Monotype Corsiva" pitchFamily="66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-178122"/>
            <a:ext cx="9144000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Цели урока: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Образовательные:  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</a:t>
            </a:r>
            <a:r>
              <a:rPr lang="ru-RU" dirty="0" smtClean="0"/>
              <a:t>формировать понятие работы и мощности тока, выяснить от чего зависят эти величины;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58775" algn="l"/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выяснить причины нагревания проводника с током;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08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усвоить закона Джоуля Ленца, показать универсальность закона сохранения и превращения энергии.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Развивающие:  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развитие  коммуникативных навыков через разнообразные виды речевой деятельности;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 smtClean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развитие таких аналитических способностей учащихся, как умение анализировать, сопоставлять, сравнивать, обобщать познавательные объекты, делать выводы;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 развития памяти,  внимания, воображения.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Воспитательные: 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содействовать повышению уровня мотивации на уроках через средства обучения.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6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539750" y="1243013"/>
            <a:ext cx="835342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623888">
              <a:lnSpc>
                <a:spcPct val="140000"/>
              </a:lnSpc>
              <a:buFont typeface="Wingdings" pitchFamily="2" charset="2"/>
              <a:buChar char="ü"/>
            </a:pPr>
            <a:r>
              <a:rPr lang="ru-RU" sz="3200" dirty="0"/>
              <a:t>Что называют электрическим током?</a:t>
            </a:r>
          </a:p>
          <a:p>
            <a:pPr indent="623888">
              <a:lnSpc>
                <a:spcPct val="140000"/>
              </a:lnSpc>
              <a:buFont typeface="Wingdings" pitchFamily="2" charset="2"/>
              <a:buChar char="ü"/>
            </a:pPr>
            <a:r>
              <a:rPr lang="ru-RU" sz="3200" dirty="0"/>
              <a:t>Каковы условия существования тока?</a:t>
            </a:r>
          </a:p>
          <a:p>
            <a:pPr indent="623888">
              <a:lnSpc>
                <a:spcPct val="140000"/>
              </a:lnSpc>
              <a:buFont typeface="Wingdings" pitchFamily="2" charset="2"/>
              <a:buChar char="ü"/>
            </a:pPr>
            <a:r>
              <a:rPr lang="ru-RU" sz="3200" dirty="0"/>
              <a:t>Что такое сила тока?</a:t>
            </a:r>
          </a:p>
          <a:p>
            <a:pPr indent="623888">
              <a:lnSpc>
                <a:spcPct val="140000"/>
              </a:lnSpc>
              <a:buFont typeface="Wingdings" pitchFamily="2" charset="2"/>
              <a:buChar char="ü"/>
            </a:pPr>
            <a:r>
              <a:rPr lang="ru-RU" sz="3200" dirty="0"/>
              <a:t>Что такое напряжение?</a:t>
            </a:r>
          </a:p>
          <a:p>
            <a:pPr indent="623888">
              <a:lnSpc>
                <a:spcPct val="140000"/>
              </a:lnSpc>
              <a:buFont typeface="Wingdings" pitchFamily="2" charset="2"/>
              <a:buChar char="ü"/>
            </a:pPr>
            <a:r>
              <a:rPr lang="ru-RU" sz="3200" dirty="0"/>
              <a:t>Перечислите действия  электрического тока?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179388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Механическая работа</a:t>
            </a:r>
          </a:p>
        </p:txBody>
      </p:sp>
      <p:sp>
        <p:nvSpPr>
          <p:cNvPr id="6147" name="Line 6"/>
          <p:cNvSpPr>
            <a:spLocks noChangeShapeType="1"/>
          </p:cNvSpPr>
          <p:nvPr/>
        </p:nvSpPr>
        <p:spPr bwMode="auto">
          <a:xfrm>
            <a:off x="2014538" y="2565400"/>
            <a:ext cx="5221287" cy="0"/>
          </a:xfrm>
          <a:prstGeom prst="line">
            <a:avLst/>
          </a:prstGeom>
          <a:noFill/>
          <a:ln w="7620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79725" y="2636838"/>
            <a:ext cx="3527425" cy="590550"/>
            <a:chOff x="1066" y="1752"/>
            <a:chExt cx="2222" cy="372"/>
          </a:xfrm>
        </p:grpSpPr>
        <p:sp>
          <p:nvSpPr>
            <p:cNvPr id="6174" name="Line 8"/>
            <p:cNvSpPr>
              <a:spLocks noChangeShapeType="1"/>
            </p:cNvSpPr>
            <p:nvPr/>
          </p:nvSpPr>
          <p:spPr bwMode="auto">
            <a:xfrm>
              <a:off x="1066" y="1752"/>
              <a:ext cx="222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5" name="Group 9"/>
            <p:cNvGrpSpPr>
              <a:grpSpLocks/>
            </p:cNvGrpSpPr>
            <p:nvPr/>
          </p:nvGrpSpPr>
          <p:grpSpPr bwMode="auto">
            <a:xfrm>
              <a:off x="2109" y="1797"/>
              <a:ext cx="265" cy="327"/>
              <a:chOff x="1565" y="3475"/>
              <a:chExt cx="265" cy="327"/>
            </a:xfrm>
          </p:grpSpPr>
          <p:sp>
            <p:nvSpPr>
              <p:cNvPr id="6176" name="Text Box 10"/>
              <p:cNvSpPr txBox="1">
                <a:spLocks noChangeArrowheads="1"/>
              </p:cNvSpPr>
              <p:nvPr/>
            </p:nvSpPr>
            <p:spPr bwMode="auto">
              <a:xfrm>
                <a:off x="1565" y="3475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solidFill>
                      <a:srgbClr val="FF0066"/>
                    </a:solidFill>
                  </a:rPr>
                  <a:t>S</a:t>
                </a:r>
                <a:endParaRPr lang="ru-RU" sz="2800">
                  <a:solidFill>
                    <a:srgbClr val="FF0066"/>
                  </a:solidFill>
                </a:endParaRPr>
              </a:p>
            </p:txBody>
          </p:sp>
          <p:sp>
            <p:nvSpPr>
              <p:cNvPr id="6177" name="Line 11"/>
              <p:cNvSpPr>
                <a:spLocks noChangeShapeType="1"/>
              </p:cNvSpPr>
              <p:nvPr/>
            </p:nvSpPr>
            <p:spPr bwMode="auto">
              <a:xfrm>
                <a:off x="1610" y="3475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159000" y="1643063"/>
            <a:ext cx="2251075" cy="922337"/>
            <a:chOff x="237" y="1347"/>
            <a:chExt cx="1418" cy="581"/>
          </a:xfrm>
        </p:grpSpPr>
        <p:sp>
          <p:nvSpPr>
            <p:cNvPr id="6169" name="Rectangle 13"/>
            <p:cNvSpPr>
              <a:spLocks noChangeArrowheads="1"/>
            </p:cNvSpPr>
            <p:nvPr/>
          </p:nvSpPr>
          <p:spPr bwMode="auto">
            <a:xfrm>
              <a:off x="237" y="1611"/>
              <a:ext cx="454" cy="317"/>
            </a:xfrm>
            <a:prstGeom prst="rect">
              <a:avLst/>
            </a:prstGeom>
            <a:solidFill>
              <a:srgbClr val="FFFF00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Line 14"/>
            <p:cNvSpPr>
              <a:spLocks noChangeShapeType="1"/>
            </p:cNvSpPr>
            <p:nvPr/>
          </p:nvSpPr>
          <p:spPr bwMode="auto">
            <a:xfrm>
              <a:off x="748" y="1768"/>
              <a:ext cx="90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1" name="Group 17"/>
            <p:cNvGrpSpPr>
              <a:grpSpLocks/>
            </p:cNvGrpSpPr>
            <p:nvPr/>
          </p:nvGrpSpPr>
          <p:grpSpPr bwMode="auto">
            <a:xfrm>
              <a:off x="970" y="1347"/>
              <a:ext cx="253" cy="327"/>
              <a:chOff x="595" y="3006"/>
              <a:chExt cx="253" cy="327"/>
            </a:xfrm>
          </p:grpSpPr>
          <p:sp>
            <p:nvSpPr>
              <p:cNvPr id="6172" name="Text Box 18"/>
              <p:cNvSpPr txBox="1">
                <a:spLocks noChangeArrowheads="1"/>
              </p:cNvSpPr>
              <p:nvPr/>
            </p:nvSpPr>
            <p:spPr bwMode="auto">
              <a:xfrm>
                <a:off x="595" y="3006"/>
                <a:ext cx="25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/>
                  <a:t>F</a:t>
                </a:r>
                <a:endParaRPr lang="ru-RU" sz="2800"/>
              </a:p>
            </p:txBody>
          </p:sp>
          <p:sp>
            <p:nvSpPr>
              <p:cNvPr id="6173" name="Line 19"/>
              <p:cNvSpPr>
                <a:spLocks noChangeShapeType="1"/>
              </p:cNvSpPr>
              <p:nvPr/>
            </p:nvSpPr>
            <p:spPr bwMode="auto">
              <a:xfrm>
                <a:off x="631" y="3006"/>
                <a:ext cx="18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0" name="Rectangle 20"/>
          <p:cNvSpPr>
            <a:spLocks noChangeArrowheads="1"/>
          </p:cNvSpPr>
          <p:nvPr/>
        </p:nvSpPr>
        <p:spPr bwMode="auto">
          <a:xfrm>
            <a:off x="2159000" y="2060575"/>
            <a:ext cx="720725" cy="504825"/>
          </a:xfrm>
          <a:prstGeom prst="rect">
            <a:avLst/>
          </a:prstGeom>
          <a:noFill/>
          <a:ln w="25400" cap="rnd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3276600" y="5445125"/>
          <a:ext cx="2305050" cy="782638"/>
        </p:xfrm>
        <a:graphic>
          <a:graphicData uri="http://schemas.openxmlformats.org/presentationml/2006/ole">
            <p:oleObj spid="_x0000_s6151" name="Формула" r:id="rId3" imgW="634449" imgH="215713" progId="Equation.3">
              <p:embed/>
            </p:oleObj>
          </a:graphicData>
        </a:graphic>
      </p:graphicFrame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179388" y="3500438"/>
            <a:ext cx="84629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Работа совершается в том случае, если под действием некоторой силы совершается перемещение.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876675" y="2581275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451225" y="2616200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076575" y="2616200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735263" y="2581275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389188" y="2565400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014538" y="2565400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943600" y="2565400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243513" y="2565400"/>
            <a:ext cx="142875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884738" y="2560638"/>
            <a:ext cx="142875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552950" y="2581275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546725" y="2592388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211638" y="2565400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6500813" y="2603500"/>
            <a:ext cx="142875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7069138" y="2565400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6804025" y="2582863"/>
            <a:ext cx="144463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6262688" y="2616200"/>
            <a:ext cx="144462" cy="25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38594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-180975" y="2420938"/>
            <a:ext cx="12314238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Oval 6"/>
          <p:cNvSpPr>
            <a:spLocks noChangeArrowheads="1"/>
          </p:cNvSpPr>
          <p:nvPr/>
        </p:nvSpPr>
        <p:spPr bwMode="auto">
          <a:xfrm>
            <a:off x="68421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2" name="Oval 9"/>
          <p:cNvSpPr>
            <a:spLocks noChangeArrowheads="1"/>
          </p:cNvSpPr>
          <p:nvPr/>
        </p:nvSpPr>
        <p:spPr bwMode="auto">
          <a:xfrm>
            <a:off x="1476375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3" name="Oval 12"/>
          <p:cNvSpPr>
            <a:spLocks noChangeArrowheads="1"/>
          </p:cNvSpPr>
          <p:nvPr/>
        </p:nvSpPr>
        <p:spPr bwMode="auto">
          <a:xfrm>
            <a:off x="22685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4" name="Oval 15"/>
          <p:cNvSpPr>
            <a:spLocks noChangeArrowheads="1"/>
          </p:cNvSpPr>
          <p:nvPr/>
        </p:nvSpPr>
        <p:spPr bwMode="auto">
          <a:xfrm>
            <a:off x="31321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5" name="Oval 18"/>
          <p:cNvSpPr>
            <a:spLocks noChangeArrowheads="1"/>
          </p:cNvSpPr>
          <p:nvPr/>
        </p:nvSpPr>
        <p:spPr bwMode="auto">
          <a:xfrm>
            <a:off x="22685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6" name="Oval 21"/>
          <p:cNvSpPr>
            <a:spLocks noChangeArrowheads="1"/>
          </p:cNvSpPr>
          <p:nvPr/>
        </p:nvSpPr>
        <p:spPr bwMode="auto">
          <a:xfrm>
            <a:off x="31321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7" name="Oval 24"/>
          <p:cNvSpPr>
            <a:spLocks noChangeArrowheads="1"/>
          </p:cNvSpPr>
          <p:nvPr/>
        </p:nvSpPr>
        <p:spPr bwMode="auto">
          <a:xfrm>
            <a:off x="31321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8" name="Oval 27"/>
          <p:cNvSpPr>
            <a:spLocks noChangeArrowheads="1"/>
          </p:cNvSpPr>
          <p:nvPr/>
        </p:nvSpPr>
        <p:spPr bwMode="auto">
          <a:xfrm>
            <a:off x="22685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399573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80" name="Oval 33"/>
          <p:cNvSpPr>
            <a:spLocks noChangeArrowheads="1"/>
          </p:cNvSpPr>
          <p:nvPr/>
        </p:nvSpPr>
        <p:spPr bwMode="auto">
          <a:xfrm>
            <a:off x="399573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181" name="Oval 36"/>
          <p:cNvSpPr>
            <a:spLocks noChangeArrowheads="1"/>
          </p:cNvSpPr>
          <p:nvPr/>
        </p:nvSpPr>
        <p:spPr bwMode="auto">
          <a:xfrm>
            <a:off x="3995738" y="2492375"/>
            <a:ext cx="43180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7182" name="Group 467"/>
          <p:cNvGrpSpPr>
            <a:grpSpLocks/>
          </p:cNvGrpSpPr>
          <p:nvPr/>
        </p:nvGrpSpPr>
        <p:grpSpPr bwMode="auto">
          <a:xfrm>
            <a:off x="1331913" y="1773238"/>
            <a:ext cx="6985000" cy="457200"/>
            <a:chOff x="839" y="1117"/>
            <a:chExt cx="4400" cy="288"/>
          </a:xfrm>
        </p:grpSpPr>
        <p:sp>
          <p:nvSpPr>
            <p:cNvPr id="7507" name="Text Box 40"/>
            <p:cNvSpPr txBox="1">
              <a:spLocks noChangeArrowheads="1"/>
            </p:cNvSpPr>
            <p:nvPr/>
          </p:nvSpPr>
          <p:spPr bwMode="auto">
            <a:xfrm>
              <a:off x="4921" y="111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00CC"/>
                  </a:solidFill>
                </a:rPr>
                <a:t>E</a:t>
              </a:r>
              <a:endParaRPr lang="ru-RU">
                <a:solidFill>
                  <a:srgbClr val="6600CC"/>
                </a:solidFill>
              </a:endParaRPr>
            </a:p>
          </p:txBody>
        </p:sp>
        <p:sp>
          <p:nvSpPr>
            <p:cNvPr id="7508" name="Line 41"/>
            <p:cNvSpPr>
              <a:spLocks noChangeShapeType="1"/>
            </p:cNvSpPr>
            <p:nvPr/>
          </p:nvSpPr>
          <p:spPr bwMode="auto">
            <a:xfrm>
              <a:off x="4966" y="1145"/>
              <a:ext cx="182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09" name="Line 42"/>
            <p:cNvSpPr>
              <a:spLocks noChangeShapeType="1"/>
            </p:cNvSpPr>
            <p:nvPr/>
          </p:nvSpPr>
          <p:spPr bwMode="auto">
            <a:xfrm>
              <a:off x="839" y="1389"/>
              <a:ext cx="4400" cy="0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1979613" y="27082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2122488" y="31527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89" name="Oval 45"/>
          <p:cNvSpPr>
            <a:spLocks noChangeArrowheads="1"/>
          </p:cNvSpPr>
          <p:nvPr/>
        </p:nvSpPr>
        <p:spPr bwMode="auto">
          <a:xfrm>
            <a:off x="3779838" y="37163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3708400" y="27082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987675" y="314166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2" name="Oval 48"/>
          <p:cNvSpPr>
            <a:spLocks noChangeArrowheads="1"/>
          </p:cNvSpPr>
          <p:nvPr/>
        </p:nvSpPr>
        <p:spPr bwMode="auto">
          <a:xfrm>
            <a:off x="2771775" y="4724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3" name="Oval 49"/>
          <p:cNvSpPr>
            <a:spLocks noChangeArrowheads="1"/>
          </p:cNvSpPr>
          <p:nvPr/>
        </p:nvSpPr>
        <p:spPr bwMode="auto">
          <a:xfrm>
            <a:off x="1187450" y="29765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>
            <a:off x="1100138" y="47625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5" name="Oval 51"/>
          <p:cNvSpPr>
            <a:spLocks noChangeArrowheads="1"/>
          </p:cNvSpPr>
          <p:nvPr/>
        </p:nvSpPr>
        <p:spPr bwMode="auto">
          <a:xfrm>
            <a:off x="1016000" y="40481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6" name="Oval 52"/>
          <p:cNvSpPr>
            <a:spLocks noChangeArrowheads="1"/>
          </p:cNvSpPr>
          <p:nvPr/>
        </p:nvSpPr>
        <p:spPr bwMode="auto">
          <a:xfrm>
            <a:off x="2051050" y="36449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7" name="Oval 53"/>
          <p:cNvSpPr>
            <a:spLocks noChangeArrowheads="1"/>
          </p:cNvSpPr>
          <p:nvPr/>
        </p:nvSpPr>
        <p:spPr bwMode="auto">
          <a:xfrm>
            <a:off x="1187450" y="26368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8" name="Oval 54"/>
          <p:cNvSpPr>
            <a:spLocks noChangeArrowheads="1"/>
          </p:cNvSpPr>
          <p:nvPr/>
        </p:nvSpPr>
        <p:spPr bwMode="auto">
          <a:xfrm>
            <a:off x="2801938" y="2438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9" name="Oval 55"/>
          <p:cNvSpPr>
            <a:spLocks noChangeArrowheads="1"/>
          </p:cNvSpPr>
          <p:nvPr/>
        </p:nvSpPr>
        <p:spPr bwMode="auto">
          <a:xfrm>
            <a:off x="2843213" y="39338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0" name="Oval 56"/>
          <p:cNvSpPr>
            <a:spLocks noChangeArrowheads="1"/>
          </p:cNvSpPr>
          <p:nvPr/>
        </p:nvSpPr>
        <p:spPr bwMode="auto">
          <a:xfrm>
            <a:off x="4211638" y="41481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1" name="Oval 57"/>
          <p:cNvSpPr>
            <a:spLocks noChangeArrowheads="1"/>
          </p:cNvSpPr>
          <p:nvPr/>
        </p:nvSpPr>
        <p:spPr bwMode="auto">
          <a:xfrm>
            <a:off x="3708400" y="45815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2" name="Oval 58"/>
          <p:cNvSpPr>
            <a:spLocks noChangeArrowheads="1"/>
          </p:cNvSpPr>
          <p:nvPr/>
        </p:nvSpPr>
        <p:spPr bwMode="auto">
          <a:xfrm>
            <a:off x="40671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9" name="Oval 59"/>
          <p:cNvSpPr>
            <a:spLocks noChangeArrowheads="1"/>
          </p:cNvSpPr>
          <p:nvPr/>
        </p:nvSpPr>
        <p:spPr bwMode="auto">
          <a:xfrm>
            <a:off x="39243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4" name="Oval 60"/>
          <p:cNvSpPr>
            <a:spLocks noChangeArrowheads="1"/>
          </p:cNvSpPr>
          <p:nvPr/>
        </p:nvSpPr>
        <p:spPr bwMode="auto">
          <a:xfrm>
            <a:off x="1881188" y="38465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5" name="Oval 61"/>
          <p:cNvSpPr>
            <a:spLocks noChangeArrowheads="1"/>
          </p:cNvSpPr>
          <p:nvPr/>
        </p:nvSpPr>
        <p:spPr bwMode="auto">
          <a:xfrm>
            <a:off x="2051050" y="42926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6" name="Oval 62"/>
          <p:cNvSpPr>
            <a:spLocks noChangeArrowheads="1"/>
          </p:cNvSpPr>
          <p:nvPr/>
        </p:nvSpPr>
        <p:spPr bwMode="auto">
          <a:xfrm>
            <a:off x="1979613" y="47847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7" name="Oval 63"/>
          <p:cNvSpPr>
            <a:spLocks noChangeArrowheads="1"/>
          </p:cNvSpPr>
          <p:nvPr/>
        </p:nvSpPr>
        <p:spPr bwMode="auto">
          <a:xfrm>
            <a:off x="349250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8" name="Oval 64"/>
          <p:cNvSpPr>
            <a:spLocks noChangeArrowheads="1"/>
          </p:cNvSpPr>
          <p:nvPr/>
        </p:nvSpPr>
        <p:spPr bwMode="auto">
          <a:xfrm>
            <a:off x="3635375" y="43656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09" name="Oval 65"/>
          <p:cNvSpPr>
            <a:spLocks noChangeArrowheads="1"/>
          </p:cNvSpPr>
          <p:nvPr/>
        </p:nvSpPr>
        <p:spPr bwMode="auto">
          <a:xfrm>
            <a:off x="370840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0" name="Oval 66"/>
          <p:cNvSpPr>
            <a:spLocks noChangeArrowheads="1"/>
          </p:cNvSpPr>
          <p:nvPr/>
        </p:nvSpPr>
        <p:spPr bwMode="auto">
          <a:xfrm>
            <a:off x="468313" y="27813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1" name="Oval 67"/>
          <p:cNvSpPr>
            <a:spLocks noChangeArrowheads="1"/>
          </p:cNvSpPr>
          <p:nvPr/>
        </p:nvSpPr>
        <p:spPr bwMode="auto">
          <a:xfrm>
            <a:off x="611188" y="32861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08" name="Oval 68"/>
          <p:cNvSpPr>
            <a:spLocks noChangeArrowheads="1"/>
          </p:cNvSpPr>
          <p:nvPr/>
        </p:nvSpPr>
        <p:spPr bwMode="auto">
          <a:xfrm>
            <a:off x="684213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3" name="Oval 69"/>
          <p:cNvSpPr>
            <a:spLocks noChangeArrowheads="1"/>
          </p:cNvSpPr>
          <p:nvPr/>
        </p:nvSpPr>
        <p:spPr bwMode="auto">
          <a:xfrm>
            <a:off x="1692275" y="29972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4" name="Oval 70"/>
          <p:cNvSpPr>
            <a:spLocks noChangeArrowheads="1"/>
          </p:cNvSpPr>
          <p:nvPr/>
        </p:nvSpPr>
        <p:spPr bwMode="auto">
          <a:xfrm>
            <a:off x="1258888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1" name="Oval 71"/>
          <p:cNvSpPr>
            <a:spLocks noChangeArrowheads="1"/>
          </p:cNvSpPr>
          <p:nvPr/>
        </p:nvSpPr>
        <p:spPr bwMode="auto">
          <a:xfrm>
            <a:off x="19081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6" name="Oval 72"/>
          <p:cNvSpPr>
            <a:spLocks noChangeArrowheads="1"/>
          </p:cNvSpPr>
          <p:nvPr/>
        </p:nvSpPr>
        <p:spPr bwMode="auto">
          <a:xfrm>
            <a:off x="3492500" y="29972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7" name="Oval 73"/>
          <p:cNvSpPr>
            <a:spLocks noChangeArrowheads="1"/>
          </p:cNvSpPr>
          <p:nvPr/>
        </p:nvSpPr>
        <p:spPr bwMode="auto">
          <a:xfrm>
            <a:off x="3635375" y="35020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4" name="Oval 74"/>
          <p:cNvSpPr>
            <a:spLocks noChangeArrowheads="1"/>
          </p:cNvSpPr>
          <p:nvPr/>
        </p:nvSpPr>
        <p:spPr bwMode="auto">
          <a:xfrm>
            <a:off x="3708400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9" name="Oval 75"/>
          <p:cNvSpPr>
            <a:spLocks noChangeArrowheads="1"/>
          </p:cNvSpPr>
          <p:nvPr/>
        </p:nvSpPr>
        <p:spPr bwMode="auto">
          <a:xfrm>
            <a:off x="2627313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0" name="Oval 76"/>
          <p:cNvSpPr>
            <a:spLocks noChangeArrowheads="1"/>
          </p:cNvSpPr>
          <p:nvPr/>
        </p:nvSpPr>
        <p:spPr bwMode="auto">
          <a:xfrm>
            <a:off x="2770188" y="364648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17" name="Oval 77"/>
          <p:cNvSpPr>
            <a:spLocks noChangeArrowheads="1"/>
          </p:cNvSpPr>
          <p:nvPr/>
        </p:nvSpPr>
        <p:spPr bwMode="auto">
          <a:xfrm>
            <a:off x="28432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2" name="Oval 78"/>
          <p:cNvSpPr>
            <a:spLocks noChangeArrowheads="1"/>
          </p:cNvSpPr>
          <p:nvPr/>
        </p:nvSpPr>
        <p:spPr bwMode="auto">
          <a:xfrm>
            <a:off x="2843213" y="285273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3" name="Oval 79"/>
          <p:cNvSpPr>
            <a:spLocks noChangeArrowheads="1"/>
          </p:cNvSpPr>
          <p:nvPr/>
        </p:nvSpPr>
        <p:spPr bwMode="auto">
          <a:xfrm>
            <a:off x="3276600" y="31416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4" name="Oval 80"/>
          <p:cNvSpPr>
            <a:spLocks noChangeArrowheads="1"/>
          </p:cNvSpPr>
          <p:nvPr/>
        </p:nvSpPr>
        <p:spPr bwMode="auto">
          <a:xfrm>
            <a:off x="3132138" y="29241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5" name="Oval 81"/>
          <p:cNvSpPr>
            <a:spLocks noChangeArrowheads="1"/>
          </p:cNvSpPr>
          <p:nvPr/>
        </p:nvSpPr>
        <p:spPr bwMode="auto">
          <a:xfrm>
            <a:off x="2339975" y="40052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6" name="Oval 82"/>
          <p:cNvSpPr>
            <a:spLocks noChangeArrowheads="1"/>
          </p:cNvSpPr>
          <p:nvPr/>
        </p:nvSpPr>
        <p:spPr bwMode="auto">
          <a:xfrm>
            <a:off x="2770188" y="44386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7" name="Oval 83"/>
          <p:cNvSpPr>
            <a:spLocks noChangeArrowheads="1"/>
          </p:cNvSpPr>
          <p:nvPr/>
        </p:nvSpPr>
        <p:spPr bwMode="auto">
          <a:xfrm>
            <a:off x="3203575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8" name="Oval 84"/>
          <p:cNvSpPr>
            <a:spLocks noChangeArrowheads="1"/>
          </p:cNvSpPr>
          <p:nvPr/>
        </p:nvSpPr>
        <p:spPr bwMode="auto">
          <a:xfrm>
            <a:off x="4284663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9" name="Oval 85"/>
          <p:cNvSpPr>
            <a:spLocks noChangeArrowheads="1"/>
          </p:cNvSpPr>
          <p:nvPr/>
        </p:nvSpPr>
        <p:spPr bwMode="auto">
          <a:xfrm>
            <a:off x="4498975" y="37179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0" name="Oval 86"/>
          <p:cNvSpPr>
            <a:spLocks noChangeArrowheads="1"/>
          </p:cNvSpPr>
          <p:nvPr/>
        </p:nvSpPr>
        <p:spPr bwMode="auto">
          <a:xfrm>
            <a:off x="4498975" y="28543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1" name="Oval 87"/>
          <p:cNvSpPr>
            <a:spLocks noChangeArrowheads="1"/>
          </p:cNvSpPr>
          <p:nvPr/>
        </p:nvSpPr>
        <p:spPr bwMode="auto">
          <a:xfrm>
            <a:off x="1187450" y="36449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2" name="Oval 88"/>
          <p:cNvSpPr>
            <a:spLocks noChangeArrowheads="1"/>
          </p:cNvSpPr>
          <p:nvPr/>
        </p:nvSpPr>
        <p:spPr bwMode="auto">
          <a:xfrm>
            <a:off x="1330325" y="41497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3" name="Oval 89"/>
          <p:cNvSpPr>
            <a:spLocks noChangeArrowheads="1"/>
          </p:cNvSpPr>
          <p:nvPr/>
        </p:nvSpPr>
        <p:spPr bwMode="auto">
          <a:xfrm>
            <a:off x="140335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4" name="Oval 90"/>
          <p:cNvSpPr>
            <a:spLocks noChangeArrowheads="1"/>
          </p:cNvSpPr>
          <p:nvPr/>
        </p:nvSpPr>
        <p:spPr bwMode="auto">
          <a:xfrm>
            <a:off x="53975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5" name="Oval 91"/>
          <p:cNvSpPr>
            <a:spLocks noChangeArrowheads="1"/>
          </p:cNvSpPr>
          <p:nvPr/>
        </p:nvSpPr>
        <p:spPr bwMode="auto">
          <a:xfrm>
            <a:off x="468313" y="42211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6" name="Oval 92"/>
          <p:cNvSpPr>
            <a:spLocks noChangeArrowheads="1"/>
          </p:cNvSpPr>
          <p:nvPr/>
        </p:nvSpPr>
        <p:spPr bwMode="auto">
          <a:xfrm>
            <a:off x="75565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7" name="Oval 93"/>
          <p:cNvSpPr>
            <a:spLocks noChangeArrowheads="1"/>
          </p:cNvSpPr>
          <p:nvPr/>
        </p:nvSpPr>
        <p:spPr bwMode="auto">
          <a:xfrm>
            <a:off x="161925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8" name="Oval 94"/>
          <p:cNvSpPr>
            <a:spLocks noChangeArrowheads="1"/>
          </p:cNvSpPr>
          <p:nvPr/>
        </p:nvSpPr>
        <p:spPr bwMode="auto">
          <a:xfrm>
            <a:off x="4500563" y="43656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39" name="Oval 95"/>
          <p:cNvSpPr>
            <a:spLocks noChangeArrowheads="1"/>
          </p:cNvSpPr>
          <p:nvPr/>
        </p:nvSpPr>
        <p:spPr bwMode="auto">
          <a:xfrm>
            <a:off x="1979613" y="40767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36" name="Oval 96"/>
          <p:cNvSpPr>
            <a:spLocks noChangeArrowheads="1"/>
          </p:cNvSpPr>
          <p:nvPr/>
        </p:nvSpPr>
        <p:spPr bwMode="auto">
          <a:xfrm>
            <a:off x="39243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41" name="Oval 97"/>
          <p:cNvSpPr>
            <a:spLocks noChangeArrowheads="1"/>
          </p:cNvSpPr>
          <p:nvPr/>
        </p:nvSpPr>
        <p:spPr bwMode="auto">
          <a:xfrm>
            <a:off x="3995738" y="40052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42" name="Oval 98"/>
          <p:cNvSpPr>
            <a:spLocks noChangeArrowheads="1"/>
          </p:cNvSpPr>
          <p:nvPr/>
        </p:nvSpPr>
        <p:spPr bwMode="auto">
          <a:xfrm>
            <a:off x="3492500" y="47974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39" name="Oval 100"/>
          <p:cNvSpPr>
            <a:spLocks noChangeArrowheads="1"/>
          </p:cNvSpPr>
          <p:nvPr/>
        </p:nvSpPr>
        <p:spPr bwMode="auto">
          <a:xfrm>
            <a:off x="471646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0" name="Oval 103"/>
          <p:cNvSpPr>
            <a:spLocks noChangeArrowheads="1"/>
          </p:cNvSpPr>
          <p:nvPr/>
        </p:nvSpPr>
        <p:spPr bwMode="auto">
          <a:xfrm>
            <a:off x="471646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1" name="Oval 106"/>
          <p:cNvSpPr>
            <a:spLocks noChangeArrowheads="1"/>
          </p:cNvSpPr>
          <p:nvPr/>
        </p:nvSpPr>
        <p:spPr bwMode="auto">
          <a:xfrm>
            <a:off x="5435600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2" name="Oval 109"/>
          <p:cNvSpPr>
            <a:spLocks noChangeArrowheads="1"/>
          </p:cNvSpPr>
          <p:nvPr/>
        </p:nvSpPr>
        <p:spPr bwMode="auto">
          <a:xfrm>
            <a:off x="5508625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3" name="Oval 112"/>
          <p:cNvSpPr>
            <a:spLocks noChangeArrowheads="1"/>
          </p:cNvSpPr>
          <p:nvPr/>
        </p:nvSpPr>
        <p:spPr bwMode="auto">
          <a:xfrm>
            <a:off x="63007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4" name="Oval 115"/>
          <p:cNvSpPr>
            <a:spLocks noChangeArrowheads="1"/>
          </p:cNvSpPr>
          <p:nvPr/>
        </p:nvSpPr>
        <p:spPr bwMode="auto">
          <a:xfrm>
            <a:off x="63007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5" name="Oval 118"/>
          <p:cNvSpPr>
            <a:spLocks noChangeArrowheads="1"/>
          </p:cNvSpPr>
          <p:nvPr/>
        </p:nvSpPr>
        <p:spPr bwMode="auto">
          <a:xfrm>
            <a:off x="71643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6" name="Oval 121"/>
          <p:cNvSpPr>
            <a:spLocks noChangeArrowheads="1"/>
          </p:cNvSpPr>
          <p:nvPr/>
        </p:nvSpPr>
        <p:spPr bwMode="auto">
          <a:xfrm>
            <a:off x="71643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7" name="Oval 124"/>
          <p:cNvSpPr>
            <a:spLocks noChangeArrowheads="1"/>
          </p:cNvSpPr>
          <p:nvPr/>
        </p:nvSpPr>
        <p:spPr bwMode="auto">
          <a:xfrm>
            <a:off x="802798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248" name="Oval 127"/>
          <p:cNvSpPr>
            <a:spLocks noChangeArrowheads="1"/>
          </p:cNvSpPr>
          <p:nvPr/>
        </p:nvSpPr>
        <p:spPr bwMode="auto">
          <a:xfrm>
            <a:off x="802798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273" name="Oval 129"/>
          <p:cNvSpPr>
            <a:spLocks noChangeArrowheads="1"/>
          </p:cNvSpPr>
          <p:nvPr/>
        </p:nvSpPr>
        <p:spPr bwMode="auto">
          <a:xfrm>
            <a:off x="5988050" y="2700338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4" name="Oval 130"/>
          <p:cNvSpPr>
            <a:spLocks noChangeArrowheads="1"/>
          </p:cNvSpPr>
          <p:nvPr/>
        </p:nvSpPr>
        <p:spPr bwMode="auto">
          <a:xfrm>
            <a:off x="6157913" y="31464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5" name="Oval 131"/>
          <p:cNvSpPr>
            <a:spLocks noChangeArrowheads="1"/>
          </p:cNvSpPr>
          <p:nvPr/>
        </p:nvSpPr>
        <p:spPr bwMode="auto">
          <a:xfrm>
            <a:off x="7815263" y="370998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6" name="Oval 132"/>
          <p:cNvSpPr>
            <a:spLocks noChangeArrowheads="1"/>
          </p:cNvSpPr>
          <p:nvPr/>
        </p:nvSpPr>
        <p:spPr bwMode="auto">
          <a:xfrm>
            <a:off x="7743825" y="27019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7" name="Oval 133"/>
          <p:cNvSpPr>
            <a:spLocks noChangeArrowheads="1"/>
          </p:cNvSpPr>
          <p:nvPr/>
        </p:nvSpPr>
        <p:spPr bwMode="auto">
          <a:xfrm>
            <a:off x="7023100" y="313531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8" name="Oval 134"/>
          <p:cNvSpPr>
            <a:spLocks noChangeArrowheads="1"/>
          </p:cNvSpPr>
          <p:nvPr/>
        </p:nvSpPr>
        <p:spPr bwMode="auto">
          <a:xfrm>
            <a:off x="6807200" y="471805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79" name="Oval 135"/>
          <p:cNvSpPr>
            <a:spLocks noChangeArrowheads="1"/>
          </p:cNvSpPr>
          <p:nvPr/>
        </p:nvSpPr>
        <p:spPr bwMode="auto">
          <a:xfrm>
            <a:off x="5222875" y="29702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0" name="Oval 136"/>
          <p:cNvSpPr>
            <a:spLocks noChangeArrowheads="1"/>
          </p:cNvSpPr>
          <p:nvPr/>
        </p:nvSpPr>
        <p:spPr bwMode="auto">
          <a:xfrm>
            <a:off x="5135563" y="475615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1" name="Oval 137"/>
          <p:cNvSpPr>
            <a:spLocks noChangeArrowheads="1"/>
          </p:cNvSpPr>
          <p:nvPr/>
        </p:nvSpPr>
        <p:spPr bwMode="auto">
          <a:xfrm>
            <a:off x="5051425" y="40417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2" name="Oval 138"/>
          <p:cNvSpPr>
            <a:spLocks noChangeArrowheads="1"/>
          </p:cNvSpPr>
          <p:nvPr/>
        </p:nvSpPr>
        <p:spPr bwMode="auto">
          <a:xfrm>
            <a:off x="6086475" y="36385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3" name="Oval 139"/>
          <p:cNvSpPr>
            <a:spLocks noChangeArrowheads="1"/>
          </p:cNvSpPr>
          <p:nvPr/>
        </p:nvSpPr>
        <p:spPr bwMode="auto">
          <a:xfrm>
            <a:off x="5222875" y="263048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4" name="Oval 140"/>
          <p:cNvSpPr>
            <a:spLocks noChangeArrowheads="1"/>
          </p:cNvSpPr>
          <p:nvPr/>
        </p:nvSpPr>
        <p:spPr bwMode="auto">
          <a:xfrm>
            <a:off x="6878638" y="39274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5" name="Oval 141"/>
          <p:cNvSpPr>
            <a:spLocks noChangeArrowheads="1"/>
          </p:cNvSpPr>
          <p:nvPr/>
        </p:nvSpPr>
        <p:spPr bwMode="auto">
          <a:xfrm>
            <a:off x="8247063" y="414178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6" name="Oval 142"/>
          <p:cNvSpPr>
            <a:spLocks noChangeArrowheads="1"/>
          </p:cNvSpPr>
          <p:nvPr/>
        </p:nvSpPr>
        <p:spPr bwMode="auto">
          <a:xfrm>
            <a:off x="7743825" y="45751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7" name="Oval 143"/>
          <p:cNvSpPr>
            <a:spLocks noChangeArrowheads="1"/>
          </p:cNvSpPr>
          <p:nvPr/>
        </p:nvSpPr>
        <p:spPr bwMode="auto">
          <a:xfrm>
            <a:off x="8102600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64" name="Oval 144"/>
          <p:cNvSpPr>
            <a:spLocks noChangeArrowheads="1"/>
          </p:cNvSpPr>
          <p:nvPr/>
        </p:nvSpPr>
        <p:spPr bwMode="auto">
          <a:xfrm>
            <a:off x="7959725" y="29178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89" name="Oval 145"/>
          <p:cNvSpPr>
            <a:spLocks noChangeArrowheads="1"/>
          </p:cNvSpPr>
          <p:nvPr/>
        </p:nvSpPr>
        <p:spPr bwMode="auto">
          <a:xfrm>
            <a:off x="5916613" y="38401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0" name="Oval 146"/>
          <p:cNvSpPr>
            <a:spLocks noChangeArrowheads="1"/>
          </p:cNvSpPr>
          <p:nvPr/>
        </p:nvSpPr>
        <p:spPr bwMode="auto">
          <a:xfrm>
            <a:off x="6086475" y="428625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1" name="Oval 147"/>
          <p:cNvSpPr>
            <a:spLocks noChangeArrowheads="1"/>
          </p:cNvSpPr>
          <p:nvPr/>
        </p:nvSpPr>
        <p:spPr bwMode="auto">
          <a:xfrm>
            <a:off x="6015038" y="47783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2" name="Oval 148"/>
          <p:cNvSpPr>
            <a:spLocks noChangeArrowheads="1"/>
          </p:cNvSpPr>
          <p:nvPr/>
        </p:nvSpPr>
        <p:spPr bwMode="auto">
          <a:xfrm>
            <a:off x="7527925" y="38544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3" name="Oval 149"/>
          <p:cNvSpPr>
            <a:spLocks noChangeArrowheads="1"/>
          </p:cNvSpPr>
          <p:nvPr/>
        </p:nvSpPr>
        <p:spPr bwMode="auto">
          <a:xfrm>
            <a:off x="7670800" y="43592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4" name="Oval 150"/>
          <p:cNvSpPr>
            <a:spLocks noChangeArrowheads="1"/>
          </p:cNvSpPr>
          <p:nvPr/>
        </p:nvSpPr>
        <p:spPr bwMode="auto">
          <a:xfrm>
            <a:off x="774382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5" name="Oval 151"/>
          <p:cNvSpPr>
            <a:spLocks noChangeArrowheads="1"/>
          </p:cNvSpPr>
          <p:nvPr/>
        </p:nvSpPr>
        <p:spPr bwMode="auto">
          <a:xfrm>
            <a:off x="78851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6" name="Oval 152"/>
          <p:cNvSpPr>
            <a:spLocks noChangeArrowheads="1"/>
          </p:cNvSpPr>
          <p:nvPr/>
        </p:nvSpPr>
        <p:spPr bwMode="auto">
          <a:xfrm>
            <a:off x="8532813" y="46529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7" name="Oval 153"/>
          <p:cNvSpPr>
            <a:spLocks noChangeArrowheads="1"/>
          </p:cNvSpPr>
          <p:nvPr/>
        </p:nvSpPr>
        <p:spPr bwMode="auto">
          <a:xfrm>
            <a:off x="4719638" y="29908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8" name="Oval 154"/>
          <p:cNvSpPr>
            <a:spLocks noChangeArrowheads="1"/>
          </p:cNvSpPr>
          <p:nvPr/>
        </p:nvSpPr>
        <p:spPr bwMode="auto">
          <a:xfrm>
            <a:off x="5727700" y="29908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99" name="Oval 155"/>
          <p:cNvSpPr>
            <a:spLocks noChangeArrowheads="1"/>
          </p:cNvSpPr>
          <p:nvPr/>
        </p:nvSpPr>
        <p:spPr bwMode="auto">
          <a:xfrm>
            <a:off x="5294313" y="33512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0" name="Oval 156"/>
          <p:cNvSpPr>
            <a:spLocks noChangeArrowheads="1"/>
          </p:cNvSpPr>
          <p:nvPr/>
        </p:nvSpPr>
        <p:spPr bwMode="auto">
          <a:xfrm>
            <a:off x="5943600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1" name="Oval 157"/>
          <p:cNvSpPr>
            <a:spLocks noChangeArrowheads="1"/>
          </p:cNvSpPr>
          <p:nvPr/>
        </p:nvSpPr>
        <p:spPr bwMode="auto">
          <a:xfrm>
            <a:off x="7527925" y="29908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2" name="Oval 158"/>
          <p:cNvSpPr>
            <a:spLocks noChangeArrowheads="1"/>
          </p:cNvSpPr>
          <p:nvPr/>
        </p:nvSpPr>
        <p:spPr bwMode="auto">
          <a:xfrm>
            <a:off x="7670800" y="34956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3" name="Oval 159"/>
          <p:cNvSpPr>
            <a:spLocks noChangeArrowheads="1"/>
          </p:cNvSpPr>
          <p:nvPr/>
        </p:nvSpPr>
        <p:spPr bwMode="auto">
          <a:xfrm>
            <a:off x="7743825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4" name="Oval 160"/>
          <p:cNvSpPr>
            <a:spLocks noChangeArrowheads="1"/>
          </p:cNvSpPr>
          <p:nvPr/>
        </p:nvSpPr>
        <p:spPr bwMode="auto">
          <a:xfrm>
            <a:off x="6662738" y="31353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5" name="Oval 161"/>
          <p:cNvSpPr>
            <a:spLocks noChangeArrowheads="1"/>
          </p:cNvSpPr>
          <p:nvPr/>
        </p:nvSpPr>
        <p:spPr bwMode="auto">
          <a:xfrm>
            <a:off x="6805613" y="364013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6" name="Oval 162"/>
          <p:cNvSpPr>
            <a:spLocks noChangeArrowheads="1"/>
          </p:cNvSpPr>
          <p:nvPr/>
        </p:nvSpPr>
        <p:spPr bwMode="auto">
          <a:xfrm>
            <a:off x="6878638" y="33512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7" name="Oval 163"/>
          <p:cNvSpPr>
            <a:spLocks noChangeArrowheads="1"/>
          </p:cNvSpPr>
          <p:nvPr/>
        </p:nvSpPr>
        <p:spPr bwMode="auto">
          <a:xfrm>
            <a:off x="6878638" y="284638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8" name="Oval 164"/>
          <p:cNvSpPr>
            <a:spLocks noChangeArrowheads="1"/>
          </p:cNvSpPr>
          <p:nvPr/>
        </p:nvSpPr>
        <p:spPr bwMode="auto">
          <a:xfrm>
            <a:off x="7312025" y="31353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09" name="Oval 165"/>
          <p:cNvSpPr>
            <a:spLocks noChangeArrowheads="1"/>
          </p:cNvSpPr>
          <p:nvPr/>
        </p:nvSpPr>
        <p:spPr bwMode="auto">
          <a:xfrm>
            <a:off x="7167563" y="29178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0" name="Oval 166"/>
          <p:cNvSpPr>
            <a:spLocks noChangeArrowheads="1"/>
          </p:cNvSpPr>
          <p:nvPr/>
        </p:nvSpPr>
        <p:spPr bwMode="auto">
          <a:xfrm>
            <a:off x="6375400" y="39989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1" name="Oval 167"/>
          <p:cNvSpPr>
            <a:spLocks noChangeArrowheads="1"/>
          </p:cNvSpPr>
          <p:nvPr/>
        </p:nvSpPr>
        <p:spPr bwMode="auto">
          <a:xfrm>
            <a:off x="6805613" y="44323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2" name="Oval 168"/>
          <p:cNvSpPr>
            <a:spLocks noChangeArrowheads="1"/>
          </p:cNvSpPr>
          <p:nvPr/>
        </p:nvSpPr>
        <p:spPr bwMode="auto">
          <a:xfrm>
            <a:off x="7239000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3" name="Oval 169"/>
          <p:cNvSpPr>
            <a:spLocks noChangeArrowheads="1"/>
          </p:cNvSpPr>
          <p:nvPr/>
        </p:nvSpPr>
        <p:spPr bwMode="auto">
          <a:xfrm>
            <a:off x="8320088" y="31353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4" name="Oval 170"/>
          <p:cNvSpPr>
            <a:spLocks noChangeArrowheads="1"/>
          </p:cNvSpPr>
          <p:nvPr/>
        </p:nvSpPr>
        <p:spPr bwMode="auto">
          <a:xfrm>
            <a:off x="8534400" y="37115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5" name="Oval 171"/>
          <p:cNvSpPr>
            <a:spLocks noChangeArrowheads="1"/>
          </p:cNvSpPr>
          <p:nvPr/>
        </p:nvSpPr>
        <p:spPr bwMode="auto">
          <a:xfrm>
            <a:off x="8534400" y="28479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6" name="Oval 172"/>
          <p:cNvSpPr>
            <a:spLocks noChangeArrowheads="1"/>
          </p:cNvSpPr>
          <p:nvPr/>
        </p:nvSpPr>
        <p:spPr bwMode="auto">
          <a:xfrm>
            <a:off x="5222875" y="36385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7" name="Oval 173"/>
          <p:cNvSpPr>
            <a:spLocks noChangeArrowheads="1"/>
          </p:cNvSpPr>
          <p:nvPr/>
        </p:nvSpPr>
        <p:spPr bwMode="auto">
          <a:xfrm>
            <a:off x="5365750" y="41433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8" name="Oval 174"/>
          <p:cNvSpPr>
            <a:spLocks noChangeArrowheads="1"/>
          </p:cNvSpPr>
          <p:nvPr/>
        </p:nvSpPr>
        <p:spPr bwMode="auto">
          <a:xfrm>
            <a:off x="5438775" y="38544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19" name="Oval 175"/>
          <p:cNvSpPr>
            <a:spLocks noChangeArrowheads="1"/>
          </p:cNvSpPr>
          <p:nvPr/>
        </p:nvSpPr>
        <p:spPr bwMode="auto">
          <a:xfrm>
            <a:off x="7019925" y="41497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0" name="Oval 176"/>
          <p:cNvSpPr>
            <a:spLocks noChangeArrowheads="1"/>
          </p:cNvSpPr>
          <p:nvPr/>
        </p:nvSpPr>
        <p:spPr bwMode="auto">
          <a:xfrm>
            <a:off x="4500563" y="40052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1" name="Oval 177"/>
          <p:cNvSpPr>
            <a:spLocks noChangeArrowheads="1"/>
          </p:cNvSpPr>
          <p:nvPr/>
        </p:nvSpPr>
        <p:spPr bwMode="auto">
          <a:xfrm>
            <a:off x="479107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2" name="Oval 178"/>
          <p:cNvSpPr>
            <a:spLocks noChangeArrowheads="1"/>
          </p:cNvSpPr>
          <p:nvPr/>
        </p:nvSpPr>
        <p:spPr bwMode="auto">
          <a:xfrm>
            <a:off x="565467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3" name="Oval 179"/>
          <p:cNvSpPr>
            <a:spLocks noChangeArrowheads="1"/>
          </p:cNvSpPr>
          <p:nvPr/>
        </p:nvSpPr>
        <p:spPr bwMode="auto">
          <a:xfrm>
            <a:off x="8535988" y="43592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4" name="Oval 180"/>
          <p:cNvSpPr>
            <a:spLocks noChangeArrowheads="1"/>
          </p:cNvSpPr>
          <p:nvPr/>
        </p:nvSpPr>
        <p:spPr bwMode="auto">
          <a:xfrm>
            <a:off x="6015038" y="40703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5" name="Oval 181"/>
          <p:cNvSpPr>
            <a:spLocks noChangeArrowheads="1"/>
          </p:cNvSpPr>
          <p:nvPr/>
        </p:nvSpPr>
        <p:spPr bwMode="auto">
          <a:xfrm>
            <a:off x="7959725" y="29178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6" name="Oval 182"/>
          <p:cNvSpPr>
            <a:spLocks noChangeArrowheads="1"/>
          </p:cNvSpPr>
          <p:nvPr/>
        </p:nvSpPr>
        <p:spPr bwMode="auto">
          <a:xfrm>
            <a:off x="8031163" y="39989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27" name="Oval 183"/>
          <p:cNvSpPr>
            <a:spLocks noChangeArrowheads="1"/>
          </p:cNvSpPr>
          <p:nvPr/>
        </p:nvSpPr>
        <p:spPr bwMode="auto">
          <a:xfrm>
            <a:off x="7527925" y="47910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04" name="Oval 185"/>
          <p:cNvSpPr>
            <a:spLocks noChangeArrowheads="1"/>
          </p:cNvSpPr>
          <p:nvPr/>
        </p:nvSpPr>
        <p:spPr bwMode="auto">
          <a:xfrm>
            <a:off x="471646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05" name="Oval 188"/>
          <p:cNvSpPr>
            <a:spLocks noChangeArrowheads="1"/>
          </p:cNvSpPr>
          <p:nvPr/>
        </p:nvSpPr>
        <p:spPr bwMode="auto">
          <a:xfrm>
            <a:off x="5435600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06" name="Oval 191"/>
          <p:cNvSpPr>
            <a:spLocks noChangeArrowheads="1"/>
          </p:cNvSpPr>
          <p:nvPr/>
        </p:nvSpPr>
        <p:spPr bwMode="auto">
          <a:xfrm>
            <a:off x="80279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07" name="Oval 194"/>
          <p:cNvSpPr>
            <a:spLocks noChangeArrowheads="1"/>
          </p:cNvSpPr>
          <p:nvPr/>
        </p:nvSpPr>
        <p:spPr bwMode="auto">
          <a:xfrm>
            <a:off x="71643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08" name="Oval 197"/>
          <p:cNvSpPr>
            <a:spLocks noChangeArrowheads="1"/>
          </p:cNvSpPr>
          <p:nvPr/>
        </p:nvSpPr>
        <p:spPr bwMode="auto">
          <a:xfrm>
            <a:off x="6300788" y="2492375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343" name="Oval 199"/>
          <p:cNvSpPr>
            <a:spLocks noChangeArrowheads="1"/>
          </p:cNvSpPr>
          <p:nvPr/>
        </p:nvSpPr>
        <p:spPr bwMode="auto">
          <a:xfrm>
            <a:off x="2168525" y="2922588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4" name="Oval 200"/>
          <p:cNvSpPr>
            <a:spLocks noChangeArrowheads="1"/>
          </p:cNvSpPr>
          <p:nvPr/>
        </p:nvSpPr>
        <p:spPr bwMode="auto">
          <a:xfrm>
            <a:off x="4500563" y="4724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5" name="Oval 201"/>
          <p:cNvSpPr>
            <a:spLocks noChangeArrowheads="1"/>
          </p:cNvSpPr>
          <p:nvPr/>
        </p:nvSpPr>
        <p:spPr bwMode="auto">
          <a:xfrm>
            <a:off x="39243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6" name="Oval 202"/>
          <p:cNvSpPr>
            <a:spLocks noChangeArrowheads="1"/>
          </p:cNvSpPr>
          <p:nvPr/>
        </p:nvSpPr>
        <p:spPr bwMode="auto">
          <a:xfrm>
            <a:off x="8748713" y="400526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7" name="Oval 203"/>
          <p:cNvSpPr>
            <a:spLocks noChangeArrowheads="1"/>
          </p:cNvSpPr>
          <p:nvPr/>
        </p:nvSpPr>
        <p:spPr bwMode="auto">
          <a:xfrm>
            <a:off x="1403350" y="31924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8" name="Oval 204"/>
          <p:cNvSpPr>
            <a:spLocks noChangeArrowheads="1"/>
          </p:cNvSpPr>
          <p:nvPr/>
        </p:nvSpPr>
        <p:spPr bwMode="auto">
          <a:xfrm>
            <a:off x="1403350" y="28527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9" name="Oval 205"/>
          <p:cNvSpPr>
            <a:spLocks noChangeArrowheads="1"/>
          </p:cNvSpPr>
          <p:nvPr/>
        </p:nvSpPr>
        <p:spPr bwMode="auto">
          <a:xfrm>
            <a:off x="8243888" y="39338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0" name="Oval 206"/>
          <p:cNvSpPr>
            <a:spLocks noChangeArrowheads="1"/>
          </p:cNvSpPr>
          <p:nvPr/>
        </p:nvSpPr>
        <p:spPr bwMode="auto">
          <a:xfrm>
            <a:off x="8675688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1" name="Oval 207"/>
          <p:cNvSpPr>
            <a:spLocks noChangeArrowheads="1"/>
          </p:cNvSpPr>
          <p:nvPr/>
        </p:nvSpPr>
        <p:spPr bwMode="auto">
          <a:xfrm>
            <a:off x="5508625" y="3068638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2" name="Oval 208"/>
          <p:cNvSpPr>
            <a:spLocks noChangeArrowheads="1"/>
          </p:cNvSpPr>
          <p:nvPr/>
        </p:nvSpPr>
        <p:spPr bwMode="auto">
          <a:xfrm>
            <a:off x="684213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3" name="Oval 209"/>
          <p:cNvSpPr>
            <a:spLocks noChangeArrowheads="1"/>
          </p:cNvSpPr>
          <p:nvPr/>
        </p:nvSpPr>
        <p:spPr bwMode="auto">
          <a:xfrm>
            <a:off x="900113" y="32131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4" name="Oval 210"/>
          <p:cNvSpPr>
            <a:spLocks noChangeArrowheads="1"/>
          </p:cNvSpPr>
          <p:nvPr/>
        </p:nvSpPr>
        <p:spPr bwMode="auto">
          <a:xfrm>
            <a:off x="19081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5" name="Oval 211"/>
          <p:cNvSpPr>
            <a:spLocks noChangeArrowheads="1"/>
          </p:cNvSpPr>
          <p:nvPr/>
        </p:nvSpPr>
        <p:spPr bwMode="auto">
          <a:xfrm>
            <a:off x="2124075" y="34290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6" name="Oval 212"/>
          <p:cNvSpPr>
            <a:spLocks noChangeArrowheads="1"/>
          </p:cNvSpPr>
          <p:nvPr/>
        </p:nvSpPr>
        <p:spPr bwMode="auto">
          <a:xfrm>
            <a:off x="3708400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7" name="Oval 213"/>
          <p:cNvSpPr>
            <a:spLocks noChangeArrowheads="1"/>
          </p:cNvSpPr>
          <p:nvPr/>
        </p:nvSpPr>
        <p:spPr bwMode="auto">
          <a:xfrm>
            <a:off x="6732588" y="40767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8" name="Oval 214"/>
          <p:cNvSpPr>
            <a:spLocks noChangeArrowheads="1"/>
          </p:cNvSpPr>
          <p:nvPr/>
        </p:nvSpPr>
        <p:spPr bwMode="auto">
          <a:xfrm>
            <a:off x="28432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9" name="Oval 215"/>
          <p:cNvSpPr>
            <a:spLocks noChangeArrowheads="1"/>
          </p:cNvSpPr>
          <p:nvPr/>
        </p:nvSpPr>
        <p:spPr bwMode="auto">
          <a:xfrm>
            <a:off x="6516688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0" name="Oval 216"/>
          <p:cNvSpPr>
            <a:spLocks noChangeArrowheads="1"/>
          </p:cNvSpPr>
          <p:nvPr/>
        </p:nvSpPr>
        <p:spPr bwMode="auto">
          <a:xfrm>
            <a:off x="3492500" y="33575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1" name="Oval 217"/>
          <p:cNvSpPr>
            <a:spLocks noChangeArrowheads="1"/>
          </p:cNvSpPr>
          <p:nvPr/>
        </p:nvSpPr>
        <p:spPr bwMode="auto">
          <a:xfrm>
            <a:off x="6877050" y="25654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2" name="Oval 218"/>
          <p:cNvSpPr>
            <a:spLocks noChangeArrowheads="1"/>
          </p:cNvSpPr>
          <p:nvPr/>
        </p:nvSpPr>
        <p:spPr bwMode="auto">
          <a:xfrm>
            <a:off x="450056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3" name="Oval 219"/>
          <p:cNvSpPr>
            <a:spLocks noChangeArrowheads="1"/>
          </p:cNvSpPr>
          <p:nvPr/>
        </p:nvSpPr>
        <p:spPr bwMode="auto">
          <a:xfrm>
            <a:off x="6156325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4" name="Oval 220"/>
          <p:cNvSpPr>
            <a:spLocks noChangeArrowheads="1"/>
          </p:cNvSpPr>
          <p:nvPr/>
        </p:nvSpPr>
        <p:spPr bwMode="auto">
          <a:xfrm>
            <a:off x="85328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5" name="Oval 221"/>
          <p:cNvSpPr>
            <a:spLocks noChangeArrowheads="1"/>
          </p:cNvSpPr>
          <p:nvPr/>
        </p:nvSpPr>
        <p:spPr bwMode="auto">
          <a:xfrm>
            <a:off x="8459788" y="25654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66" name="Oval 222"/>
          <p:cNvSpPr>
            <a:spLocks noChangeArrowheads="1"/>
          </p:cNvSpPr>
          <p:nvPr/>
        </p:nvSpPr>
        <p:spPr bwMode="auto">
          <a:xfrm>
            <a:off x="4935538" y="32067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33" name="Oval 224"/>
          <p:cNvSpPr>
            <a:spLocks noChangeArrowheads="1"/>
          </p:cNvSpPr>
          <p:nvPr/>
        </p:nvSpPr>
        <p:spPr bwMode="auto">
          <a:xfrm>
            <a:off x="68421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34" name="Oval 227"/>
          <p:cNvSpPr>
            <a:spLocks noChangeArrowheads="1"/>
          </p:cNvSpPr>
          <p:nvPr/>
        </p:nvSpPr>
        <p:spPr bwMode="auto">
          <a:xfrm>
            <a:off x="1476375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35" name="Oval 230"/>
          <p:cNvSpPr>
            <a:spLocks noChangeArrowheads="1"/>
          </p:cNvSpPr>
          <p:nvPr/>
        </p:nvSpPr>
        <p:spPr bwMode="auto">
          <a:xfrm>
            <a:off x="1476375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36" name="Oval 233"/>
          <p:cNvSpPr>
            <a:spLocks noChangeArrowheads="1"/>
          </p:cNvSpPr>
          <p:nvPr/>
        </p:nvSpPr>
        <p:spPr bwMode="auto">
          <a:xfrm>
            <a:off x="68421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37" name="Rectangle 235"/>
          <p:cNvSpPr>
            <a:spLocks noChangeArrowheads="1"/>
          </p:cNvSpPr>
          <p:nvPr/>
        </p:nvSpPr>
        <p:spPr bwMode="auto">
          <a:xfrm>
            <a:off x="-180975" y="2420938"/>
            <a:ext cx="12314238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38" name="Oval 237"/>
          <p:cNvSpPr>
            <a:spLocks noChangeArrowheads="1"/>
          </p:cNvSpPr>
          <p:nvPr/>
        </p:nvSpPr>
        <p:spPr bwMode="auto">
          <a:xfrm>
            <a:off x="90011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39" name="Oval 240"/>
          <p:cNvSpPr>
            <a:spLocks noChangeArrowheads="1"/>
          </p:cNvSpPr>
          <p:nvPr/>
        </p:nvSpPr>
        <p:spPr bwMode="auto">
          <a:xfrm>
            <a:off x="1692275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0" name="Oval 243"/>
          <p:cNvSpPr>
            <a:spLocks noChangeArrowheads="1"/>
          </p:cNvSpPr>
          <p:nvPr/>
        </p:nvSpPr>
        <p:spPr bwMode="auto">
          <a:xfrm>
            <a:off x="24844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1" name="Oval 246"/>
          <p:cNvSpPr>
            <a:spLocks noChangeArrowheads="1"/>
          </p:cNvSpPr>
          <p:nvPr/>
        </p:nvSpPr>
        <p:spPr bwMode="auto">
          <a:xfrm>
            <a:off x="33480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2" name="Oval 249"/>
          <p:cNvSpPr>
            <a:spLocks noChangeArrowheads="1"/>
          </p:cNvSpPr>
          <p:nvPr/>
        </p:nvSpPr>
        <p:spPr bwMode="auto">
          <a:xfrm>
            <a:off x="24844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3" name="Oval 252"/>
          <p:cNvSpPr>
            <a:spLocks noChangeArrowheads="1"/>
          </p:cNvSpPr>
          <p:nvPr/>
        </p:nvSpPr>
        <p:spPr bwMode="auto">
          <a:xfrm>
            <a:off x="33480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4" name="Oval 255"/>
          <p:cNvSpPr>
            <a:spLocks noChangeArrowheads="1"/>
          </p:cNvSpPr>
          <p:nvPr/>
        </p:nvSpPr>
        <p:spPr bwMode="auto">
          <a:xfrm>
            <a:off x="33480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5" name="Oval 258"/>
          <p:cNvSpPr>
            <a:spLocks noChangeArrowheads="1"/>
          </p:cNvSpPr>
          <p:nvPr/>
        </p:nvSpPr>
        <p:spPr bwMode="auto">
          <a:xfrm>
            <a:off x="24844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6" name="Oval 261"/>
          <p:cNvSpPr>
            <a:spLocks noChangeArrowheads="1"/>
          </p:cNvSpPr>
          <p:nvPr/>
        </p:nvSpPr>
        <p:spPr bwMode="auto">
          <a:xfrm>
            <a:off x="421163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7" name="Oval 264"/>
          <p:cNvSpPr>
            <a:spLocks noChangeArrowheads="1"/>
          </p:cNvSpPr>
          <p:nvPr/>
        </p:nvSpPr>
        <p:spPr bwMode="auto">
          <a:xfrm>
            <a:off x="421163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348" name="Oval 267"/>
          <p:cNvSpPr>
            <a:spLocks noChangeArrowheads="1"/>
          </p:cNvSpPr>
          <p:nvPr/>
        </p:nvSpPr>
        <p:spPr bwMode="auto">
          <a:xfrm>
            <a:off x="4211638" y="2492375"/>
            <a:ext cx="43180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413" name="Oval 269"/>
          <p:cNvSpPr>
            <a:spLocks noChangeArrowheads="1"/>
          </p:cNvSpPr>
          <p:nvPr/>
        </p:nvSpPr>
        <p:spPr bwMode="auto">
          <a:xfrm>
            <a:off x="2195513" y="27082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4" name="Oval 270"/>
          <p:cNvSpPr>
            <a:spLocks noChangeArrowheads="1"/>
          </p:cNvSpPr>
          <p:nvPr/>
        </p:nvSpPr>
        <p:spPr bwMode="auto">
          <a:xfrm>
            <a:off x="2338388" y="31527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5" name="Oval 271"/>
          <p:cNvSpPr>
            <a:spLocks noChangeArrowheads="1"/>
          </p:cNvSpPr>
          <p:nvPr/>
        </p:nvSpPr>
        <p:spPr bwMode="auto">
          <a:xfrm>
            <a:off x="3995738" y="37163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6" name="Oval 272"/>
          <p:cNvSpPr>
            <a:spLocks noChangeArrowheads="1"/>
          </p:cNvSpPr>
          <p:nvPr/>
        </p:nvSpPr>
        <p:spPr bwMode="auto">
          <a:xfrm>
            <a:off x="3924300" y="27082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7" name="Oval 273"/>
          <p:cNvSpPr>
            <a:spLocks noChangeArrowheads="1"/>
          </p:cNvSpPr>
          <p:nvPr/>
        </p:nvSpPr>
        <p:spPr bwMode="auto">
          <a:xfrm>
            <a:off x="3203575" y="314166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8" name="Oval 274"/>
          <p:cNvSpPr>
            <a:spLocks noChangeArrowheads="1"/>
          </p:cNvSpPr>
          <p:nvPr/>
        </p:nvSpPr>
        <p:spPr bwMode="auto">
          <a:xfrm>
            <a:off x="2987675" y="4724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19" name="Oval 275"/>
          <p:cNvSpPr>
            <a:spLocks noChangeArrowheads="1"/>
          </p:cNvSpPr>
          <p:nvPr/>
        </p:nvSpPr>
        <p:spPr bwMode="auto">
          <a:xfrm>
            <a:off x="1403350" y="29765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0" name="Oval 276"/>
          <p:cNvSpPr>
            <a:spLocks noChangeArrowheads="1"/>
          </p:cNvSpPr>
          <p:nvPr/>
        </p:nvSpPr>
        <p:spPr bwMode="auto">
          <a:xfrm>
            <a:off x="1316038" y="47625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1" name="Oval 277"/>
          <p:cNvSpPr>
            <a:spLocks noChangeArrowheads="1"/>
          </p:cNvSpPr>
          <p:nvPr/>
        </p:nvSpPr>
        <p:spPr bwMode="auto">
          <a:xfrm>
            <a:off x="1231900" y="40481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2" name="Oval 278"/>
          <p:cNvSpPr>
            <a:spLocks noChangeArrowheads="1"/>
          </p:cNvSpPr>
          <p:nvPr/>
        </p:nvSpPr>
        <p:spPr bwMode="auto">
          <a:xfrm>
            <a:off x="2268538" y="36449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3" name="Oval 279"/>
          <p:cNvSpPr>
            <a:spLocks noChangeArrowheads="1"/>
          </p:cNvSpPr>
          <p:nvPr/>
        </p:nvSpPr>
        <p:spPr bwMode="auto">
          <a:xfrm>
            <a:off x="1403350" y="26368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4" name="Oval 280"/>
          <p:cNvSpPr>
            <a:spLocks noChangeArrowheads="1"/>
          </p:cNvSpPr>
          <p:nvPr/>
        </p:nvSpPr>
        <p:spPr bwMode="auto">
          <a:xfrm>
            <a:off x="3017838" y="2438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5" name="Oval 281"/>
          <p:cNvSpPr>
            <a:spLocks noChangeArrowheads="1"/>
          </p:cNvSpPr>
          <p:nvPr/>
        </p:nvSpPr>
        <p:spPr bwMode="auto">
          <a:xfrm>
            <a:off x="3059113" y="39338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6" name="Oval 282"/>
          <p:cNvSpPr>
            <a:spLocks noChangeArrowheads="1"/>
          </p:cNvSpPr>
          <p:nvPr/>
        </p:nvSpPr>
        <p:spPr bwMode="auto">
          <a:xfrm>
            <a:off x="4427538" y="41481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7" name="Oval 283"/>
          <p:cNvSpPr>
            <a:spLocks noChangeArrowheads="1"/>
          </p:cNvSpPr>
          <p:nvPr/>
        </p:nvSpPr>
        <p:spPr bwMode="auto">
          <a:xfrm>
            <a:off x="3924300" y="45815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28" name="Oval 284"/>
          <p:cNvSpPr>
            <a:spLocks noChangeArrowheads="1"/>
          </p:cNvSpPr>
          <p:nvPr/>
        </p:nvSpPr>
        <p:spPr bwMode="auto">
          <a:xfrm>
            <a:off x="42830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65" name="Oval 285"/>
          <p:cNvSpPr>
            <a:spLocks noChangeArrowheads="1"/>
          </p:cNvSpPr>
          <p:nvPr/>
        </p:nvSpPr>
        <p:spPr bwMode="auto">
          <a:xfrm>
            <a:off x="41402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0" name="Oval 286"/>
          <p:cNvSpPr>
            <a:spLocks noChangeArrowheads="1"/>
          </p:cNvSpPr>
          <p:nvPr/>
        </p:nvSpPr>
        <p:spPr bwMode="auto">
          <a:xfrm>
            <a:off x="2097088" y="38465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1" name="Oval 287"/>
          <p:cNvSpPr>
            <a:spLocks noChangeArrowheads="1"/>
          </p:cNvSpPr>
          <p:nvPr/>
        </p:nvSpPr>
        <p:spPr bwMode="auto">
          <a:xfrm>
            <a:off x="2266950" y="42926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2" name="Oval 288"/>
          <p:cNvSpPr>
            <a:spLocks noChangeArrowheads="1"/>
          </p:cNvSpPr>
          <p:nvPr/>
        </p:nvSpPr>
        <p:spPr bwMode="auto">
          <a:xfrm>
            <a:off x="2195513" y="47847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3" name="Oval 289"/>
          <p:cNvSpPr>
            <a:spLocks noChangeArrowheads="1"/>
          </p:cNvSpPr>
          <p:nvPr/>
        </p:nvSpPr>
        <p:spPr bwMode="auto">
          <a:xfrm>
            <a:off x="370840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4" name="Oval 290"/>
          <p:cNvSpPr>
            <a:spLocks noChangeArrowheads="1"/>
          </p:cNvSpPr>
          <p:nvPr/>
        </p:nvSpPr>
        <p:spPr bwMode="auto">
          <a:xfrm>
            <a:off x="3851275" y="43656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5" name="Oval 291"/>
          <p:cNvSpPr>
            <a:spLocks noChangeArrowheads="1"/>
          </p:cNvSpPr>
          <p:nvPr/>
        </p:nvSpPr>
        <p:spPr bwMode="auto">
          <a:xfrm>
            <a:off x="392430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6" name="Oval 292"/>
          <p:cNvSpPr>
            <a:spLocks noChangeArrowheads="1"/>
          </p:cNvSpPr>
          <p:nvPr/>
        </p:nvSpPr>
        <p:spPr bwMode="auto">
          <a:xfrm>
            <a:off x="684213" y="27813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7" name="Oval 293"/>
          <p:cNvSpPr>
            <a:spLocks noChangeArrowheads="1"/>
          </p:cNvSpPr>
          <p:nvPr/>
        </p:nvSpPr>
        <p:spPr bwMode="auto">
          <a:xfrm>
            <a:off x="827088" y="32861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4" name="Oval 294"/>
          <p:cNvSpPr>
            <a:spLocks noChangeArrowheads="1"/>
          </p:cNvSpPr>
          <p:nvPr/>
        </p:nvSpPr>
        <p:spPr bwMode="auto">
          <a:xfrm>
            <a:off x="900113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39" name="Oval 295"/>
          <p:cNvSpPr>
            <a:spLocks noChangeArrowheads="1"/>
          </p:cNvSpPr>
          <p:nvPr/>
        </p:nvSpPr>
        <p:spPr bwMode="auto">
          <a:xfrm>
            <a:off x="1908175" y="29972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0" name="Oval 296"/>
          <p:cNvSpPr>
            <a:spLocks noChangeArrowheads="1"/>
          </p:cNvSpPr>
          <p:nvPr/>
        </p:nvSpPr>
        <p:spPr bwMode="auto">
          <a:xfrm>
            <a:off x="1474788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7" name="Oval 297"/>
          <p:cNvSpPr>
            <a:spLocks noChangeArrowheads="1"/>
          </p:cNvSpPr>
          <p:nvPr/>
        </p:nvSpPr>
        <p:spPr bwMode="auto">
          <a:xfrm>
            <a:off x="21240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2" name="Oval 298"/>
          <p:cNvSpPr>
            <a:spLocks noChangeArrowheads="1"/>
          </p:cNvSpPr>
          <p:nvPr/>
        </p:nvSpPr>
        <p:spPr bwMode="auto">
          <a:xfrm>
            <a:off x="3708400" y="29972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3" name="Oval 299"/>
          <p:cNvSpPr>
            <a:spLocks noChangeArrowheads="1"/>
          </p:cNvSpPr>
          <p:nvPr/>
        </p:nvSpPr>
        <p:spPr bwMode="auto">
          <a:xfrm>
            <a:off x="3851275" y="35020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80" name="Oval 300"/>
          <p:cNvSpPr>
            <a:spLocks noChangeArrowheads="1"/>
          </p:cNvSpPr>
          <p:nvPr/>
        </p:nvSpPr>
        <p:spPr bwMode="auto">
          <a:xfrm>
            <a:off x="3924300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5" name="Oval 301"/>
          <p:cNvSpPr>
            <a:spLocks noChangeArrowheads="1"/>
          </p:cNvSpPr>
          <p:nvPr/>
        </p:nvSpPr>
        <p:spPr bwMode="auto">
          <a:xfrm>
            <a:off x="2843213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6" name="Oval 302"/>
          <p:cNvSpPr>
            <a:spLocks noChangeArrowheads="1"/>
          </p:cNvSpPr>
          <p:nvPr/>
        </p:nvSpPr>
        <p:spPr bwMode="auto">
          <a:xfrm>
            <a:off x="2986088" y="364648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83" name="Oval 303"/>
          <p:cNvSpPr>
            <a:spLocks noChangeArrowheads="1"/>
          </p:cNvSpPr>
          <p:nvPr/>
        </p:nvSpPr>
        <p:spPr bwMode="auto">
          <a:xfrm>
            <a:off x="30591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8" name="Oval 304"/>
          <p:cNvSpPr>
            <a:spLocks noChangeArrowheads="1"/>
          </p:cNvSpPr>
          <p:nvPr/>
        </p:nvSpPr>
        <p:spPr bwMode="auto">
          <a:xfrm>
            <a:off x="3059113" y="285273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49" name="Oval 305"/>
          <p:cNvSpPr>
            <a:spLocks noChangeArrowheads="1"/>
          </p:cNvSpPr>
          <p:nvPr/>
        </p:nvSpPr>
        <p:spPr bwMode="auto">
          <a:xfrm>
            <a:off x="3492500" y="31416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0" name="Oval 306"/>
          <p:cNvSpPr>
            <a:spLocks noChangeArrowheads="1"/>
          </p:cNvSpPr>
          <p:nvPr/>
        </p:nvSpPr>
        <p:spPr bwMode="auto">
          <a:xfrm>
            <a:off x="3348038" y="29241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" name="Oval 307"/>
          <p:cNvSpPr>
            <a:spLocks noChangeArrowheads="1"/>
          </p:cNvSpPr>
          <p:nvPr/>
        </p:nvSpPr>
        <p:spPr bwMode="auto">
          <a:xfrm>
            <a:off x="2555875" y="40052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2" name="Oval 308"/>
          <p:cNvSpPr>
            <a:spLocks noChangeArrowheads="1"/>
          </p:cNvSpPr>
          <p:nvPr/>
        </p:nvSpPr>
        <p:spPr bwMode="auto">
          <a:xfrm>
            <a:off x="2986088" y="44386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3" name="Oval 309"/>
          <p:cNvSpPr>
            <a:spLocks noChangeArrowheads="1"/>
          </p:cNvSpPr>
          <p:nvPr/>
        </p:nvSpPr>
        <p:spPr bwMode="auto">
          <a:xfrm>
            <a:off x="3419475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4" name="Oval 310"/>
          <p:cNvSpPr>
            <a:spLocks noChangeArrowheads="1"/>
          </p:cNvSpPr>
          <p:nvPr/>
        </p:nvSpPr>
        <p:spPr bwMode="auto">
          <a:xfrm>
            <a:off x="4500563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5" name="Oval 311"/>
          <p:cNvSpPr>
            <a:spLocks noChangeArrowheads="1"/>
          </p:cNvSpPr>
          <p:nvPr/>
        </p:nvSpPr>
        <p:spPr bwMode="auto">
          <a:xfrm>
            <a:off x="4714875" y="37179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6" name="Oval 312"/>
          <p:cNvSpPr>
            <a:spLocks noChangeArrowheads="1"/>
          </p:cNvSpPr>
          <p:nvPr/>
        </p:nvSpPr>
        <p:spPr bwMode="auto">
          <a:xfrm>
            <a:off x="4714875" y="28543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7" name="Oval 313"/>
          <p:cNvSpPr>
            <a:spLocks noChangeArrowheads="1"/>
          </p:cNvSpPr>
          <p:nvPr/>
        </p:nvSpPr>
        <p:spPr bwMode="auto">
          <a:xfrm>
            <a:off x="1403350" y="36449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8" name="Oval 314"/>
          <p:cNvSpPr>
            <a:spLocks noChangeArrowheads="1"/>
          </p:cNvSpPr>
          <p:nvPr/>
        </p:nvSpPr>
        <p:spPr bwMode="auto">
          <a:xfrm>
            <a:off x="1546225" y="41497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9" name="Oval 315"/>
          <p:cNvSpPr>
            <a:spLocks noChangeArrowheads="1"/>
          </p:cNvSpPr>
          <p:nvPr/>
        </p:nvSpPr>
        <p:spPr bwMode="auto">
          <a:xfrm>
            <a:off x="161925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0" name="Oval 316"/>
          <p:cNvSpPr>
            <a:spLocks noChangeArrowheads="1"/>
          </p:cNvSpPr>
          <p:nvPr/>
        </p:nvSpPr>
        <p:spPr bwMode="auto">
          <a:xfrm>
            <a:off x="755650" y="38608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1" name="Oval 317"/>
          <p:cNvSpPr>
            <a:spLocks noChangeArrowheads="1"/>
          </p:cNvSpPr>
          <p:nvPr/>
        </p:nvSpPr>
        <p:spPr bwMode="auto">
          <a:xfrm>
            <a:off x="684213" y="42211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2" name="Oval 318"/>
          <p:cNvSpPr>
            <a:spLocks noChangeArrowheads="1"/>
          </p:cNvSpPr>
          <p:nvPr/>
        </p:nvSpPr>
        <p:spPr bwMode="auto">
          <a:xfrm>
            <a:off x="97155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3" name="Oval 319"/>
          <p:cNvSpPr>
            <a:spLocks noChangeArrowheads="1"/>
          </p:cNvSpPr>
          <p:nvPr/>
        </p:nvSpPr>
        <p:spPr bwMode="auto">
          <a:xfrm>
            <a:off x="1835150" y="40767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4" name="Oval 320"/>
          <p:cNvSpPr>
            <a:spLocks noChangeArrowheads="1"/>
          </p:cNvSpPr>
          <p:nvPr/>
        </p:nvSpPr>
        <p:spPr bwMode="auto">
          <a:xfrm>
            <a:off x="4716463" y="43656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5" name="Oval 321"/>
          <p:cNvSpPr>
            <a:spLocks noChangeArrowheads="1"/>
          </p:cNvSpPr>
          <p:nvPr/>
        </p:nvSpPr>
        <p:spPr bwMode="auto">
          <a:xfrm>
            <a:off x="2195513" y="40767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02" name="Oval 322"/>
          <p:cNvSpPr>
            <a:spLocks noChangeArrowheads="1"/>
          </p:cNvSpPr>
          <p:nvPr/>
        </p:nvSpPr>
        <p:spPr bwMode="auto">
          <a:xfrm>
            <a:off x="41402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7" name="Oval 323"/>
          <p:cNvSpPr>
            <a:spLocks noChangeArrowheads="1"/>
          </p:cNvSpPr>
          <p:nvPr/>
        </p:nvSpPr>
        <p:spPr bwMode="auto">
          <a:xfrm>
            <a:off x="4211638" y="40052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68" name="Oval 324"/>
          <p:cNvSpPr>
            <a:spLocks noChangeArrowheads="1"/>
          </p:cNvSpPr>
          <p:nvPr/>
        </p:nvSpPr>
        <p:spPr bwMode="auto">
          <a:xfrm>
            <a:off x="3708400" y="47974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05" name="Oval 326"/>
          <p:cNvSpPr>
            <a:spLocks noChangeArrowheads="1"/>
          </p:cNvSpPr>
          <p:nvPr/>
        </p:nvSpPr>
        <p:spPr bwMode="auto">
          <a:xfrm>
            <a:off x="493236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06" name="Oval 329"/>
          <p:cNvSpPr>
            <a:spLocks noChangeArrowheads="1"/>
          </p:cNvSpPr>
          <p:nvPr/>
        </p:nvSpPr>
        <p:spPr bwMode="auto">
          <a:xfrm>
            <a:off x="493236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07" name="Oval 332"/>
          <p:cNvSpPr>
            <a:spLocks noChangeArrowheads="1"/>
          </p:cNvSpPr>
          <p:nvPr/>
        </p:nvSpPr>
        <p:spPr bwMode="auto">
          <a:xfrm>
            <a:off x="5651500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08" name="Oval 335"/>
          <p:cNvSpPr>
            <a:spLocks noChangeArrowheads="1"/>
          </p:cNvSpPr>
          <p:nvPr/>
        </p:nvSpPr>
        <p:spPr bwMode="auto">
          <a:xfrm>
            <a:off x="5724525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09" name="Oval 338"/>
          <p:cNvSpPr>
            <a:spLocks noChangeArrowheads="1"/>
          </p:cNvSpPr>
          <p:nvPr/>
        </p:nvSpPr>
        <p:spPr bwMode="auto">
          <a:xfrm>
            <a:off x="65166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10" name="Oval 341"/>
          <p:cNvSpPr>
            <a:spLocks noChangeArrowheads="1"/>
          </p:cNvSpPr>
          <p:nvPr/>
        </p:nvSpPr>
        <p:spPr bwMode="auto">
          <a:xfrm>
            <a:off x="65166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11" name="Oval 344"/>
          <p:cNvSpPr>
            <a:spLocks noChangeArrowheads="1"/>
          </p:cNvSpPr>
          <p:nvPr/>
        </p:nvSpPr>
        <p:spPr bwMode="auto">
          <a:xfrm>
            <a:off x="73802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12" name="Oval 347"/>
          <p:cNvSpPr>
            <a:spLocks noChangeArrowheads="1"/>
          </p:cNvSpPr>
          <p:nvPr/>
        </p:nvSpPr>
        <p:spPr bwMode="auto">
          <a:xfrm>
            <a:off x="73802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13" name="Oval 350"/>
          <p:cNvSpPr>
            <a:spLocks noChangeArrowheads="1"/>
          </p:cNvSpPr>
          <p:nvPr/>
        </p:nvSpPr>
        <p:spPr bwMode="auto">
          <a:xfrm>
            <a:off x="824388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14" name="Oval 353"/>
          <p:cNvSpPr>
            <a:spLocks noChangeArrowheads="1"/>
          </p:cNvSpPr>
          <p:nvPr/>
        </p:nvSpPr>
        <p:spPr bwMode="auto">
          <a:xfrm>
            <a:off x="824388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499" name="Oval 355"/>
          <p:cNvSpPr>
            <a:spLocks noChangeArrowheads="1"/>
          </p:cNvSpPr>
          <p:nvPr/>
        </p:nvSpPr>
        <p:spPr bwMode="auto">
          <a:xfrm>
            <a:off x="6227763" y="27082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0" name="Oval 356"/>
          <p:cNvSpPr>
            <a:spLocks noChangeArrowheads="1"/>
          </p:cNvSpPr>
          <p:nvPr/>
        </p:nvSpPr>
        <p:spPr bwMode="auto">
          <a:xfrm>
            <a:off x="6373813" y="31464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1" name="Oval 357"/>
          <p:cNvSpPr>
            <a:spLocks noChangeArrowheads="1"/>
          </p:cNvSpPr>
          <p:nvPr/>
        </p:nvSpPr>
        <p:spPr bwMode="auto">
          <a:xfrm>
            <a:off x="8031163" y="370998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2" name="Oval 358"/>
          <p:cNvSpPr>
            <a:spLocks noChangeArrowheads="1"/>
          </p:cNvSpPr>
          <p:nvPr/>
        </p:nvSpPr>
        <p:spPr bwMode="auto">
          <a:xfrm>
            <a:off x="7959725" y="27019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3" name="Oval 359"/>
          <p:cNvSpPr>
            <a:spLocks noChangeArrowheads="1"/>
          </p:cNvSpPr>
          <p:nvPr/>
        </p:nvSpPr>
        <p:spPr bwMode="auto">
          <a:xfrm>
            <a:off x="7239000" y="313531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4" name="Oval 360"/>
          <p:cNvSpPr>
            <a:spLocks noChangeArrowheads="1"/>
          </p:cNvSpPr>
          <p:nvPr/>
        </p:nvSpPr>
        <p:spPr bwMode="auto">
          <a:xfrm>
            <a:off x="7023100" y="471805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5" name="Oval 361"/>
          <p:cNvSpPr>
            <a:spLocks noChangeArrowheads="1"/>
          </p:cNvSpPr>
          <p:nvPr/>
        </p:nvSpPr>
        <p:spPr bwMode="auto">
          <a:xfrm>
            <a:off x="5438775" y="29702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6" name="Oval 362"/>
          <p:cNvSpPr>
            <a:spLocks noChangeArrowheads="1"/>
          </p:cNvSpPr>
          <p:nvPr/>
        </p:nvSpPr>
        <p:spPr bwMode="auto">
          <a:xfrm>
            <a:off x="5364163" y="4724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7" name="Oval 363"/>
          <p:cNvSpPr>
            <a:spLocks noChangeArrowheads="1"/>
          </p:cNvSpPr>
          <p:nvPr/>
        </p:nvSpPr>
        <p:spPr bwMode="auto">
          <a:xfrm>
            <a:off x="5267325" y="40417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8" name="Oval 364"/>
          <p:cNvSpPr>
            <a:spLocks noChangeArrowheads="1"/>
          </p:cNvSpPr>
          <p:nvPr/>
        </p:nvSpPr>
        <p:spPr bwMode="auto">
          <a:xfrm>
            <a:off x="6302375" y="36385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09" name="Oval 365"/>
          <p:cNvSpPr>
            <a:spLocks noChangeArrowheads="1"/>
          </p:cNvSpPr>
          <p:nvPr/>
        </p:nvSpPr>
        <p:spPr bwMode="auto">
          <a:xfrm>
            <a:off x="5435600" y="26368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0" name="Oval 366"/>
          <p:cNvSpPr>
            <a:spLocks noChangeArrowheads="1"/>
          </p:cNvSpPr>
          <p:nvPr/>
        </p:nvSpPr>
        <p:spPr bwMode="auto">
          <a:xfrm>
            <a:off x="7094538" y="39274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1" name="Oval 367"/>
          <p:cNvSpPr>
            <a:spLocks noChangeArrowheads="1"/>
          </p:cNvSpPr>
          <p:nvPr/>
        </p:nvSpPr>
        <p:spPr bwMode="auto">
          <a:xfrm>
            <a:off x="8462963" y="414178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2" name="Oval 368"/>
          <p:cNvSpPr>
            <a:spLocks noChangeArrowheads="1"/>
          </p:cNvSpPr>
          <p:nvPr/>
        </p:nvSpPr>
        <p:spPr bwMode="auto">
          <a:xfrm>
            <a:off x="7959725" y="457517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3" name="Oval 369"/>
          <p:cNvSpPr>
            <a:spLocks noChangeArrowheads="1"/>
          </p:cNvSpPr>
          <p:nvPr/>
        </p:nvSpPr>
        <p:spPr bwMode="auto">
          <a:xfrm>
            <a:off x="8318500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30" name="Oval 370"/>
          <p:cNvSpPr>
            <a:spLocks noChangeArrowheads="1"/>
          </p:cNvSpPr>
          <p:nvPr/>
        </p:nvSpPr>
        <p:spPr bwMode="auto">
          <a:xfrm>
            <a:off x="8175625" y="29178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5" name="Oval 371"/>
          <p:cNvSpPr>
            <a:spLocks noChangeArrowheads="1"/>
          </p:cNvSpPr>
          <p:nvPr/>
        </p:nvSpPr>
        <p:spPr bwMode="auto">
          <a:xfrm>
            <a:off x="6132513" y="38401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6" name="Oval 372"/>
          <p:cNvSpPr>
            <a:spLocks noChangeArrowheads="1"/>
          </p:cNvSpPr>
          <p:nvPr/>
        </p:nvSpPr>
        <p:spPr bwMode="auto">
          <a:xfrm>
            <a:off x="6302375" y="428625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7" name="Oval 373"/>
          <p:cNvSpPr>
            <a:spLocks noChangeArrowheads="1"/>
          </p:cNvSpPr>
          <p:nvPr/>
        </p:nvSpPr>
        <p:spPr bwMode="auto">
          <a:xfrm>
            <a:off x="6230938" y="47783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8" name="Oval 374"/>
          <p:cNvSpPr>
            <a:spLocks noChangeArrowheads="1"/>
          </p:cNvSpPr>
          <p:nvPr/>
        </p:nvSpPr>
        <p:spPr bwMode="auto">
          <a:xfrm>
            <a:off x="7743825" y="38544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19" name="Oval 375"/>
          <p:cNvSpPr>
            <a:spLocks noChangeArrowheads="1"/>
          </p:cNvSpPr>
          <p:nvPr/>
        </p:nvSpPr>
        <p:spPr bwMode="auto">
          <a:xfrm>
            <a:off x="7886700" y="43592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0" name="Oval 376"/>
          <p:cNvSpPr>
            <a:spLocks noChangeArrowheads="1"/>
          </p:cNvSpPr>
          <p:nvPr/>
        </p:nvSpPr>
        <p:spPr bwMode="auto">
          <a:xfrm>
            <a:off x="795972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1" name="Oval 377"/>
          <p:cNvSpPr>
            <a:spLocks noChangeArrowheads="1"/>
          </p:cNvSpPr>
          <p:nvPr/>
        </p:nvSpPr>
        <p:spPr bwMode="auto">
          <a:xfrm>
            <a:off x="81010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2" name="Oval 378"/>
          <p:cNvSpPr>
            <a:spLocks noChangeArrowheads="1"/>
          </p:cNvSpPr>
          <p:nvPr/>
        </p:nvSpPr>
        <p:spPr bwMode="auto">
          <a:xfrm>
            <a:off x="8748713" y="46529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3" name="Oval 379"/>
          <p:cNvSpPr>
            <a:spLocks noChangeArrowheads="1"/>
          </p:cNvSpPr>
          <p:nvPr/>
        </p:nvSpPr>
        <p:spPr bwMode="auto">
          <a:xfrm>
            <a:off x="4935538" y="29908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4" name="Oval 380"/>
          <p:cNvSpPr>
            <a:spLocks noChangeArrowheads="1"/>
          </p:cNvSpPr>
          <p:nvPr/>
        </p:nvSpPr>
        <p:spPr bwMode="auto">
          <a:xfrm>
            <a:off x="5943600" y="29908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5" name="Oval 381"/>
          <p:cNvSpPr>
            <a:spLocks noChangeArrowheads="1"/>
          </p:cNvSpPr>
          <p:nvPr/>
        </p:nvSpPr>
        <p:spPr bwMode="auto">
          <a:xfrm>
            <a:off x="5510213" y="33512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6" name="Oval 382"/>
          <p:cNvSpPr>
            <a:spLocks noChangeArrowheads="1"/>
          </p:cNvSpPr>
          <p:nvPr/>
        </p:nvSpPr>
        <p:spPr bwMode="auto">
          <a:xfrm>
            <a:off x="6159500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7" name="Oval 383"/>
          <p:cNvSpPr>
            <a:spLocks noChangeArrowheads="1"/>
          </p:cNvSpPr>
          <p:nvPr/>
        </p:nvSpPr>
        <p:spPr bwMode="auto">
          <a:xfrm>
            <a:off x="7743825" y="29908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8" name="Oval 384"/>
          <p:cNvSpPr>
            <a:spLocks noChangeArrowheads="1"/>
          </p:cNvSpPr>
          <p:nvPr/>
        </p:nvSpPr>
        <p:spPr bwMode="auto">
          <a:xfrm>
            <a:off x="7885113" y="350043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29" name="Oval 385"/>
          <p:cNvSpPr>
            <a:spLocks noChangeArrowheads="1"/>
          </p:cNvSpPr>
          <p:nvPr/>
        </p:nvSpPr>
        <p:spPr bwMode="auto">
          <a:xfrm>
            <a:off x="7959725" y="32067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0" name="Oval 386"/>
          <p:cNvSpPr>
            <a:spLocks noChangeArrowheads="1"/>
          </p:cNvSpPr>
          <p:nvPr/>
        </p:nvSpPr>
        <p:spPr bwMode="auto">
          <a:xfrm>
            <a:off x="6878638" y="31353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1" name="Oval 387"/>
          <p:cNvSpPr>
            <a:spLocks noChangeArrowheads="1"/>
          </p:cNvSpPr>
          <p:nvPr/>
        </p:nvSpPr>
        <p:spPr bwMode="auto">
          <a:xfrm>
            <a:off x="7021513" y="364013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2" name="Oval 388"/>
          <p:cNvSpPr>
            <a:spLocks noChangeArrowheads="1"/>
          </p:cNvSpPr>
          <p:nvPr/>
        </p:nvSpPr>
        <p:spPr bwMode="auto">
          <a:xfrm>
            <a:off x="7094538" y="33512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3" name="Oval 389"/>
          <p:cNvSpPr>
            <a:spLocks noChangeArrowheads="1"/>
          </p:cNvSpPr>
          <p:nvPr/>
        </p:nvSpPr>
        <p:spPr bwMode="auto">
          <a:xfrm>
            <a:off x="7094538" y="2846388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4" name="Oval 390"/>
          <p:cNvSpPr>
            <a:spLocks noChangeArrowheads="1"/>
          </p:cNvSpPr>
          <p:nvPr/>
        </p:nvSpPr>
        <p:spPr bwMode="auto">
          <a:xfrm>
            <a:off x="7527925" y="31353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5" name="Oval 391"/>
          <p:cNvSpPr>
            <a:spLocks noChangeArrowheads="1"/>
          </p:cNvSpPr>
          <p:nvPr/>
        </p:nvSpPr>
        <p:spPr bwMode="auto">
          <a:xfrm>
            <a:off x="7383463" y="291782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6" name="Oval 392"/>
          <p:cNvSpPr>
            <a:spLocks noChangeArrowheads="1"/>
          </p:cNvSpPr>
          <p:nvPr/>
        </p:nvSpPr>
        <p:spPr bwMode="auto">
          <a:xfrm>
            <a:off x="6591300" y="399891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7" name="Oval 393"/>
          <p:cNvSpPr>
            <a:spLocks noChangeArrowheads="1"/>
          </p:cNvSpPr>
          <p:nvPr/>
        </p:nvSpPr>
        <p:spPr bwMode="auto">
          <a:xfrm>
            <a:off x="7021513" y="44323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8" name="Oval 394"/>
          <p:cNvSpPr>
            <a:spLocks noChangeArrowheads="1"/>
          </p:cNvSpPr>
          <p:nvPr/>
        </p:nvSpPr>
        <p:spPr bwMode="auto">
          <a:xfrm>
            <a:off x="7454900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39" name="Oval 395"/>
          <p:cNvSpPr>
            <a:spLocks noChangeArrowheads="1"/>
          </p:cNvSpPr>
          <p:nvPr/>
        </p:nvSpPr>
        <p:spPr bwMode="auto">
          <a:xfrm>
            <a:off x="8535988" y="31353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0" name="Oval 396"/>
          <p:cNvSpPr>
            <a:spLocks noChangeArrowheads="1"/>
          </p:cNvSpPr>
          <p:nvPr/>
        </p:nvSpPr>
        <p:spPr bwMode="auto">
          <a:xfrm>
            <a:off x="8750300" y="37115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1" name="Oval 397"/>
          <p:cNvSpPr>
            <a:spLocks noChangeArrowheads="1"/>
          </p:cNvSpPr>
          <p:nvPr/>
        </p:nvSpPr>
        <p:spPr bwMode="auto">
          <a:xfrm>
            <a:off x="8750300" y="28479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2" name="Oval 398"/>
          <p:cNvSpPr>
            <a:spLocks noChangeArrowheads="1"/>
          </p:cNvSpPr>
          <p:nvPr/>
        </p:nvSpPr>
        <p:spPr bwMode="auto">
          <a:xfrm>
            <a:off x="5438775" y="36385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3" name="Oval 399"/>
          <p:cNvSpPr>
            <a:spLocks noChangeArrowheads="1"/>
          </p:cNvSpPr>
          <p:nvPr/>
        </p:nvSpPr>
        <p:spPr bwMode="auto">
          <a:xfrm>
            <a:off x="5581650" y="41433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4" name="Oval 400"/>
          <p:cNvSpPr>
            <a:spLocks noChangeArrowheads="1"/>
          </p:cNvSpPr>
          <p:nvPr/>
        </p:nvSpPr>
        <p:spPr bwMode="auto">
          <a:xfrm>
            <a:off x="5654675" y="38544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5" name="Oval 401"/>
          <p:cNvSpPr>
            <a:spLocks noChangeArrowheads="1"/>
          </p:cNvSpPr>
          <p:nvPr/>
        </p:nvSpPr>
        <p:spPr bwMode="auto">
          <a:xfrm>
            <a:off x="7235825" y="41497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6" name="Oval 402"/>
          <p:cNvSpPr>
            <a:spLocks noChangeArrowheads="1"/>
          </p:cNvSpPr>
          <p:nvPr/>
        </p:nvSpPr>
        <p:spPr bwMode="auto">
          <a:xfrm>
            <a:off x="4716463" y="40052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7" name="Oval 403"/>
          <p:cNvSpPr>
            <a:spLocks noChangeArrowheads="1"/>
          </p:cNvSpPr>
          <p:nvPr/>
        </p:nvSpPr>
        <p:spPr bwMode="auto">
          <a:xfrm>
            <a:off x="500697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8" name="Oval 404"/>
          <p:cNvSpPr>
            <a:spLocks noChangeArrowheads="1"/>
          </p:cNvSpPr>
          <p:nvPr/>
        </p:nvSpPr>
        <p:spPr bwMode="auto">
          <a:xfrm>
            <a:off x="5870575" y="407035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49" name="Oval 405"/>
          <p:cNvSpPr>
            <a:spLocks noChangeArrowheads="1"/>
          </p:cNvSpPr>
          <p:nvPr/>
        </p:nvSpPr>
        <p:spPr bwMode="auto">
          <a:xfrm>
            <a:off x="8751888" y="4359275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0" name="Oval 406"/>
          <p:cNvSpPr>
            <a:spLocks noChangeArrowheads="1"/>
          </p:cNvSpPr>
          <p:nvPr/>
        </p:nvSpPr>
        <p:spPr bwMode="auto">
          <a:xfrm>
            <a:off x="6230938" y="40703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1" name="Oval 407"/>
          <p:cNvSpPr>
            <a:spLocks noChangeArrowheads="1"/>
          </p:cNvSpPr>
          <p:nvPr/>
        </p:nvSpPr>
        <p:spPr bwMode="auto">
          <a:xfrm>
            <a:off x="8175625" y="291782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2" name="Oval 408"/>
          <p:cNvSpPr>
            <a:spLocks noChangeArrowheads="1"/>
          </p:cNvSpPr>
          <p:nvPr/>
        </p:nvSpPr>
        <p:spPr bwMode="auto">
          <a:xfrm>
            <a:off x="8247063" y="399891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3" name="Oval 409"/>
          <p:cNvSpPr>
            <a:spLocks noChangeArrowheads="1"/>
          </p:cNvSpPr>
          <p:nvPr/>
        </p:nvSpPr>
        <p:spPr bwMode="auto">
          <a:xfrm>
            <a:off x="7743825" y="47910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0" name="Oval 411"/>
          <p:cNvSpPr>
            <a:spLocks noChangeArrowheads="1"/>
          </p:cNvSpPr>
          <p:nvPr/>
        </p:nvSpPr>
        <p:spPr bwMode="auto">
          <a:xfrm>
            <a:off x="493236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71" name="Oval 414"/>
          <p:cNvSpPr>
            <a:spLocks noChangeArrowheads="1"/>
          </p:cNvSpPr>
          <p:nvPr/>
        </p:nvSpPr>
        <p:spPr bwMode="auto">
          <a:xfrm>
            <a:off x="5651500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72" name="Oval 417"/>
          <p:cNvSpPr>
            <a:spLocks noChangeArrowheads="1"/>
          </p:cNvSpPr>
          <p:nvPr/>
        </p:nvSpPr>
        <p:spPr bwMode="auto">
          <a:xfrm>
            <a:off x="82438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73" name="Oval 420"/>
          <p:cNvSpPr>
            <a:spLocks noChangeArrowheads="1"/>
          </p:cNvSpPr>
          <p:nvPr/>
        </p:nvSpPr>
        <p:spPr bwMode="auto">
          <a:xfrm>
            <a:off x="73802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74" name="Oval 423"/>
          <p:cNvSpPr>
            <a:spLocks noChangeArrowheads="1"/>
          </p:cNvSpPr>
          <p:nvPr/>
        </p:nvSpPr>
        <p:spPr bwMode="auto">
          <a:xfrm>
            <a:off x="6516688" y="2492375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569" name="Oval 425"/>
          <p:cNvSpPr>
            <a:spLocks noChangeArrowheads="1"/>
          </p:cNvSpPr>
          <p:nvPr/>
        </p:nvSpPr>
        <p:spPr bwMode="auto">
          <a:xfrm>
            <a:off x="2384425" y="2922588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0" name="Oval 426"/>
          <p:cNvSpPr>
            <a:spLocks noChangeArrowheads="1"/>
          </p:cNvSpPr>
          <p:nvPr/>
        </p:nvSpPr>
        <p:spPr bwMode="auto">
          <a:xfrm>
            <a:off x="4716463" y="4724400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1" name="Oval 427"/>
          <p:cNvSpPr>
            <a:spLocks noChangeArrowheads="1"/>
          </p:cNvSpPr>
          <p:nvPr/>
        </p:nvSpPr>
        <p:spPr bwMode="auto">
          <a:xfrm>
            <a:off x="4140200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2" name="Oval 428"/>
          <p:cNvSpPr>
            <a:spLocks noChangeArrowheads="1"/>
          </p:cNvSpPr>
          <p:nvPr/>
        </p:nvSpPr>
        <p:spPr bwMode="auto">
          <a:xfrm>
            <a:off x="8964613" y="400526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3" name="Oval 429"/>
          <p:cNvSpPr>
            <a:spLocks noChangeArrowheads="1"/>
          </p:cNvSpPr>
          <p:nvPr/>
        </p:nvSpPr>
        <p:spPr bwMode="auto">
          <a:xfrm>
            <a:off x="1619250" y="31924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4" name="Oval 430"/>
          <p:cNvSpPr>
            <a:spLocks noChangeArrowheads="1"/>
          </p:cNvSpPr>
          <p:nvPr/>
        </p:nvSpPr>
        <p:spPr bwMode="auto">
          <a:xfrm>
            <a:off x="1619250" y="2852738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5" name="Oval 431"/>
          <p:cNvSpPr>
            <a:spLocks noChangeArrowheads="1"/>
          </p:cNvSpPr>
          <p:nvPr/>
        </p:nvSpPr>
        <p:spPr bwMode="auto">
          <a:xfrm>
            <a:off x="8459788" y="3933825"/>
            <a:ext cx="171450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6" name="Oval 432"/>
          <p:cNvSpPr>
            <a:spLocks noChangeArrowheads="1"/>
          </p:cNvSpPr>
          <p:nvPr/>
        </p:nvSpPr>
        <p:spPr bwMode="auto">
          <a:xfrm>
            <a:off x="8891588" y="31416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7" name="Oval 433"/>
          <p:cNvSpPr>
            <a:spLocks noChangeArrowheads="1"/>
          </p:cNvSpPr>
          <p:nvPr/>
        </p:nvSpPr>
        <p:spPr bwMode="auto">
          <a:xfrm>
            <a:off x="5724525" y="3068638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8" name="Oval 434"/>
          <p:cNvSpPr>
            <a:spLocks noChangeArrowheads="1"/>
          </p:cNvSpPr>
          <p:nvPr/>
        </p:nvSpPr>
        <p:spPr bwMode="auto">
          <a:xfrm>
            <a:off x="900113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79" name="Oval 435"/>
          <p:cNvSpPr>
            <a:spLocks noChangeArrowheads="1"/>
          </p:cNvSpPr>
          <p:nvPr/>
        </p:nvSpPr>
        <p:spPr bwMode="auto">
          <a:xfrm>
            <a:off x="1116013" y="32131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0" name="Oval 436"/>
          <p:cNvSpPr>
            <a:spLocks noChangeArrowheads="1"/>
          </p:cNvSpPr>
          <p:nvPr/>
        </p:nvSpPr>
        <p:spPr bwMode="auto">
          <a:xfrm>
            <a:off x="2124075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1" name="Oval 437"/>
          <p:cNvSpPr>
            <a:spLocks noChangeArrowheads="1"/>
          </p:cNvSpPr>
          <p:nvPr/>
        </p:nvSpPr>
        <p:spPr bwMode="auto">
          <a:xfrm>
            <a:off x="2339975" y="34290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2" name="Oval 438"/>
          <p:cNvSpPr>
            <a:spLocks noChangeArrowheads="1"/>
          </p:cNvSpPr>
          <p:nvPr/>
        </p:nvSpPr>
        <p:spPr bwMode="auto">
          <a:xfrm>
            <a:off x="3924300" y="32131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3" name="Oval 439"/>
          <p:cNvSpPr>
            <a:spLocks noChangeArrowheads="1"/>
          </p:cNvSpPr>
          <p:nvPr/>
        </p:nvSpPr>
        <p:spPr bwMode="auto">
          <a:xfrm>
            <a:off x="6948488" y="40767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4" name="Oval 440"/>
          <p:cNvSpPr>
            <a:spLocks noChangeArrowheads="1"/>
          </p:cNvSpPr>
          <p:nvPr/>
        </p:nvSpPr>
        <p:spPr bwMode="auto">
          <a:xfrm>
            <a:off x="30591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5" name="Oval 441"/>
          <p:cNvSpPr>
            <a:spLocks noChangeArrowheads="1"/>
          </p:cNvSpPr>
          <p:nvPr/>
        </p:nvSpPr>
        <p:spPr bwMode="auto">
          <a:xfrm>
            <a:off x="6732588" y="29972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6" name="Oval 442"/>
          <p:cNvSpPr>
            <a:spLocks noChangeArrowheads="1"/>
          </p:cNvSpPr>
          <p:nvPr/>
        </p:nvSpPr>
        <p:spPr bwMode="auto">
          <a:xfrm>
            <a:off x="3708400" y="3357563"/>
            <a:ext cx="169863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7" name="Oval 443"/>
          <p:cNvSpPr>
            <a:spLocks noChangeArrowheads="1"/>
          </p:cNvSpPr>
          <p:nvPr/>
        </p:nvSpPr>
        <p:spPr bwMode="auto">
          <a:xfrm>
            <a:off x="7092950" y="2565400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8" name="Oval 444"/>
          <p:cNvSpPr>
            <a:spLocks noChangeArrowheads="1"/>
          </p:cNvSpPr>
          <p:nvPr/>
        </p:nvSpPr>
        <p:spPr bwMode="auto">
          <a:xfrm>
            <a:off x="471646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89" name="Oval 445"/>
          <p:cNvSpPr>
            <a:spLocks noChangeArrowheads="1"/>
          </p:cNvSpPr>
          <p:nvPr/>
        </p:nvSpPr>
        <p:spPr bwMode="auto">
          <a:xfrm>
            <a:off x="6372225" y="2924175"/>
            <a:ext cx="169863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90" name="Oval 446"/>
          <p:cNvSpPr>
            <a:spLocks noChangeArrowheads="1"/>
          </p:cNvSpPr>
          <p:nvPr/>
        </p:nvSpPr>
        <p:spPr bwMode="auto">
          <a:xfrm>
            <a:off x="8748713" y="3357563"/>
            <a:ext cx="169862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91" name="Oval 447"/>
          <p:cNvSpPr>
            <a:spLocks noChangeArrowheads="1"/>
          </p:cNvSpPr>
          <p:nvPr/>
        </p:nvSpPr>
        <p:spPr bwMode="auto">
          <a:xfrm>
            <a:off x="8675688" y="256540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92" name="Oval 448"/>
          <p:cNvSpPr>
            <a:spLocks noChangeArrowheads="1"/>
          </p:cNvSpPr>
          <p:nvPr/>
        </p:nvSpPr>
        <p:spPr bwMode="auto">
          <a:xfrm>
            <a:off x="5151438" y="3206750"/>
            <a:ext cx="169862" cy="179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99" name="Oval 450"/>
          <p:cNvSpPr>
            <a:spLocks noChangeArrowheads="1"/>
          </p:cNvSpPr>
          <p:nvPr/>
        </p:nvSpPr>
        <p:spPr bwMode="auto">
          <a:xfrm>
            <a:off x="90011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500" name="Oval 453"/>
          <p:cNvSpPr>
            <a:spLocks noChangeArrowheads="1"/>
          </p:cNvSpPr>
          <p:nvPr/>
        </p:nvSpPr>
        <p:spPr bwMode="auto">
          <a:xfrm>
            <a:off x="1692275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501" name="Oval 456"/>
          <p:cNvSpPr>
            <a:spLocks noChangeArrowheads="1"/>
          </p:cNvSpPr>
          <p:nvPr/>
        </p:nvSpPr>
        <p:spPr bwMode="auto">
          <a:xfrm>
            <a:off x="1692275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502" name="Oval 459"/>
          <p:cNvSpPr>
            <a:spLocks noChangeArrowheads="1"/>
          </p:cNvSpPr>
          <p:nvPr/>
        </p:nvSpPr>
        <p:spPr bwMode="auto">
          <a:xfrm>
            <a:off x="90011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503" name="Rectangle 460"/>
          <p:cNvSpPr>
            <a:spLocks noChangeArrowheads="1"/>
          </p:cNvSpPr>
          <p:nvPr/>
        </p:nvSpPr>
        <p:spPr bwMode="auto">
          <a:xfrm>
            <a:off x="900113" y="4221163"/>
            <a:ext cx="42386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504" name="Rectangle 461" descr="25%"/>
          <p:cNvSpPr>
            <a:spLocks noChangeArrowheads="1"/>
          </p:cNvSpPr>
          <p:nvPr/>
        </p:nvSpPr>
        <p:spPr bwMode="auto">
          <a:xfrm>
            <a:off x="0" y="2133600"/>
            <a:ext cx="468313" cy="3024188"/>
          </a:xfrm>
          <a:prstGeom prst="rect">
            <a:avLst/>
          </a:prstGeom>
          <a:pattFill prst="pct25">
            <a:fgClr>
              <a:schemeClr val="hlink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05" name="Rectangle 462" descr="25%"/>
          <p:cNvSpPr>
            <a:spLocks noChangeArrowheads="1"/>
          </p:cNvSpPr>
          <p:nvPr/>
        </p:nvSpPr>
        <p:spPr bwMode="auto">
          <a:xfrm>
            <a:off x="8748713" y="2133600"/>
            <a:ext cx="395287" cy="3024188"/>
          </a:xfrm>
          <a:prstGeom prst="rect">
            <a:avLst/>
          </a:prstGeom>
          <a:pattFill prst="pct25">
            <a:fgClr>
              <a:schemeClr val="hlink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06" name="Text Box 465"/>
          <p:cNvSpPr txBox="1">
            <a:spLocks noChangeArrowheads="1"/>
          </p:cNvSpPr>
          <p:nvPr/>
        </p:nvSpPr>
        <p:spPr bwMode="auto">
          <a:xfrm>
            <a:off x="323850" y="260350"/>
            <a:ext cx="8642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Электрический ток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C -0.00556 0.03704 -0.01094 0.07408 -0.01892 0.07037 C -0.02691 0.06667 -0.04271 -0.00625 -0.0474 -0.02153 " pathEditMode="relative" ptsTypes="aaA">
                                      <p:cBhvr>
                                        <p:cTn id="6" dur="2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2.96296E-6 C 0.00954 0.01018 0.01909 0.02037 0.01093 0.02708 C 0.00277 0.0338 -0.03872 0.0375 -0.04862 0.03958 " pathEditMode="relative" ptsTypes="aaA">
                                      <p:cBhvr>
                                        <p:cTn id="8" dur="50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C -0.03403 0.01806 -0.06806 0.03611 -0.08108 0.04329 " pathEditMode="relative" ptsTypes="aA">
                                      <p:cBhvr>
                                        <p:cTn id="10" dur="5000" fill="hold"/>
                                        <p:tgtEl>
                                          <p:spTgt spid="6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1.48148E-6 C 0.00435 0.01065 0.00851 0.02153 0.00539 0.02893 C 0.00209 0.03634 -0.02066 0.03912 -0.02014 0.04514 C -0.01962 0.05116 0.01667 0.06204 0.00817 0.06481 C -0.00035 0.06759 -0.03594 0.06435 -0.07153 0.06134 " pathEditMode="relative" ptsTypes="aaaaA">
                                      <p:cBhvr>
                                        <p:cTn id="12" dur="5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C -4.44444E-6 -2.59259E-6 -0.02986 0.01342 -0.05954 0.02708 " pathEditMode="relative" ptsTypes="aA">
                                      <p:cBhvr>
                                        <p:cTn id="14" dur="50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2.96296E-6 C -5.E-6 -0.02894 0.00018 -0.05764 -0.00678 -0.05046 C -0.01372 -0.04329 -0.03039 0.02731 -0.04185 0.04329 C -0.0533 0.05926 -0.06459 0.05208 -0.0757 0.04514 " pathEditMode="relative" ptsTypes="aaaA">
                                      <p:cBhvr>
                                        <p:cTn id="16" dur="50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C 0.00035 -0.00856 0.00087 -0.01713 1.11111E-6 -0.02523 C -0.00087 -0.03333 -0.00243 -0.06574 -0.00538 -0.04861 C -0.00833 -0.03148 -0.00972 0.05046 -0.01754 0.07755 C -0.02535 0.10463 -0.04288 0.10926 -0.0526 0.11343 C -0.06233 0.11759 -0.0691 0.11019 -0.0757 0.10278 " pathEditMode="relative" ptsTypes="aaaaaA">
                                      <p:cBhvr>
                                        <p:cTn id="18" dur="5000" fill="hold"/>
                                        <p:tgtEl>
                                          <p:spTgt spid="6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6 C -0.00972 0.00579 -0.01927 0.01158 -0.02153 0.01459 C -0.02379 0.0176 -0.02066 0.01714 -0.01354 0.01806 C -0.00643 0.01899 0.03073 0.00996 0.0217 0.01991 C 0.01267 0.02987 -0.02743 0.05371 -0.06754 0.07755 " pathEditMode="relative" ptsTypes="aaaaA">
                                      <p:cBhvr>
                                        <p:cTn id="20" dur="50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5.92593E-6 C 0.01458 0.02638 0.02933 0.05277 0.02031 0.06481 C 0.01128 0.07684 -0.03907 0.08379 -0.054 0.07198 C -0.06893 0.06018 -0.06094 -0.00857 -0.06893 -0.00556 C -0.07692 -0.00256 -0.09705 0.07407 -0.10261 0.09004 " pathEditMode="relative" ptsTypes="aaaaA">
                                      <p:cBhvr>
                                        <p:cTn id="22" dur="5000" fill="hold"/>
                                        <p:tgtEl>
                                          <p:spTgt spid="6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4.07407E-6 C -0.01267 -0.02152 -0.02534 -0.04305 -0.03246 -0.03611 C -0.03958 -0.02916 -0.03194 0.03056 -0.04322 0.04144 C -0.05451 0.05232 -0.07725 0.04051 -0.09999 0.02871 " pathEditMode="relative" ptsTypes="aaaA">
                                      <p:cBhvr>
                                        <p:cTn id="24" dur="5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6 C -0.0099 -0.01666 -0.01962 -0.03333 -0.0257 -0.01805 C -0.03177 -0.00277 -0.02153 0.08195 -0.03646 0.09191 C -0.05139 0.10186 -0.08316 0.07153 -0.11493 0.04144 " pathEditMode="relative" ptsTypes="aaaA">
                                      <p:cBhvr>
                                        <p:cTn id="26" dur="5000" fill="hold"/>
                                        <p:tgtEl>
                                          <p:spTgt spid="6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C -0.00938 0.0176 -0.01875 0.03519 -0.02691 0.02524 C -0.03507 0.01528 -0.04011 -0.07083 -0.04861 -0.05949 C -0.05712 -0.04814 -0.06771 0.02269 -0.0783 0.09352 " pathEditMode="relative" ptsTypes="aaaA">
                                      <p:cBhvr>
                                        <p:cTn id="28" dur="5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C -0.00434 -0.0162 -0.00868 -0.03241 -0.01493 -0.03241 C -0.02118 -0.03241 -0.02882 0.00393 -0.03785 -2.22222E-6 C -0.04688 -0.00394 -0.06233 -0.04491 -0.06893 -0.05579 C -0.07552 -0.06667 -0.07639 -0.06574 -0.07709 -0.06482 " pathEditMode="relative" ptsTypes="aaaaA">
                                      <p:cBhvr>
                                        <p:cTn id="30" dur="5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7.77778E-6 C -0.01076 -0.04329 -0.02136 -0.08658 -0.03108 -0.08658 C -0.0408 -0.08658 -0.04618 -0.02223 -0.05816 -7.77778E-6 C -0.07014 0.02222 -0.08646 0.03448 -0.10278 0.04675 " pathEditMode="relative" ptsTypes="aaaA">
                                      <p:cBhvr>
                                        <p:cTn id="32" dur="5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C -0.0184 0.01436 -0.03663 0.02894 -0.04722 0.05579 C -0.05781 0.08264 -0.04826 0.14514 -0.06354 0.16042 C -0.07882 0.1757 -0.10902 0.16158 -0.13906 0.14769 " pathEditMode="relative" ptsTypes="aaaA">
                                      <p:cBhvr>
                                        <p:cTn id="34" dur="5000" fill="hold"/>
                                        <p:tgtEl>
                                          <p:spTgt spid="6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2.59259E-6 C 0.0066 0.03171 0.0132 0.06342 0.00678 0.07569 C 0.00035 0.08796 -0.0269 0.08981 -0.03906 0.07384 C -0.05121 0.05787 -0.04774 -0.01597 -0.06614 -0.01991 C -0.08454 -0.02384 -0.11736 0.01319 -0.14999 0.05046 " pathEditMode="relative" ptsTypes="aaaaA">
                                      <p:cBhvr>
                                        <p:cTn id="36" dur="50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C 0.00521 0.02013 0.01042 0.0405 0.00677 0.04861 C 0.00313 0.05671 -0.02413 0.03981 -0.0217 0.04861 C -0.01927 0.0574 0.03212 0.09467 0.0217 0.10092 C 0.01128 0.10717 -0.03628 0.09675 -0.08385 0.08634 " pathEditMode="relative" ptsTypes="aaaaA">
                                      <p:cBhvr>
                                        <p:cTn id="38" dur="50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3.7037E-6 C -0.01215 -0.0081 -0.02431 -0.01597 -0.02969 -3.7037E-6 C -0.03507 0.01598 -0.01684 0.09237 -0.03229 0.09561 C -0.04774 0.09885 -0.10694 0.02014 -0.12292 0.01991 C -0.13889 0.01968 -0.13368 0.05672 -0.1283 0.09375 " pathEditMode="relative" ptsTypes="aaaaA">
                                      <p:cBhvr>
                                        <p:cTn id="40" dur="5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C 0.00069 0.02199 0.00156 0.04421 -0.01615 0.04143 C -0.03385 0.03865 -0.07031 0.01111 -0.10677 -0.01621 " pathEditMode="relative" ptsTypes="aaA">
                                      <p:cBhvr>
                                        <p:cTn id="42" dur="5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59259E-6 C 0.00192 -0.02037 0.004 -0.04051 -0.00676 -0.05208 C -0.01753 -0.06366 -0.05034 -0.05 -0.06475 -0.07014 C -0.07916 -0.09028 -0.08055 -0.15602 -0.09322 -0.17292 C -0.10589 -0.18981 -0.12326 -0.18056 -0.14044 -0.17106 " pathEditMode="relative" ptsTypes="aaaaA">
                                      <p:cBhvr>
                                        <p:cTn id="44" dur="5000" fill="hold"/>
                                        <p:tgtEl>
                                          <p:spTgt spid="6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5.55556E-6 C -0.01284 -0.02107 -0.02552 -0.04214 -0.02031 -0.05047 C -0.0151 -0.0588 0.04028 -0.05626 0.03108 -0.05047 C 0.02188 -0.04468 -0.05381 -0.01274 -0.07569 -0.01621 C -0.09756 -0.01968 -0.09097 -0.05186 -0.09999 -0.072 C -0.10902 -0.09214 -0.11944 -0.11459 -0.12968 -0.13681 " pathEditMode="relative" ptsTypes="aaaaaA">
                                      <p:cBhvr>
                                        <p:cTn id="46" dur="5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C -0.01371 0.00834 -0.02743 0.0169 -0.03368 0.00741 C -0.03993 -0.00208 -0.02777 -0.05185 -0.03784 -0.05763 C -0.04791 -0.06342 -0.07135 -0.04513 -0.09461 -0.02685 " pathEditMode="relative" ptsTypes="aaaA">
                                      <p:cBhvr>
                                        <p:cTn id="48" dur="50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18519E-6 C 0.00486 -0.01759 0.00972 -0.03495 0.00139 -0.03773 C -0.00694 -0.0405 -0.04132 -0.0324 -0.05 -0.0162 C -0.05868 5.18519E-6 -0.03906 0.05163 -0.05121 0.0595 C -0.06337 0.06737 -0.09323 0.04885 -0.12291 0.03056 " pathEditMode="relative" ptsTypes="aaaaA">
                                      <p:cBhvr>
                                        <p:cTn id="50" dur="5000" fill="hold"/>
                                        <p:tgtEl>
                                          <p:spTgt spid="6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C -0.01927 0.01365 -0.03854 0.02754 -0.03785 0.03773 C -0.03715 0.04791 0.01563 0.04768 0.00417 0.06111 C -0.00729 0.07453 -0.05712 0.09652 -0.10677 0.11875 " pathEditMode="relative" ptsTypes="aaaA">
                                      <p:cBhvr>
                                        <p:cTn id="52" dur="5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6 C 0.01232 0.01019 0.02465 0.02038 0.01753 0.02871 C 0.01042 0.03704 -0.03316 0.03426 -0.04323 0.05047 C -0.0533 0.06667 -0.03368 0.11297 -0.04323 0.12593 C -0.05278 0.13889 -0.07639 0.13334 -0.1 0.12778 " pathEditMode="relative" rAng="0" ptsTypes="aaaaA">
                                      <p:cBhvr>
                                        <p:cTn id="54" dur="5000" fill="hold"/>
                                        <p:tgtEl>
                                          <p:spTgt spid="6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5.55556E-6 C -0.0217 -0.01087 -0.0434 -0.02152 -0.03785 -0.00555 C -0.03229 0.01043 0.04548 0.08658 0.03385 0.09538 C 0.02222 0.10418 -0.04306 0.07547 -0.10816 0.04677 " pathEditMode="relative" ptsTypes="aaaA">
                                      <p:cBhvr>
                                        <p:cTn id="56" dur="5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C -0.0092 -0.01388 -0.0184 -0.02777 -0.0243 -0.01967 C -0.03021 -0.01157 -0.0243 0.04885 -0.03507 0.04862 C -0.04583 0.04838 -0.0743 -0.01875 -0.08924 -0.02152 C -0.10417 -0.0243 -0.11424 0.00394 -0.1243 0.03241 " pathEditMode="relative" ptsTypes="aaaaA">
                                      <p:cBhvr>
                                        <p:cTn id="58" dur="50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4.44444E-6 C -0.01597 -0.02454 -0.03194 -0.04907 -0.04045 -0.04676 C -0.04895 -0.04444 -0.04079 0.00162 -0.05138 0.01459 C -0.06197 0.02755 -0.1052 0.01435 -0.10399 0.03079 C -0.10277 0.04722 -0.04548 0.10764 -0.04461 0.11366 C -0.04374 0.11968 -0.07829 0.06991 -0.09861 0.06667 C -0.11892 0.06343 -0.15486 0.08912 -0.16614 0.09375 " pathEditMode="relative" ptsTypes="aaaaaaA">
                                      <p:cBhvr>
                                        <p:cTn id="60" dur="5000" fill="hold"/>
                                        <p:tgtEl>
                                          <p:spTgt spid="6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C -0.00868 0.00694 -0.01719 0.01412 -0.02691 3.7037E-6 C -0.03663 -0.01413 -0.0434 -0.08334 -0.05799 -0.08473 C -0.07257 -0.08612 -0.09809 -0.01806 -0.11476 -0.00903 C -0.13142 3.7037E-6 -0.14479 -0.01528 -0.15799 -0.03056 " pathEditMode="relative" ptsTypes="aaaaA">
                                      <p:cBhvr>
                                        <p:cTn id="62" dur="50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C -0.02639 -0.04977 -0.0526 -0.09931 -0.06753 -0.09537 C -0.08246 -0.09144 -0.07934 0.01991 -0.08923 0.02338 C -0.09913 0.02685 -0.11319 -0.02361 -0.12708 -0.07384 " pathEditMode="relative" ptsTypes="aaaA">
                                      <p:cBhvr>
                                        <p:cTn id="64" dur="50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C 0.01771 0.0132 0.03559 0.02662 0.03108 0.03611 C 0.02656 0.0456 -0.01701 0.04236 -0.02708 0.05764 C -0.03715 0.07292 -0.02465 0.12801 -0.02986 0.12801 C -0.03507 0.12801 -0.04479 0.06945 -0.05816 0.05764 C -0.07153 0.04583 -0.09913 0.04583 -0.10955 0.05764 C -0.11996 0.06945 -0.11319 0.12477 -0.12031 0.12801 C -0.12743 0.13125 -0.1401 0.1044 -0.15278 0.07755 " pathEditMode="relative" ptsTypes="aaaaaaaA">
                                      <p:cBhvr>
                                        <p:cTn id="66" dur="50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8.14815E-6 C -0.00782 -0.01714 -0.01563 -0.03403 -0.0217 -0.02177 C -0.02743 -0.0095 -0.02934 0.07083 -0.03507 0.07384 C -0.04098 0.07685 -0.05209 -0.0044 -0.05677 -0.00371 C -0.06146 -0.00302 -0.05226 0.06319 -0.06354 0.07731 C -0.075 0.09143 -0.11111 0.09397 -0.12431 0.08101 C -0.1375 0.06805 -0.13004 -0.00093 -0.14323 -8.14815E-6 C -0.1566 0.00092 -0.18594 0.05115 -0.204 0.08634 C -0.22205 0.12152 -0.23768 0.20879 -0.25122 0.21064 C -0.26476 0.21249 -0.275 0.15485 -0.28507 0.09722 " pathEditMode="relative" ptsTypes="aaaaaaaaaA">
                                      <p:cBhvr>
                                        <p:cTn id="68" dur="50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-0.04259 C -0.00087 -0.02731 -0.00747 -0.0118 -0.02258 -0.01898 C -0.03768 -0.02615 -0.07171 -0.08796 -0.08473 -0.08564 C -0.09775 -0.08333 -0.11025 -0.03842 -0.10087 -0.00463 C -0.0915 0.02917 -0.02796 0.09769 -0.02796 0.11783 C -0.02796 0.13797 -0.07709 0.12917 -0.10087 0.11598 C -0.12466 0.10278 -0.14862 0.03172 -0.17119 0.03866 C -0.19376 0.04561 -0.21494 0.10139 -0.23612 0.15741 " pathEditMode="relative" ptsTypes="aaaaaaaA">
                                      <p:cBhvr>
                                        <p:cTn id="70" dur="50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6.2963E-6 C 0.01042 0.01598 0.02084 0.03218 0.01615 0.04144 C 0.01146 0.0507 -0.01701 0.06922 -0.02847 0.0558 C -0.03993 0.04237 -0.05885 -0.05694 -0.05277 -0.03957 C -0.0467 -0.02221 0.00764 0.1382 0.00817 0.16043 C 0.00869 0.18265 -0.02795 0.09376 -0.04999 0.09376 C -0.07204 0.09376 -0.10642 0.16158 -0.1243 0.16043 C -0.14218 0.15927 -0.1401 0.08728 -0.15677 0.08635 C -0.17343 0.08543 -0.19895 0.12015 -0.2243 0.15487 " pathEditMode="relative" ptsTypes="aaaaaaaaA">
                                      <p:cBhvr>
                                        <p:cTn id="72" dur="50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77778E-6 C -0.01371 -0.00394 -0.02726 -0.00764 -0.03246 0.01435 C -0.03767 0.03634 -0.02778 0.12361 -0.03107 0.13148 C -0.03437 0.13935 -0.03785 0.06273 -0.05278 0.06134 C -0.06771 0.05995 -0.09583 0.12453 -0.12031 0.12245 C -0.14479 0.12036 -0.18264 0.04999 -0.2 0.04861 C -0.21736 0.04722 -0.2125 0.11018 -0.22448 0.11342 C -0.23646 0.11666 -0.25417 0.09259 -0.2717 0.06851 " pathEditMode="relative" ptsTypes="aaaaaaaA">
                                      <p:cBhvr>
                                        <p:cTn id="74" dur="5000" fill="hold"/>
                                        <p:tgtEl>
                                          <p:spTgt spid="6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6 C 0.01736 0.00115 0.0349 0.00254 0.03785 0.00532 C 0.0408 0.0081 0.02743 0.01249 0.01754 0.0162 C 0.00764 0.0199 -0.0243 0.00995 -0.02152 0.02708 C -0.01875 0.04421 0.03247 0.10509 0.03386 0.11897 C 0.03525 0.13286 0.01025 0.11319 -0.01354 0.10995 C -0.03732 0.10671 -0.08906 0.11342 -0.10937 0.09907 C -0.12968 0.08472 -0.12014 0.02268 -0.13507 0.02337 C -0.15 0.02407 -0.1842 0.10254 -0.19861 0.10277 C -0.21302 0.103 -0.21111 0.04652 -0.22152 0.02522 C -0.23194 0.00393 -0.24635 -0.01065 -0.26076 -0.02524 " pathEditMode="relative" ptsTypes="aaaaaaaaaaA">
                                      <p:cBhvr>
                                        <p:cTn id="76" dur="50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3.7037E-6 C -0.01337 -0.01366 -0.02709 -0.02731 -0.03629 -0.02523 C -0.04531 -0.02315 -0.05052 0.00139 -0.05382 0.01273 C -0.05677 0.02407 -0.04462 0.05208 -0.05504 0.04329 C -0.0658 0.03449 -0.10608 -0.00509 -0.11719 -0.03958 C -0.1283 -0.07407 -0.10695 -0.15486 -0.12118 -0.16389 C -0.13559 -0.17292 -0.18716 -0.09468 -0.20382 -0.09352 C -0.22014 -0.09236 -0.2092 -0.15255 -0.21997 -0.15671 C -0.23091 -0.16088 -0.25573 -0.10718 -0.26858 -0.11875 C -0.28143 -0.13032 -0.28924 -0.1787 -0.29688 -0.22685 " pathEditMode="relative" ptsTypes="aaaaaaaaaA">
                                      <p:cBhvr>
                                        <p:cTn id="78" dur="5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9.62963E-6 C -0.01354 -0.04931 -0.02708 -0.09862 -0.04601 -0.11713 C -0.06493 -0.13565 -0.09965 -0.12385 -0.11354 -0.11158 C -0.12743 -0.09931 -0.11545 -0.04538 -0.12986 -0.04329 C -0.14444 -0.04121 -0.1849 -0.09769 -0.2 -0.09908 C -0.2151 -0.10047 -0.21042 -0.05973 -0.22031 -0.05232 C -0.23021 -0.04491 -0.24497 -0.04954 -0.25955 -0.05394 " pathEditMode="relative" ptsTypes="aaaaaaA">
                                      <p:cBhvr>
                                        <p:cTn id="80" dur="5000" fill="hold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67362E-19 C 0.01354 -0.01805 0.02691 -0.03611 0.02431 -0.04329 C 0.02136 -0.05046 -0.01805 -0.03727 -0.01632 -0.04329 C -0.01458 -0.0493 0.03681 -0.06227 0.03507 -0.07916 C 0.03334 -0.09606 -0.00173 -0.14398 -0.02708 -0.14421 C -0.05243 -0.14444 -0.10156 -0.08102 -0.11753 -0.08102 C -0.13351 -0.08102 -0.11267 -0.13171 -0.12291 -0.14421 C -0.13316 -0.15671 -0.16614 -0.13518 -0.17969 -0.15671 C -0.1934 -0.17824 -0.18646 -0.26875 -0.20538 -0.27384 C -0.2243 -0.27893 -0.25885 -0.2331 -0.29323 -0.18727 " pathEditMode="relative" ptsTypes="aaaaaaaaaA">
                                      <p:cBhvr>
                                        <p:cTn id="82" dur="5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C -0.02813 -0.03055 -0.05608 -0.06111 -0.05677 -0.04861 C -0.05747 -0.03611 -0.00313 0.05764 -0.00417 0.0757 C -0.00521 0.09375 -0.04236 0.07454 -0.06354 0.05949 C -0.0849 0.04445 -0.11702 -0.01505 -0.13247 -0.01458 C -0.14792 -0.01412 -0.14167 0.06389 -0.15677 0.06296 C -0.17188 0.06204 -0.20851 -0.01852 -0.22309 -0.01991 C -0.23768 -0.0213 -0.23594 0.04861 -0.24462 0.05394 C -0.2533 0.05926 -0.26459 0.03588 -0.2757 0.0125 " pathEditMode="relative" ptsTypes="aaaaaaaaA">
                                      <p:cBhvr>
                                        <p:cTn id="84" dur="50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0.01366 C -0.01059 0.0125 -0.01961 0.01135 -0.02291 0.01366 C -0.02621 0.01598 -0.01406 0.02176 -0.02152 0.02801 C -0.02899 0.03426 -0.05625 0.03033 -0.06753 0.05139 C -0.07881 0.07246 -0.07118 0.15024 -0.08923 0.15417 C -0.10729 0.15811 -0.15885 0.07871 -0.17569 0.07477 C -0.19253 0.07084 -0.17586 0.11968 -0.19045 0.13079 C -0.20503 0.1419 -0.24444 0.14723 -0.26354 0.14144 C -0.28263 0.13565 -0.2927 0.08612 -0.30538 0.09653 C -0.31805 0.10695 -0.32864 0.15579 -0.33923 0.20463 " pathEditMode="relative" ptsTypes="aaaaaaaaaA">
                                      <p:cBhvr>
                                        <p:cTn id="86" dur="50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C -0.00399 -0.01042 -0.00781 -0.02083 -0.01215 -0.0125 C -0.01649 -0.00417 -0.01181 0.0537 -0.02569 0.05046 C -0.03958 0.04722 -0.0934 -0.03681 -0.09583 -0.03241 C -0.09826 -0.02801 -0.03993 0.06319 -0.04045 0.07755 C -0.04097 0.0919 -0.0849 0.06991 -0.09861 0.05417 C -0.11233 0.03843 -0.1092 -0.0037 -0.12292 -0.0162 C -0.13663 -0.0287 -0.1684 -0.03241 -0.18108 -0.02153 C -0.19375 -0.01065 -0.18733 0.04305 -0.19861 0.04884 C -0.2099 0.05463 -0.22934 0.03356 -0.24861 0.01273 " pathEditMode="relative" ptsTypes="aaaaaaaaaA">
                                      <p:cBhvr>
                                        <p:cTn id="88" dur="5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77778E-6 C -0.00625 -0.03079 -0.01233 -0.06158 -0.01893 -0.06135 C -0.02552 -0.06112 -0.02743 -0.01343 -0.03924 0.00185 C -0.05105 0.01712 -0.08941 0.00833 -0.08924 0.03055 C -0.08907 0.05277 -0.03542 0.11874 -0.03785 0.13518 C -0.04028 0.15161 -0.08959 0.14212 -0.10417 0.12986 C -0.11875 0.11759 -0.11181 0.07361 -0.1257 0.06134 C -0.13959 0.04907 -0.1757 0.04583 -0.18785 0.05578 C -0.2 0.06573 -0.18629 0.10833 -0.19861 0.12083 C -0.21094 0.13333 -0.24792 0.13981 -0.26216 0.13148 C -0.27639 0.12314 -0.27379 0.06666 -0.28386 0.07036 C -0.29393 0.07407 -0.30851 0.11365 -0.32309 0.15323 " pathEditMode="relative" ptsTypes="aaaaaaaaaaaA">
                                      <p:cBhvr>
                                        <p:cTn id="90" dur="5000" fill="hold"/>
                                        <p:tgtEl>
                                          <p:spTgt spid="6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6.66667E-6 C 0.00035 0.01666 0.00087 0.03356 -4.44444E-6 0.02523 C -0.00086 0.01689 0.00469 -0.04977 -0.00538 -0.05047 C -0.01545 -0.05116 -0.04809 0.01874 -0.06076 0.02175 C -0.07343 0.02476 -0.06753 -0.03288 -0.08107 -0.03241 C -0.09461 -0.03195 -0.12586 0.02661 -0.14184 0.02523 C -0.15781 0.02384 -0.16024 -0.0426 -0.17691 -0.04144 C -0.19357 -0.04028 -0.22795 0.0324 -0.24184 0.0324 C -0.25573 0.0324 -0.25052 -0.05394 -0.26076 -0.04144 C -0.271 -0.02894 -0.2875 0.03958 -0.30399 0.1081 " pathEditMode="relative" ptsTypes="aaaaaaaaaA">
                                      <p:cBhvr>
                                        <p:cTn id="92" dur="50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C -0.00035 -0.00208 -0.0007 -0.00416 -0.00538 -0.00902 C -0.01007 -0.01389 -0.02118 -0.03009 -0.02848 -0.02893 C -0.03577 -0.02777 -0.03663 0.00255 -0.04879 -0.00185 C -0.06094 -0.00625 -0.09063 -0.05578 -0.10139 -0.05602 C -0.11216 -0.05625 -0.1007 -0.00185 -0.11354 -0.0037 C -0.12639 -0.00555 -0.16771 -0.06551 -0.17848 -0.06666 C -0.18924 -0.06782 -0.18282 -0.0081 -0.17848 -0.01088 C -0.17413 -0.01365 -0.14566 -0.06018 -0.15278 -0.0831 C -0.1599 -0.10602 -0.2007 -0.1449 -0.2217 -0.14791 C -0.24271 -0.15092 -0.26788 -0.09884 -0.27848 -0.10092 C -0.28907 -0.10301 -0.27066 -0.15347 -0.28525 -0.16041 C -0.29983 -0.16736 -0.33316 -0.15486 -0.36632 -0.14236 " pathEditMode="relative" ptsTypes="aaaaaaaaaaaaA">
                                      <p:cBhvr>
                                        <p:cTn id="94" dur="50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C 0.01475 0.00162 0.02968 0.00348 0.02569 -3.7037E-6 C 0.0217 -0.00347 -0.01806 -0.01319 -0.02431 -0.02152 C -0.03056 -0.02986 0.00173 -0.0537 -0.01216 -0.05046 C -0.02605 -0.04722 -0.09671 -0.00185 -0.10799 -0.00162 C -0.11927 -0.00138 -0.06459 -0.04745 -0.07969 -0.04861 C -0.0948 -0.04976 -0.14671 -0.02939 -0.19862 -0.00902 " pathEditMode="relative" ptsTypes="aaaaaaA">
                                      <p:cBhvr>
                                        <p:cTn id="96" dur="5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59259E-6 C 0.00607 -0.01296 0.01232 -0.0257 0.00538 -0.02685 C -0.00157 -0.02801 -0.03751 -0.0132 -0.04202 -0.00718 C -0.04653 -0.00116 -0.00261 0.00093 -0.02171 0.00903 C -0.0408 0.01713 -0.14584 0.03542 -0.15678 0.04143 C -0.16771 0.04745 -0.07275 0.05347 -0.08785 0.04514 C -0.10296 0.0368 -0.22987 -0.00995 -0.2474 -0.00903 C -0.26494 -0.0081 -0.19323 0.04259 -0.19323 0.05046 C -0.19323 0.05833 -0.24827 0.0412 -0.2474 0.03796 C -0.24653 0.03472 -0.17414 0.03079 -0.18785 0.03079 C -0.20157 0.03079 -0.31407 0.04074 -0.32987 0.03796 C -0.34567 0.03518 -0.26806 0.01829 -0.28247 0.01458 C -0.29688 0.01088 -0.3566 0.01343 -0.41633 0.0162 " pathEditMode="relative" ptsTypes="aaaaaaaaaaaaA">
                                      <p:cBhvr>
                                        <p:cTn id="98" dur="5000" fill="hold"/>
                                        <p:tgtEl>
                                          <p:spTgt spid="6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C 0.01406 0.01366 0.02829 0.02755 0.02309 0.03241 C 0.01788 0.03727 -0.03039 0.02407 -0.03108 0.02894 C -0.03177 0.0338 0.0276 0.05278 0.01892 0.06134 C 0.01024 0.06991 -0.07379 0.06667 -0.08368 0.08102 C -0.09358 0.09537 -0.01945 0.13958 -0.04046 0.14769 C -0.06146 0.15579 -0.19046 0.12824 -0.20938 0.12963 C -0.2283 0.13102 -0.13802 0.15579 -0.154 0.15671 C -0.16997 0.15764 -0.28855 0.13241 -0.30539 0.13519 C -0.32223 0.13796 -0.24497 0.17384 -0.25539 0.17292 C -0.2658 0.17199 -0.31667 0.15069 -0.36754 0.12963 " pathEditMode="relative" ptsTypes="aaaaaaaaaaA">
                                      <p:cBhvr>
                                        <p:cTn id="100" dur="5000" fill="hold"/>
                                        <p:tgtEl>
                                          <p:spTgt spid="6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C 0.01546 0.00509 0.03108 0.01041 0.02709 0.0162 C 0.02309 0.02199 -0.01892 0.0294 -0.0243 0.03426 C -0.02968 0.03912 0.00608 0.04166 -0.00538 0.04514 C -0.01684 0.04861 -0.08836 0.05046 -0.09323 0.05578 C -0.09809 0.06111 -0.02135 0.07384 -0.03507 0.07754 C -0.04878 0.08125 -0.16736 0.07361 -0.17569 0.07754 C -0.18402 0.08148 -0.07552 0.09745 -0.08507 0.10092 C -0.09461 0.1044 -0.16423 0.10162 -0.23368 0.09907 " pathEditMode="relative" ptsTypes="aaaaaaaaA">
                                      <p:cBhvr>
                                        <p:cTn id="102" dur="5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8.88889E-6 C 0.02534 0.03402 0.05069 0.06805 0.04722 0.07407 C 0.04375 0.08009 -0.00573 0.05115 -0.02032 0.03611 C -0.0349 0.02106 -0.02414 -0.01852 -0.04063 -0.01621 C -0.05712 -0.01389 -0.10521 0.05046 -0.11893 0.05046 C -0.13264 0.05046 -0.1125 -0.01459 -0.12309 -0.01621 C -0.13368 -0.01783 -0.17118 0.04374 -0.18247 0.04143 C -0.19375 0.03912 -0.17605 -0.02963 -0.19063 -0.03056 C -0.20521 -0.03149 -0.27084 0.04814 -0.27032 0.03611 C -0.2698 0.02407 -0.22882 -0.03936 -0.18785 -0.10255 " pathEditMode="relative" ptsTypes="aaaaaaaaaA">
                                      <p:cBhvr>
                                        <p:cTn id="104" dur="5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2.59259E-6 C 0.01944 -0.02176 0.03906 -0.04329 0.03367 -0.05231 C 0.02829 -0.06134 -0.00487 -0.05694 -0.03247 -0.05417 C -0.06008 -0.05139 -0.12987 -0.05162 -0.13247 -0.03611 C -0.13508 -0.0206 -0.04775 0.06181 -0.04862 0.03958 C -0.04949 0.01736 -0.10817 -0.14931 -0.13785 -0.16944 C -0.16754 -0.18958 -0.22223 -0.09282 -0.22709 -0.08102 C -0.23195 -0.06921 -0.16772 -0.08472 -0.16754 -0.09907 C -0.16737 -0.11343 -0.20279 -0.1662 -0.2257 -0.16759 C -0.24862 -0.16898 -0.30053 -0.11991 -0.30539 -0.1081 C -0.31025 -0.0963 -0.25678 -0.08727 -0.25539 -0.09722 C -0.254 -0.10718 -0.30209 -0.16181 -0.2974 -0.16759 C -0.29272 -0.17338 -0.2599 -0.15255 -0.22709 -0.13148 " pathEditMode="relative" ptsTypes="aaaaaaaaaaaaA">
                                      <p:cBhvr>
                                        <p:cTn id="106" dur="5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C -0.00955 -0.00162 -0.0191 -0.00301 -0.0243 -0.00532 C -0.02951 -0.00764 -0.02899 -0.00023 -0.03107 -0.01435 C -0.03316 -0.02847 -0.04548 -0.07199 -0.03646 -0.09005 C -0.02743 -0.1081 0.03594 -0.1368 0.02292 -0.12245 C 0.0099 -0.1081 -0.10035 -0.02755 -0.11493 -0.00347 C -0.12951 0.0206 -0.06128 0.01065 -0.06493 0.02176 C -0.06857 0.03287 -0.11319 0.06458 -0.13646 0.0632 C -0.15972 0.06181 -0.20486 0.03704 -0.20416 0.01273 C -0.20347 -0.01157 -0.13073 -0.06875 -0.13246 -0.08287 C -0.1342 -0.09699 -0.17465 -0.08449 -0.21493 -0.07199 " pathEditMode="relative" ptsTypes="aaaaaaaaaaA">
                                      <p:cBhvr>
                                        <p:cTn id="108" dur="5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4.07407E-6 C 0.01094 -0.00394 0.02188 -0.00787 0.02709 4.07407E-6 C 0.0323 0.00787 0.03924 0.04467 0.03108 0.04699 C 0.02292 0.0493 -0.00625 0.01412 -0.02152 0.01458 C -0.0368 0.01504 -0.04739 0.05231 -0.06076 0.05046 C -0.07413 0.04861 -0.09062 0.00347 -0.10139 0.0037 C -0.11216 0.00393 -0.11181 0.05254 -0.1257 0.05231 C -0.13959 0.05208 -0.16233 0.02685 -0.18507 0.00185 " pathEditMode="relative" rAng="0" ptsTypes="aaaaaaaA">
                                      <p:cBhvr>
                                        <p:cTn id="110" dur="5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22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C 0.00868 -0.01204 0.01754 -0.02384 0.00938 -0.03079 C 0.00122 -0.03773 -0.03802 -0.02338 -0.04861 -0.04143 C -0.0592 -0.05949 -0.03889 -0.13704 -0.05416 -0.13889 C -0.06944 -0.14074 -0.12604 -0.05463 -0.14062 -0.05231 C -0.15521 -0.05 -0.12968 -0.12407 -0.14201 -0.1243 C -0.15434 -0.12454 -0.20364 -0.06134 -0.21493 -0.05417 C -0.22621 -0.04699 -0.21788 -0.06412 -0.20955 -0.08125 " pathEditMode="relative" ptsTypes="aaaaaaaA">
                                      <p:cBhvr>
                                        <p:cTn id="112" dur="5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3.33333E-6 C 0.00157 -0.02523 0.0033 -0.05046 -0.00954 -0.05578 C -0.02239 -0.06111 -0.06579 -0.0456 -0.07708 -0.0324 C -0.08854 -0.01921 -0.06493 0.02338 -0.07708 0.02362 C -0.08923 0.02385 -0.13663 -0.03055 -0.14999 -0.03055 C -0.16354 -0.03055 -0.14427 0.03056 -0.15815 0.02362 C -0.17204 0.01667 -0.22934 -0.03935 -0.23385 -0.07199 C -0.23836 -0.10463 -0.17152 -0.16967 -0.18524 -0.17291 C -0.19895 -0.17615 -0.25763 -0.13402 -0.31631 -0.09189 " pathEditMode="relative" ptsTypes="aaaaaaaaA">
                                      <p:cBhvr>
                                        <p:cTn id="114" dur="50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9 -0.04514 C -0.02118 -0.0301 -0.02188 -0.01505 -0.03385 -0.00718 C -0.04583 0.00069 -0.0941 -0.01783 -0.09201 0.00185 C -0.08993 0.02153 -0.02205 0.09745 -0.0217 0.11157 C -0.02135 0.12569 -0.07448 0.0993 -0.08941 0.08634 C -0.10434 0.07338 -0.09635 0.03009 -0.11094 0.03426 C -0.12552 0.03842 -0.16615 0.1118 -0.17726 0.11157 C -0.18837 0.11134 -0.16997 0.04051 -0.17726 0.0324 C -0.18455 0.0243 -0.2026 0.04352 -0.22049 0.06296 " pathEditMode="relative" ptsTypes="aaaaaaaaA">
                                      <p:cBhvr>
                                        <p:cTn id="116" dur="50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C -0.00018 -0.00601 -0.00018 -0.0118 -0.004 -0.01805 C -0.00782 -0.0243 -0.01667 -0.04629 -0.02292 -0.03796 C -0.02917 -0.02963 -0.029 0.03218 -0.04184 0.03241 C -0.05469 0.03264 -0.08664 -0.03287 -0.1 -0.03611 C -0.11337 -0.03935 -0.10747 0.01389 -0.1217 0.0125 C -0.13594 0.01112 -0.17084 -0.04421 -0.18507 -0.04513 C -0.19931 -0.04606 -0.19254 0.00857 -0.20677 0.00718 C -0.22101 0.00579 -0.25799 -0.05532 -0.27032 -0.05416 C -0.28264 -0.053 -0.28802 0.00417 -0.28108 0.01436 C -0.27414 0.02454 -0.25122 0.01575 -0.2283 0.00718 " pathEditMode="relative" ptsTypes="aaaaaaaaaaA">
                                      <p:cBhvr>
                                        <p:cTn id="118" dur="50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65 -0.04769 C 0.02553 -0.07269 0.0224 -0.09769 0.01771 -0.09283 C 0.01303 -0.08796 0.01268 -0.03334 0.00018 -0.01898 C -0.01232 -0.00463 -0.06093 -0.02107 -0.05781 -0.00625 C -0.05468 0.00856 0.00695 0.06227 0.0191 0.06944 C 0.03125 0.07662 0.02396 0.03796 0.01511 0.03704 C 0.00625 0.03611 -0.02083 0.0669 -0.0335 0.06412 C -0.04618 0.06134 -0.0493 0.02037 -0.06059 0.02083 C -0.07187 0.02129 -0.0927 0.06967 -0.10104 0.06759 C -0.10937 0.06551 -0.10156 0.00856 -0.11059 0.0081 C -0.11961 0.00764 -0.14739 0.05833 -0.1552 0.06412 C -0.16302 0.06991 -0.16041 0.05602 -0.15781 0.04236 " pathEditMode="relative" rAng="0" ptsTypes="aaaaaaaaaaaA">
                                      <p:cBhvr>
                                        <p:cTn id="120" dur="50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37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6.66667E-6 C 0.00486 -0.01482 0.00972 -0.0294 0.0066 -0.03241 C 0.00347 -0.03542 -0.01268 -0.03427 -0.01893 -0.01806 C -0.02518 -0.00186 -0.02396 0.06342 -0.03108 0.06481 C -0.0382 0.0662 -0.04827 -0.01112 -0.06215 -0.00903 C -0.07604 -0.00695 -0.10504 0.07499 -0.11493 0.07731 C -0.12483 0.07962 -0.10972 0.00833 -0.1217 0.00532 C -0.13368 0.00231 -0.17136 0.05995 -0.18663 0.05948 C -0.20191 0.05902 -0.20712 0.00185 -0.21354 0.00185 C -0.21997 0.00185 -0.22292 0.03055 -0.2257 0.05948 " pathEditMode="relative" ptsTypes="aaaaaaaaaA">
                                      <p:cBhvr>
                                        <p:cTn id="122" dur="50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55556E-6 C 0.00677 0.00879 0.01371 0.01782 0.01076 0.02152 C 0.00781 0.02522 -0.00851 0.03356 -0.01771 0.02152 C -0.02691 0.00948 -0.02795 -0.05186 -0.04462 -0.05047 C -0.06129 -0.04908 -0.11684 0.00022 -0.11771 0.03055 C -0.11858 0.06087 -0.04757 0.12522 -0.05 0.13147 C -0.05243 0.13772 -0.11736 0.06967 -0.13247 0.06828 C -0.14757 0.06689 -0.12743 0.1192 -0.14063 0.12245 C -0.15382 0.12569 -0.2 0.08842 -0.21215 0.08819 C -0.22431 0.08795 -0.20608 0.12059 -0.21354 0.12059 C -0.22101 0.12059 -0.23889 0.10439 -0.25677 0.08819 " pathEditMode="relative" ptsTypes="aaaaaaaaaaA">
                                      <p:cBhvr>
                                        <p:cTn id="124" dur="5000" fill="hold"/>
                                        <p:tgtEl>
                                          <p:spTgt spid="6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C -0.01129 -0.00555 -0.0224 -0.01088 -0.02847 1.85185E-6 C -0.03455 0.01088 -0.02361 0.06273 -0.03663 0.06482 C -0.04965 0.0669 -0.09809 0.01343 -0.10677 0.0125 C -0.11545 0.01157 -0.08386 0.05232 -0.08924 0.05926 C -0.09462 0.0662 -0.13993 0.05116 -0.13924 0.05394 C -0.13854 0.05671 -0.07552 0.07847 -0.08525 0.0757 C -0.09497 0.07292 -0.1842 0.03657 -0.1974 0.03773 C -0.21059 0.03889 -0.15365 0.07639 -0.16493 0.08287 C -0.17622 0.08935 -0.22066 0.08333 -0.26493 0.07732 " pathEditMode="relative" ptsTypes="aaaaaaaaaA">
                                      <p:cBhvr>
                                        <p:cTn id="126" dur="5000" fill="hold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C -0.00399 -0.00278 -0.00781 -0.00556 -0.01614 -0.01065 C -0.02448 -0.01574 -0.04444 -0.03959 -0.05 -0.03056 C -0.05555 -0.02153 -0.03628 0.04328 -0.05 0.04328 C -0.06371 0.04328 -0.11857 -0.02963 -0.13229 -0.03056 C -0.146 -0.03149 -0.11805 0.04004 -0.13229 0.03796 C -0.14653 0.03588 -0.21302 -0.02547 -0.21753 -0.04306 C -0.22205 -0.06065 -0.16007 -0.04885 -0.15937 -0.06829 C -0.15868 -0.08774 -0.21597 -0.14514 -0.21337 -0.16019 C -0.21076 -0.17524 -0.13316 -0.17084 -0.14323 -0.15857 C -0.1533 -0.1463 -0.21389 -0.11644 -0.2743 -0.08635 " pathEditMode="relative" ptsTypes="aaaaaaaaaaA">
                                      <p:cBhvr>
                                        <p:cTn id="128" dur="5000" fill="hold"/>
                                        <p:tgtEl>
                                          <p:spTgt spid="6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5.92593E-6 C -0.01076 -0.0088 -0.02135 -0.0176 -0.02014 -0.01274 C -0.01892 -0.00788 0.01285 0.0155 0.00677 0.0287 C 0.0007 0.04189 -0.04409 0.06434 -0.05677 0.06666 C -0.06944 0.06897 -0.06267 0.04235 -0.06892 0.04328 C -0.07517 0.04421 -0.08559 0.07222 -0.09461 0.07198 C -0.10364 0.07175 -0.11163 0.04166 -0.12291 0.04143 C -0.1342 0.0412 -0.15555 0.07152 -0.16215 0.07036 C -0.16875 0.06921 -0.15521 0.03564 -0.16215 0.03425 C -0.16909 0.03286 -0.19461 0.05902 -0.20399 0.06134 C -0.21336 0.06365 -0.21614 0.05601 -0.21892 0.0486 " pathEditMode="relative" ptsTypes="aaaaaaaaaaA">
                                      <p:cBhvr>
                                        <p:cTn id="130" dur="5000" fill="hold"/>
                                        <p:tgtEl>
                                          <p:spTgt spid="6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C 0.0059 -0.01551 0.01181 -0.03102 0.00955 -0.03773 C 0.00729 -0.04444 -0.01493 -0.02338 -0.01354 -0.03958 C -0.01215 -0.05579 0.02309 -0.1287 0.01754 -0.13519 C 0.01198 -0.14167 -0.03437 -0.0787 -0.04722 -0.07917 C -0.06007 -0.07963 -0.0467 -0.1375 -0.05937 -0.13866 C -0.07205 -0.13981 -0.11163 -0.08542 -0.12292 -0.08634 C -0.1342 -0.08727 -0.11562 -0.14676 -0.12691 -0.14398 C -0.13819 -0.1412 -0.18802 -0.04722 -0.19045 -0.07014 C -0.19288 -0.09306 -0.12812 -0.25139 -0.14184 -0.28102 C -0.15555 -0.31065 -0.21423 -0.27963 -0.27292 -0.24861 " pathEditMode="relative" ptsTypes="aaaaaaaaaaA">
                                      <p:cBhvr>
                                        <p:cTn id="132" dur="5000" fill="hold"/>
                                        <p:tgtEl>
                                          <p:spTgt spid="6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7.03704E-6 C -0.01737 0.01899 -0.03473 0.0382 -0.04462 0.03589 C -0.05452 0.03357 -0.04653 -0.01851 -0.05955 -0.01434 C -0.07258 -0.01018 -0.10834 0.06112 -0.12292 0.06112 C -0.13751 0.06112 -0.13334 -0.01434 -0.14723 -0.01434 C -0.16112 -0.01434 -0.2014 0.04191 -0.20678 0.06112 C -0.21216 0.08033 -0.17535 0.08265 -0.17969 0.10093 C -0.18403 0.11922 -0.23403 0.15672 -0.23247 0.17107 C -0.23091 0.18542 -0.15886 0.19677 -0.17032 0.18728 C -0.18178 0.17778 -0.24167 0.14561 -0.3014 0.11343 " pathEditMode="relative" ptsTypes="aaaaaaaaaA">
                                      <p:cBhvr>
                                        <p:cTn id="134" dur="500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88889E-6 C 0.0007 -0.00348 0.00156 -0.00695 -0.00139 -0.01274 C -0.00434 -0.01852 -0.01285 -0.04098 -0.01753 -0.03426 C -0.02222 -0.02755 -0.0191 0.02731 -0.02969 0.02708 C -0.04028 0.02685 -0.07205 -0.03334 -0.08108 -0.03612 C -0.0901 -0.03889 -0.09462 -0.02223 -0.08385 0.01087 C -0.07309 0.04398 -0.00035 0.14976 -0.01614 0.16203 C -0.03194 0.1743 -0.16285 0.08472 -0.17847 0.08472 C -0.1941 0.08472 -0.09809 0.16273 -0.10955 0.16203 C -0.12101 0.16134 -0.22691 0.10138 -0.24739 0.08101 C -0.26788 0.06064 -0.22795 0.05763 -0.23246 0.03958 C -0.23698 0.02152 -0.26424 -0.02292 -0.2743 -0.02709 C -0.28437 -0.03126 -0.27344 0.01342 -0.29323 0.01435 C -0.31302 0.01527 -0.35312 -0.00325 -0.39323 -0.02153 " pathEditMode="relative" ptsTypes="aaaaaaaaaaaaaA">
                                      <p:cBhvr>
                                        <p:cTn id="136" dur="5000" fill="hold"/>
                                        <p:tgtEl>
                                          <p:spTgt spid="6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C -0.00018 -0.00278 -0.00035 -0.00532 -0.00139 -0.0125 C -0.00243 -0.01968 0.00156 -0.05069 -0.00677 -0.04329 C -0.01511 -0.03588 -0.04045 0.03102 -0.05139 0.03241 C -0.06233 0.0338 -0.05973 -0.0375 -0.07292 -0.03426 C -0.08611 -0.03102 -0.11893 0.05255 -0.13108 0.05231 C -0.14323 0.05208 -0.13542 -0.03333 -0.14601 -0.03611 C -0.1566 -0.03889 -0.1849 0.03889 -0.19462 0.03611 C -0.20434 0.03333 -0.19618 -0.04745 -0.204 -0.05231 C -0.21181 -0.05718 -0.22691 -0.025 -0.24184 0.00718 " pathEditMode="relative" ptsTypes="aaaaaaaaaA">
                                      <p:cBhvr>
                                        <p:cTn id="138" dur="5000" fill="hold"/>
                                        <p:tgtEl>
                                          <p:spTgt spid="6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65 -0.01366 C -0.01545 -0.03588 -0.00209 -0.05787 -0.00434 -0.06574 C -0.0066 -0.07361 -0.04063 -0.0713 -0.04219 -0.06042 C -0.04375 -0.04954 0.00208 -0.0081 -0.01389 -0.00093 C -0.02986 0.00625 -0.12084 -0.0132 -0.1382 -0.01713 C -0.15556 -0.02107 -0.10938 -0.02593 -0.11788 -0.02431 C -0.12639 -0.02269 -0.1816 -0.0051 -0.18959 -0.0081 C -0.19757 -0.01111 -0.15504 -0.04283 -0.1665 -0.04236 C -0.17795 -0.0419 -0.21823 -0.02338 -0.25851 -0.00463 " pathEditMode="relative" ptsTypes="aaaaaaaaA">
                                      <p:cBhvr>
                                        <p:cTn id="140" dur="5000" fill="hold"/>
                                        <p:tgtEl>
                                          <p:spTgt spid="6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7.03704E-6 C -0.00157 -0.00786 -0.00313 -0.0155 -0.00539 -0.02152 C -0.00765 -0.02754 -0.01008 -0.04143 -0.01355 -0.0361 C -0.01702 -0.03078 -0.01511 0.01135 -0.0257 0.01089 C -0.03629 0.01042 -0.06581 -0.03981 -0.07709 -0.03958 C -0.08838 -0.03934 -0.08838 0.01251 -0.09324 0.01251 C -0.0981 0.01251 -0.10226 -0.04027 -0.10678 -0.03958 C -0.11129 -0.03888 -0.1106 0.0176 -0.12032 0.01621 C -0.13004 0.01482 -0.15348 -0.04513 -0.16494 -0.0486 C -0.1764 -0.05208 -0.18473 -0.00647 -0.18924 -0.00532 C -0.19376 -0.00416 -0.18594 -0.04166 -0.19185 -0.04143 C -0.19775 -0.0412 -0.21112 -0.02245 -0.22431 -0.0037 " pathEditMode="relative" ptsTypes="aaaaaaaaaaaA">
                                      <p:cBhvr>
                                        <p:cTn id="142" dur="5000" fill="hold"/>
                                        <p:tgtEl>
                                          <p:spTgt spid="6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1.85185E-6 C 0.00902 0.00416 0.01805 0.00856 0.01475 0.01435 C 0.01145 0.02013 -0.01112 0.02013 -0.02032 0.03426 C -0.02952 0.04838 -0.03508 0.09791 -0.04063 0.09907 C -0.04619 0.10023 -0.04324 0.04282 -0.05417 0.04143 C -0.06511 0.04004 -0.09636 0.09097 -0.10678 0.09004 C -0.11719 0.08912 -0.10469 0.03078 -0.11633 0.03588 C -0.12796 0.04097 -0.17275 0.10648 -0.17709 0.1206 C -0.18143 0.13472 -0.13907 0.13356 -0.14202 0.1206 C -0.14497 0.10763 -0.17952 0.05 -0.19462 0.04305 C -0.20973 0.03611 -0.22119 0.05763 -0.23247 0.07916 " pathEditMode="relative" ptsTypes="aaaaaaaaaaA">
                                      <p:cBhvr>
                                        <p:cTn id="144" dur="500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5.55556E-6 C 0.01389 0.02802 0.02778 0.05626 0.02153 0.05603 C 0.01528 0.0558 -0.02656 0.00232 -0.03784 -0.00161 C -0.04913 -0.00555 -0.03454 0.03473 -0.046 0.03242 C -0.05746 0.0301 -0.10364 -0.02291 -0.10677 -0.01619 C -0.10989 -0.00948 -0.06527 0.06274 -0.06493 0.07223 C -0.06458 0.08172 -0.0934 0.0558 -0.10416 0.04144 C -0.11493 0.02709 -0.11632 -0.01828 -0.12986 -0.01434 C -0.1434 -0.01041 -0.18316 0.05024 -0.18524 0.06506 C -0.18732 0.07987 -0.13975 0.08219 -0.14201 0.07408 C -0.14427 0.06598 -0.17152 0.04098 -0.19878 0.01621 " pathEditMode="relative" ptsTypes="aaaaaaaaaaA">
                                      <p:cBhvr>
                                        <p:cTn id="146" dur="5000" fill="hold"/>
                                        <p:tgtEl>
                                          <p:spTgt spid="6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1.85185E-6 C 0.00921 0.0132 0.01858 0.02639 0.01476 0.03079 C 0.01094 0.03519 -0.02395 0.02222 -0.02308 0.02709 C -0.02222 0.03195 0.03264 0.05556 0.02032 0.05949 C 0.00799 0.06343 -0.08802 0.03866 -0.09739 0.05047 C -0.10677 0.06227 -0.04531 0.12732 -0.03645 0.12986 C -0.0276 0.13241 -0.02083 0.07246 -0.04461 0.06505 C -0.0684 0.05764 -0.16683 0.07431 -0.17968 0.08472 C -0.19253 0.09514 -0.1309 0.13079 -0.1217 0.12801 C -0.11249 0.12523 -0.10989 0.07153 -0.1243 0.06852 C -0.13871 0.06551 -0.17343 0.08773 -0.20815 0.10996 " pathEditMode="relative" ptsTypes="aaaaaaaaaaA">
                                      <p:cBhvr>
                                        <p:cTn id="148" dur="5000" fill="hold"/>
                                        <p:tgtEl>
                                          <p:spTgt spid="6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C -0.02274 -0.00602 -0.04531 -0.01203 -0.05538 -0.0162 C -0.06545 -0.02037 -0.05781 -0.03588 -0.06094 -0.02523 C -0.06406 -0.01458 -0.06059 0.04422 -0.07431 0.04699 C -0.08802 0.04977 -0.13125 -0.0081 -0.14323 -0.00903 C -0.15521 -0.00995 -0.14288 0.04236 -0.14601 0.04144 C -0.14913 0.04051 -0.15122 -0.01504 -0.16215 -0.01435 C -0.17309 -0.01365 -0.20052 0.04398 -0.21215 0.04514 C -0.22378 0.0463 -0.21719 -0.01041 -0.23247 -0.00717 C -0.24774 -0.00393 -0.27604 0.03056 -0.30417 0.06505 " pathEditMode="relative" ptsTypes="aaaaaaaaaA">
                                      <p:cBhvr>
                                        <p:cTn id="150" dur="50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67362E-19 C -0.00764 -0.00949 -0.01528 -0.01898 -0.02431 -0.02894 C -0.03333 -0.03889 -0.04583 -0.06482 -0.05417 -0.05949 C -0.0625 -0.05417 -0.06823 0.00162 -0.07431 0.00347 C -0.08038 0.00532 -0.07951 -0.04977 -0.09063 -0.04861 C -0.10174 -0.04745 -0.13142 0.01018 -0.14063 0.01065 C -0.14983 0.01111 -0.13368 -0.0463 -0.14601 -0.04514 C -0.15833 -0.04398 -0.20174 0.01852 -0.21493 0.01806 C -0.22813 0.01759 -0.21493 -0.03264 -0.2257 -0.04861 C -0.23646 -0.06458 -0.25816 -0.07107 -0.27969 -0.07755 " pathEditMode="relative" ptsTypes="aaaaaaaaaA">
                                      <p:cBhvr>
                                        <p:cTn id="152" dur="5000" fill="hold"/>
                                        <p:tgtEl>
                                          <p:spTgt spid="6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C 0.00573 -0.01065 0.01146 -0.02129 0.00816 -0.02523 C 0.00486 -0.02916 -0.01181 -0.04051 -0.02014 -0.02338 C -0.02847 -0.00625 -0.03681 0.06922 -0.04184 0.07732 C -0.04688 0.08542 -0.03767 0.02616 -0.05 0.02523 C -0.06233 0.02431 -0.10451 0.07269 -0.11615 0.07199 C -0.12778 0.0713 -0.10851 0.02153 -0.12014 0.02153 C -0.13177 0.02153 -0.18194 0.07315 -0.18646 0.07199 C -0.19097 0.07084 -0.1441 0.01621 -0.14722 0.01435 C -0.15035 0.0125 -0.17795 0.03681 -0.20538 0.06111 " pathEditMode="relative" ptsTypes="aaaaaaaaaA">
                                      <p:cBhvr>
                                        <p:cTn id="154" dur="5000" fill="hold"/>
                                        <p:tgtEl>
                                          <p:spTgt spid="6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C 0.00139 -0.01944 0.00278 -0.03866 -0.00538 -0.03426 C -0.01354 -0.02986 -0.03958 0.02685 -0.04861 0.02708 C -0.05764 0.02732 -0.04722 -0.0368 -0.05955 -0.03241 C -0.07187 -0.02801 -0.11059 0.05417 -0.12291 0.05394 C -0.13524 0.0537 -0.12014 -0.03634 -0.13385 -0.03426 C -0.14757 -0.03218 -0.19462 0.06042 -0.20538 0.06667 C -0.21614 0.07292 -0.20746 0.0382 -0.19861 0.00347 " pathEditMode="relative" ptsTypes="aaaaaaaA">
                                      <p:cBhvr>
                                        <p:cTn id="156" dur="5000" fill="hold"/>
                                        <p:tgtEl>
                                          <p:spTgt spid="6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2.96296E-6 C -0.00642 0.01458 -0.01285 0.02917 -0.01753 0.02708 C -0.02222 0.025 -0.02014 -0.01829 -0.0283 -0.0125 C -0.03646 -0.00671 -0.05573 0.06227 -0.06615 0.06134 C -0.07656 0.06042 -0.09722 -0.01597 -0.09045 -0.01805 C -0.08368 -0.02014 -0.01354 0.04792 -0.02569 0.04861 C -0.03785 0.04931 -0.14757 -0.01458 -0.16354 -0.01435 C -0.17951 -0.01412 -0.10799 0.04931 -0.12153 0.05046 C -0.13507 0.05162 -0.23333 -0.00787 -0.24462 -0.00717 C -0.2559 -0.00648 -0.19132 0.03611 -0.18906 0.05417 C -0.18681 0.07222 -0.23194 0.08079 -0.23108 0.10093 C -0.23021 0.12107 -0.18056 0.17361 -0.18368 0.17477 C -0.18681 0.17593 -0.2184 0.1419 -0.25 0.1081 " pathEditMode="relative" ptsTypes="aaaaaaaaaaaaA">
                                      <p:cBhvr>
                                        <p:cTn id="158" dur="500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C -0.00434 0.00949 -0.00868 0.01921 -0.01232 0.0125 C -0.01597 0.00579 -0.01302 -0.04074 -0.0217 -0.03982 C -0.03038 -0.03889 -0.06111 0.00393 -0.06493 0.01806 C -0.06875 0.03218 -0.04583 0.04005 -0.04462 0.04491 C -0.0434 0.04977 -0.06111 0.04375 -0.05816 0.04676 C -0.05521 0.04977 -0.01875 0.05556 -0.02708 0.06296 C -0.03542 0.07037 -0.0993 0.08542 -0.10816 0.0919 C -0.11701 0.09838 -0.07014 0.10162 -0.07986 0.10255 C -0.08958 0.10347 -0.16024 0.10347 -0.16632 0.09722 C -0.17239 0.09097 -0.10798 0.06643 -0.11632 0.06481 C -0.12465 0.06319 -0.20642 0.08287 -0.21632 0.08819 C -0.22621 0.09352 -0.17569 0.11065 -0.17569 0.09722 C -0.17569 0.0838 -0.19601 0.04537 -0.21632 0.00718 " pathEditMode="relative" ptsTypes="aaaaaaaaaaaaaA">
                                      <p:cBhvr>
                                        <p:cTn id="160" dur="5000" fill="hold"/>
                                        <p:tgtEl>
                                          <p:spTgt spid="6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37 0.00833 C 0.02952 -0.01065 0.04167 -0.02963 0.03768 -0.03495 C 0.03369 -0.04028 -0.00781 -0.03241 -0.00694 -0.02407 C -0.00607 -0.01574 0.05087 0.01019 0.04306 0.01551 C 0.03525 0.02083 -0.04427 0.01065 -0.05416 0.00833 C -0.06406 0.00602 -0.0059 0.00139 -0.01631 0.00116 C -0.02673 0.00093 -0.10711 0.00741 -0.11631 0.00648 C -0.12552 0.00556 -0.06579 -0.00463 -0.0717 -0.0044 C -0.0776 -0.00417 -0.14461 0.0081 -0.15156 0.00833 C -0.1585 0.00857 -0.10434 -0.00231 -0.11371 -0.00255 C -0.12309 -0.00278 -0.20295 0.0044 -0.20815 0.00648 C -0.21336 0.00857 -0.14097 0.01111 -0.14479 0.01019 C -0.14861 0.00926 -0.22986 0.00324 -0.23125 0.00116 C -0.23263 -0.00093 -0.14531 -0.00278 -0.15277 -0.00255 C -0.16024 -0.00231 -0.21805 0.00023 -0.27586 0.00278 " pathEditMode="relative" ptsTypes="aaaaaaaaaaaaaaA">
                                      <p:cBhvr>
                                        <p:cTn id="162" dur="500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31 0.00509 C -0.01111 -0.00301 -0.00139 -0.01065 -0.00729 -0.01505 C -0.01302 -0.01944 -0.05243 -0.01944 -0.05434 -0.02153 C -0.05625 -0.02338 -0.00746 -0.02662 -0.01909 -0.02755 C -0.03055 -0.02847 -0.11111 -0.02731 -0.12361 -0.02755 C -0.13593 -0.02778 -0.07916 -0.0287 -0.09392 -0.02917 C -0.10885 -0.02963 -0.1967 -0.03148 -0.2118 -0.03056 C -0.22691 -0.02963 -0.16892 -0.02315 -0.18507 -0.02292 C -0.20121 -0.02245 -0.29323 -0.02847 -0.30885 -0.02755 C -0.32448 -0.02662 -0.27291 -0.01481 -0.27934 -0.01667 C -0.28611 -0.01852 -0.31718 -0.02847 -0.34826 -0.03819 " pathEditMode="relative" rAng="0" ptsTypes="aaaaaaaaaaA">
                                      <p:cBhvr>
                                        <p:cTn id="164" dur="5000" fill="hold"/>
                                        <p:tgtEl>
                                          <p:spTgt spid="6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2963E-6 C 0.00503 -0.01782 0.01024 -0.03541 0.00538 -0.03958 C 0.00052 -0.04374 -0.029 -0.02847 -0.02969 -0.02523 C -0.03038 -0.02199 0.01649 -0.02361 0.00139 -0.01967 C -0.01372 -0.01574 -0.11146 -0.0162 -0.12031 -0.00161 C -0.12917 0.01297 -0.03924 0.06806 -0.05139 0.06852 C -0.06354 0.06899 -0.17743 0.00325 -0.19323 0.00186 C -0.20903 0.00047 -0.13733 0.05857 -0.14584 0.0595 C -0.15434 0.06042 -0.19948 0.0338 -0.24462 0.00718 " pathEditMode="relative" ptsTypes="aaaaaaaaA">
                                      <p:cBhvr>
                                        <p:cTn id="166" dur="5000" fill="hold"/>
                                        <p:tgtEl>
                                          <p:spTgt spid="6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03704E-6 C -0.00035 0.00022 -0.00052 0.00046 -0.00677 -0.00533 C -0.01302 -0.01112 -0.03177 -0.03797 -0.03785 -0.03427 C -0.04392 -0.03056 -0.03212 0.02152 -0.04323 0.0162 C -0.05434 0.01087 -0.09253 -0.06737 -0.10417 -0.06667 C -0.1158 -0.06598 -0.1 0.0162 -0.11354 0.0199 C -0.12708 0.0236 -0.17153 -0.04584 -0.18524 -0.04491 C -0.19896 -0.04399 -0.20278 0.01342 -0.19601 0.02522 C -0.18924 0.03703 -0.14913 0.03263 -0.14462 0.02522 C -0.1401 0.01782 -0.15451 -0.01737 -0.16892 -0.01968 C -0.18333 -0.022 -0.22066 0.00601 -0.23108 0.01087 " pathEditMode="relative" ptsTypes="aaaaaaaaaaA">
                                      <p:cBhvr>
                                        <p:cTn id="168" dur="500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92593E-6 C -0.01041 -0.01089 -0.02066 -0.02177 -0.01475 -0.02709 C -0.00885 -0.03241 0.03976 -0.04561 0.03525 -0.03241 C 0.03073 -0.01922 -0.04218 0.03194 -0.04184 0.05231 C -0.04149 0.07268 0.0316 0.08171 0.03785 0.09004 C 0.0441 0.09837 0.01059 0.09259 -0.00399 0.10277 C -0.01857 0.11296 -0.03646 0.15509 -0.05 0.15138 C -0.06354 0.14768 -0.07378 0.10717 -0.08507 0.08101 C -0.09635 0.05485 -0.10399 -0.00093 -0.11753 -0.00533 C -0.13107 -0.00973 -0.15347 0.053 -0.16614 0.05393 C -0.17882 0.05485 -0.18264 0.00902 -0.19323 -5.92593E-6 C -0.20382 -0.00904 -0.21684 -0.00464 -0.22968 -5.92593E-6 " pathEditMode="relative" ptsTypes="aaaaaaaaaaaA">
                                      <p:cBhvr>
                                        <p:cTn id="170" dur="5000" fill="hold"/>
                                        <p:tgtEl>
                                          <p:spTgt spid="6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C -0.00191 -0.00347 -0.00382 -0.00671 -0.01093 -0.0125 C -0.01805 -0.01829 -0.03472 -0.04051 -0.04323 -0.03426 C -0.05173 -0.02801 -0.04948 0.02407 -0.06215 0.02523 C -0.07482 0.02639 -0.11701 -0.0338 -0.11892 -0.02709 C -0.12083 -0.02037 -0.06944 0.0412 -0.07309 0.06481 C -0.07673 0.08842 -0.13837 0.10694 -0.14062 0.11528 C -0.14288 0.12361 -0.07361 0.11551 -0.08646 0.11528 C -0.0993 0.11504 -0.19566 0.11412 -0.21753 0.11366 " pathEditMode="relative" ptsTypes="aaaaaaaaA">
                                      <p:cBhvr>
                                        <p:cTn id="172" dur="5000" fill="hold"/>
                                        <p:tgtEl>
                                          <p:spTgt spid="6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C -0.00104 0.00023 -0.00191 0.00046 -0.00816 -0.0037 C -0.01441 -0.00787 -0.03038 -0.01574 -0.03784 -0.02523 C -0.04531 -0.03472 -0.04062 -0.0662 -0.05277 -0.06134 C -0.06493 -0.05648 -0.10642 -0.01181 -0.11076 0.00347 C -0.1151 0.01875 -0.07517 0.04097 -0.07847 0.03055 C -0.08177 0.02014 -0.11371 -0.05255 -0.13107 -0.05949 C -0.14843 -0.06644 -0.18177 -0.01829 -0.18246 -0.01088 C -0.18316 -0.00347 -0.13298 -0.00648 -0.13506 -0.01435 C -0.13715 -0.02222 -0.1743 -0.05278 -0.19461 -0.05764 C -0.21493 -0.0625 -0.25225 -0.04977 -0.25677 -0.04329 C -0.26128 -0.03681 -0.21631 -0.0213 -0.2217 -0.01806 C -0.22708 -0.01482 -0.27777 -0.02222 -0.28923 -0.02338 " pathEditMode="relative" ptsTypes="aaaaaaaaaaaaA">
                                      <p:cBhvr>
                                        <p:cTn id="174" dur="500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-4.44444E-6 C -0.01546 -0.00532 -0.03074 -0.01065 -0.02848 -0.01273 C -0.02622 -0.01481 0.02882 0.0044 0.01337 -0.01273 C -0.00209 -0.02986 -0.10695 -0.11134 -0.12171 -0.11527 C -0.13647 -0.11921 -0.06199 -0.03611 -0.0757 -0.03611 C -0.08942 -0.03611 -0.19115 -0.11435 -0.20418 -0.11527 C -0.2172 -0.1162 -0.14185 -0.04143 -0.15418 -0.04143 C -0.1665 -0.04143 -0.26546 -0.11319 -0.27848 -0.11527 C -0.2915 -0.11736 -0.22206 -0.06018 -0.23247 -0.05416 C -0.24289 -0.04815 -0.32258 -0.07315 -0.34063 -0.0794 C -0.35869 -0.08565 -0.34966 -0.08889 -0.34063 -0.0919 " pathEditMode="relative" ptsTypes="aaaaaaaaaaA">
                                      <p:cBhvr>
                                        <p:cTn id="176" dur="50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C 0.00555 0.01991 0.01111 0.04005 0.00278 0.04699 C -0.00556 0.05394 -0.03941 0.05486 -0.05 0.04144 C -0.06059 0.02801 -0.05035 -0.03009 -0.06077 -0.03402 C -0.07118 -0.03796 -0.09948 0.0176 -0.11215 0.01806 C -0.12483 0.01852 -0.13056 -0.03148 -0.13646 -0.03055 C -0.14236 -0.02963 -0.13524 0.02454 -0.14722 0.02361 C -0.1592 0.02269 -0.19462 -0.03565 -0.20816 -0.03588 C -0.2217 -0.03611 -0.22448 0.01945 -0.2283 0.02176 C -0.23212 0.02408 -0.22952 -0.02361 -0.23108 -0.02152 C -0.23264 -0.01944 -0.23177 0.03843 -0.23785 0.03426 C -0.24393 0.0301 -0.25573 -0.00833 -0.26754 -0.04676 " pathEditMode="relative" ptsTypes="aaaaaaaaaaaA">
                                      <p:cBhvr>
                                        <p:cTn id="178" dur="50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6.66667E-6 C -0.00121 -0.01735 -0.00226 -0.03471 2.77778E-6 -0.03055 C 0.00226 -0.02638 0.02639 0.02316 0.01354 0.02524 C 0.0007 0.02732 -0.05972 -0.01689 -0.07708 -0.01805 C -0.09444 -0.0192 -0.07621 0.02316 -0.09062 0.01806 C -0.10503 0.01297 -0.14878 -0.04883 -0.16354 -0.0486 C -0.1783 -0.04837 -0.1651 0.01806 -0.17969 0.01992 C -0.19427 0.02177 -0.23906 -0.03842 -0.25139 -0.03772 C -0.26371 -0.03703 -0.26007 0.0183 -0.25399 0.02339 C -0.24792 0.02848 -0.23142 0.01066 -0.21493 -0.00717 " pathEditMode="relative" ptsTypes="aaaaaaaaaA">
                                      <p:cBhvr>
                                        <p:cTn id="180" dur="500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2.96296E-6 C -0.00242 0.00255 -0.00469 0.0051 -0.00937 0.0125 C -0.01407 0.01991 -0.01441 0.0507 -0.02829 0.04514 C -0.04218 0.03959 -0.08003 -0.02268 -0.09322 -0.02152 C -0.10643 -0.02037 -0.09566 0.05139 -0.10799 0.05232 C -0.12032 0.05324 -0.15365 -0.01342 -0.16754 -0.0162 C -0.18143 -0.01898 -0.18125 0.03797 -0.19184 0.03611 C -0.20243 0.03426 -0.22327 -0.02407 -0.23108 -0.02708 C -0.23889 -0.03009 -0.23907 -0.00602 -0.23907 0.01806 " pathEditMode="relative" ptsTypes="aaaaaaaaA">
                                      <p:cBhvr>
                                        <p:cTn id="182" dur="5000" fill="hold"/>
                                        <p:tgtEl>
                                          <p:spTgt spid="6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C 0.00017 -0.00162 0.00052 -0.00324 -0.00538 -0.00903 C -0.01129 -0.01481 -0.02917 -0.03935 -0.03525 -0.03426 C -0.04132 -0.02917 -0.02778 0.0213 -0.04202 0.02153 C -0.05625 0.02176 -0.10591 -0.03079 -0.12032 -0.03264 C -0.13473 -0.03449 -0.11841 0.01157 -0.12848 0.01065 C -0.13854 0.00972 -0.16875 -0.03958 -0.18108 -0.03796 C -0.19341 -0.03634 -0.19497 0.0169 -0.20278 0.01968 C -0.21059 0.02245 -0.21997 -0.0213 -0.22848 -0.02176 C -0.23698 -0.02222 -0.24566 -0.00301 -0.25417 0.0162 " pathEditMode="relative" ptsTypes="aaaaaaaaaA">
                                      <p:cBhvr>
                                        <p:cTn id="184" dur="5000" fill="hold"/>
                                        <p:tgtEl>
                                          <p:spTgt spid="6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C -0.01962 -0.04282 -0.03924 -0.08541 -0.04861 -0.09352 C -0.05799 -0.10162 -0.04635 -0.05555 -0.05677 -0.04861 C -0.06719 -0.04166 -0.10816 -0.05625 -0.11076 -0.05208 C -0.11337 -0.04791 -0.06962 -0.03541 -0.07292 -0.02338 C -0.07621 -0.01134 -0.12396 0.00394 -0.13108 0.01991 C -0.13819 0.03588 -0.10382 0.0713 -0.11614 0.07223 C -0.12847 0.07315 -0.1993 0.02431 -0.20538 0.02523 C -0.21146 0.02616 -0.14288 0.07755 -0.15278 0.07755 C -0.16267 0.07755 -0.25399 0.02639 -0.26493 0.02523 C -0.27587 0.02408 -0.21302 0.06343 -0.21892 0.07037 C -0.22483 0.07732 -0.2625 0.07199 -0.3 0.06667 " pathEditMode="relative" ptsTypes="aaaaaaaaaaaA">
                                      <p:cBhvr>
                                        <p:cTn id="186" dur="5000" fill="hold"/>
                                        <p:tgtEl>
                                          <p:spTgt spid="6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C -0.00104 0.00023 -0.00191 0.00069 -0.01215 -0.01065 C -0.0224 -0.02199 -0.05208 -0.06921 -0.06094 -0.06829 C -0.06979 -0.06736 -0.05347 -0.00671 -0.06493 -0.00533 C -0.07639 -0.00394 -0.11632 -0.0588 -0.12986 -0.05926 C -0.1434 -0.05972 -0.13316 -0.00764 -0.14601 -0.0088 C -0.15885 -0.00996 -0.19358 -0.06551 -0.20677 -0.06667 C -0.21996 -0.06783 -0.21805 -0.01435 -0.22569 -0.01621 C -0.23333 -0.01806 -0.24305 -0.04769 -0.25278 -0.07732 " pathEditMode="relative" ptsTypes="aaaaaaaaA">
                                      <p:cBhvr>
                                        <p:cTn id="188" dur="500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C -0.01615 -0.01435 -0.03229 -0.0287 -0.04063 -0.02176 C -0.04896 -0.01481 -0.04601 0.04144 -0.05 0.04144 C -0.05399 0.04144 -0.05208 -0.02291 -0.06493 -0.02176 C -0.07778 -0.0206 -0.1151 0.04746 -0.12708 0.04861 C -0.13906 0.04977 -0.13212 -0.01435 -0.13646 -0.01458 C -0.1408 -0.01481 -0.14149 0.04283 -0.15278 0.04676 C -0.16406 0.0507 -0.1941 0.00834 -0.20417 0.00903 C -0.21424 0.00972 -0.20642 0.06019 -0.21354 0.05047 C -0.22066 0.04074 -0.23403 -0.00416 -0.2474 -0.04884 " pathEditMode="relative" ptsTypes="aaaaaaaaaA">
                                      <p:cBhvr>
                                        <p:cTn id="190" dur="500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3.7037E-7 C -0.01077 -0.00116 -0.02136 -0.00209 -0.02831 0.00185 C -0.03525 0.00578 -0.02692 0.02778 -0.04185 0.02338 C -0.05678 0.01898 -0.10174 -0.02292 -0.11754 -0.02523 C -0.13334 -0.02755 -0.12379 0.00879 -0.13647 0.00903 C -0.14914 0.00926 -0.18056 -0.02616 -0.19324 -0.02338 C -0.20591 -0.0206 -0.2066 0.02523 -0.21216 0.02523 C -0.21772 0.02523 -0.2224 0.00092 -0.22692 -0.02338 " pathEditMode="relative" ptsTypes="aaaaaaaA">
                                      <p:cBhvr>
                                        <p:cTn id="192" dur="5000" fill="hold"/>
                                        <p:tgtEl>
                                          <p:spTgt spid="6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C 0.01198 -0.00162 0.02413 -0.00301 0.02709 0.00717 C 0.03004 0.01736 0.02952 0.05486 0.01754 0.06111 C 0.00556 0.06736 -0.03073 0.04583 -0.04462 0.0449 C -0.0585 0.04398 -0.06128 0.06273 -0.06614 0.05578 C -0.071 0.04884 -0.06545 0.00995 -0.0743 0.00347 C -0.08316 -0.00301 -0.11371 0.0074 -0.11892 0.0162 C -0.12413 0.025 -0.09409 0.05277 -0.10538 0.05578 C -0.11666 0.05879 -0.18107 0.0331 -0.18646 0.03402 C -0.19184 0.03495 -0.13264 0.06041 -0.13784 0.06111 C -0.14305 0.0618 -0.20659 0.03819 -0.21753 0.03773 C -0.22847 0.03727 -0.19514 0.0618 -0.20399 0.05764 C -0.21284 0.05347 -0.24166 0.03287 -0.27031 0.0125 " pathEditMode="relative" ptsTypes="aaaaaaaaaaaaA">
                                      <p:cBhvr>
                                        <p:cTn id="194" dur="5000" fill="hold"/>
                                        <p:tgtEl>
                                          <p:spTgt spid="63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C 0.02031 0.01366 0.04062 0.02731 0.04583 0.02338 C 0.05104 0.01944 0.04045 -0.01528 0.03107 -0.02361 C 0.0217 -0.03195 -0.00886 -0.02523 -0.01094 -0.02709 C -0.01302 -0.02894 0.02899 -0.04167 0.01892 -0.03426 C 0.00885 -0.02685 -0.05799 0.01782 -0.0717 0.01805 C -0.08542 0.01828 -0.05226 -0.03264 -0.06354 -0.03241 C -0.07483 -0.03218 -0.12483 0.01782 -0.13924 0.01967 C -0.15365 0.02153 -0.13768 -0.01968 -0.15 -0.02176 C -0.16233 -0.02384 -0.18802 -0.00834 -0.21354 0.00717 " pathEditMode="relative" ptsTypes="aaaaaaaaaA">
                                      <p:cBhvr>
                                        <p:cTn id="196" dur="5000" fill="hold"/>
                                        <p:tgtEl>
                                          <p:spTgt spid="6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5.55556E-6 C 0.01354 0.01226 0.02726 0.02476 0.02431 0.03078 C 0.02136 0.0368 -0.0191 0.01782 -0.01753 0.0361 C -0.01597 0.05439 0.03629 0.12962 0.03386 0.14073 C 0.03143 0.15184 -0.01736 0.11481 -0.03246 0.10277 C -0.04757 0.09073 -0.04357 0.06921 -0.05677 0.06851 C -0.06996 0.06782 -0.09791 0.10092 -0.11215 0.09907 C -0.12639 0.09721 -0.12691 0.05833 -0.14184 0.05763 C -0.15677 0.05694 -0.18906 0.09374 -0.20139 0.09559 C -0.21371 0.09745 -0.2092 0.06365 -0.21614 0.06851 C -0.22309 0.07337 -0.23316 0.09884 -0.24323 0.1243 " pathEditMode="relative" ptsTypes="aaaaaaaaaaA">
                                      <p:cBhvr>
                                        <p:cTn id="198" dur="5000" fill="hold"/>
                                        <p:tgtEl>
                                          <p:spTgt spid="6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C 0.00833 -0.00995 0.01667 -0.01967 0.01076 -0.02153 C 0.00486 -0.02338 -0.02448 -0.0243 -0.03524 -0.01088 C -0.04601 0.00255 -0.03906 0.0581 -0.05417 0.05949 C -0.06927 0.06088 -0.11111 -0.00208 -0.12569 -0.00185 C -0.14028 -0.00162 -0.12847 0.06065 -0.14201 0.06134 C -0.15555 0.06204 -0.19358 0.00093 -0.20677 0.00185 C -0.21996 0.00278 -0.21198 0.07454 -0.2217 0.06667 C -0.23142 0.0588 -0.24826 0.00671 -0.26493 -0.04514 " pathEditMode="relative" ptsTypes="aaaaaaaaA">
                                      <p:cBhvr>
                                        <p:cTn id="200" dur="500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C 0.00625 0.01505 0.0125 0.03032 0.004 0.03056 C -0.00451 0.03079 -0.03906 0.01389 -0.05138 0.00162 C -0.06371 -0.01065 -0.05659 -0.04815 -0.07031 -0.04329 C -0.08402 -0.03843 -0.13107 0.01157 -0.13385 0.03056 C -0.13663 0.04954 -0.07204 0.05324 -0.08663 0.07014 C -0.10121 0.08704 -0.20625 0.11829 -0.2217 0.13148 C -0.23715 0.14468 -0.17743 0.15857 -0.17986 0.14954 C -0.18229 0.14051 -0.21961 0.08032 -0.23663 0.07732 C -0.25364 0.07431 -0.26805 0.10278 -0.28246 0.13148 " pathEditMode="relative" ptsTypes="aaaaaaaaaA">
                                      <p:cBhvr>
                                        <p:cTn id="202" dur="5000" fill="hold"/>
                                        <p:tgtEl>
                                          <p:spTgt spid="6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C 0.00695 0.01412 0.01389 0.02847 0.00677 0.0287 C -0.00034 0.02893 -0.03472 0.01759 -0.04323 0.00162 C -0.05173 -0.01435 -0.03107 -0.0706 -0.04461 -0.06667 C -0.05816 -0.06273 -0.1184 0.02546 -0.1243 0.02523 C -0.1302 0.025 -0.07951 -0.05533 -0.07968 -0.06852 C -0.07986 -0.08172 -0.12361 -0.07037 -0.12569 -0.05417 C -0.12777 -0.03797 -0.07448 0.0287 -0.09184 0.0287 C -0.1092 0.0287 -0.21545 -0.05116 -0.22968 -0.05417 C -0.24392 -0.05718 -0.16875 0.00995 -0.17708 0.01065 C -0.18541 0.01134 -0.23264 -0.01968 -0.27968 -0.05047 " pathEditMode="relative" ptsTypes="aaaaaaaaaaA">
                                      <p:cBhvr>
                                        <p:cTn id="204" dur="5000" fill="hold"/>
                                        <p:tgtEl>
                                          <p:spTgt spid="6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C 1.11111E-6 -0.00162 1.11111E-6 -0.00324 1.11111E-6 -0.0125 C 1.11111E-6 -0.02176 0.01198 -0.04861 1.11111E-6 -0.05579 C -0.01198 -0.06296 -0.05816 -0.06319 -0.0717 -0.05579 C -0.08525 -0.04838 -0.06736 -0.00833 -0.08108 -0.01065 C -0.09479 -0.01296 -0.15018 -0.07454 -0.15417 -0.07014 C -0.15816 -0.06574 -0.09028 0.01366 -0.10538 0.01644 C -0.12049 0.01921 -0.23004 -0.05301 -0.24462 -0.05394 C -0.2592 -0.05486 -0.19098 0.00556 -0.19323 0.01088 C -0.19549 0.0162 -0.22691 -0.00278 -0.25816 -0.02153 " pathEditMode="relative" ptsTypes="aaaaaaaaaA">
                                      <p:cBhvr>
                                        <p:cTn id="206" dur="5000" fill="hold"/>
                                        <p:tgtEl>
                                          <p:spTgt spid="6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3.33333E-6 C -0.03178 0.02778 -0.06338 0.05579 -0.07831 0.05579 C -0.09324 0.05579 -0.07275 0.00139 -0.08924 -3.33333E-6 C -0.10574 -0.00139 -0.15956 0.04676 -0.17692 0.04676 C -0.19428 0.04676 -0.18022 -0.00023 -0.19324 -3.33333E-6 C -0.20626 0.00023 -0.24341 0.04815 -0.25539 0.04861 C -0.26737 0.04907 -0.26112 0.00509 -0.26477 0.00347 C -0.26841 0.00185 -0.27275 0.0206 -0.27692 0.03958 " pathEditMode="relative" ptsTypes="aaaaaaaA">
                                      <p:cBhvr>
                                        <p:cTn id="208" dur="5000" fill="hold"/>
                                        <p:tgtEl>
                                          <p:spTgt spid="6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C 0.0007 -0.00393 0.00139 -0.00787 -0.00139 -0.01458 C -0.00416 -0.0213 -0.01389 -0.04606 -0.01632 -0.03981 C -0.01875 -0.03356 -0.00486 0.02153 -0.01632 0.02338 C -0.02778 0.02523 -0.07326 -0.03009 -0.08524 -0.02893 C -0.09722 -0.02778 -0.07361 0.03403 -0.08785 0.03056 C -0.10208 0.02708 -0.15278 -0.04815 -0.17031 -0.05046 C -0.18785 -0.05278 -0.18246 0.0169 -0.19323 0.0162 C -0.20399 0.01551 -0.22621 -0.05532 -0.23524 -0.05417 C -0.24427 -0.05301 -0.24236 0.01435 -0.24739 0.02338 C -0.25243 0.03241 -0.25868 0.0162 -0.26493 -1.48148E-6 " pathEditMode="relative" ptsTypes="aaaaaaaaaaA">
                                      <p:cBhvr>
                                        <p:cTn id="210" dur="500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1.11111E-6 C -0.00313 -0.00046 -0.00626 -0.00069 -0.01077 -0.0037 C -0.01529 -0.00671 -0.02432 -0.02523 -0.02692 -0.01805 C -0.02952 -0.01088 -0.03838 0.02824 -0.02692 0.03959 C -0.01546 0.05093 0.04583 0.05857 0.04201 0.05047 C 0.03819 0.04236 -0.02588 -0.00879 -0.05001 -0.00902 C -0.07414 -0.00926 -0.10279 0.03357 -0.10261 0.04861 C -0.10244 0.06366 -0.03438 0.07199 -0.04862 0.08102 C -0.06286 0.09005 -0.17432 0.08681 -0.18786 0.10278 C -0.2014 0.11875 -0.11494 0.17477 -0.1297 0.17662 C -0.14445 0.17848 -0.25956 0.11158 -0.27692 0.11343 C -0.29428 0.11528 -0.2389 0.18403 -0.23369 0.18727 C -0.22848 0.19051 -0.23716 0.16181 -0.24584 0.13334 " pathEditMode="relative" ptsTypes="aaaaaaaaaaaaA">
                                      <p:cBhvr>
                                        <p:cTn id="212" dur="5000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C -0.00886 -0.00973 -0.01771 -0.01945 -0.0217 -0.01065 C -0.0257 -0.00186 -0.01528 0.0537 -0.02431 0.05231 C -0.03334 0.05092 -0.07101 -0.02061 -0.0757 -0.01968 C -0.08039 -0.01875 -0.04532 0.05625 -0.05278 0.05764 C -0.06025 0.05902 -0.10834 -0.00764 -0.12032 -0.01065 C -0.1323 -0.01366 -0.11216 0.0412 -0.12431 0.03958 C -0.13646 0.03796 -0.18091 -0.01829 -0.19323 -0.01968 C -0.20556 -0.02107 -0.18785 0.04004 -0.19861 0.03078 C -0.20938 0.02152 -0.23386 -0.02709 -0.25816 -0.0757 " pathEditMode="relative" ptsTypes="aaaaaaaaaA">
                                      <p:cBhvr>
                                        <p:cTn id="214" dur="5000" fill="hold"/>
                                        <p:tgtEl>
                                          <p:spTgt spid="6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2963E-6 C -0.00382 -0.01481 -0.00747 -0.02962 -0.01493 -0.0287 C -0.0224 -0.02777 -0.03768 0.00788 -0.04462 0.00556 C -0.05157 0.00325 -0.04896 -0.03448 -0.05677 -0.04328 C -0.06459 -0.05208 -0.09236 -0.04374 -0.09184 -0.04675 C -0.09132 -0.04976 -0.04271 -0.04814 -0.054 -0.0611 C -0.06528 -0.07407 -0.14445 -0.12013 -0.15955 -0.1243 C -0.17466 -0.12846 -0.13629 -0.08309 -0.14462 -0.08633 C -0.15295 -0.08958 -0.19948 -0.1412 -0.20955 -0.14421 C -0.21962 -0.14721 -0.19722 -0.11342 -0.20538 -0.10439 C -0.21354 -0.09536 -0.25139 -0.09675 -0.25816 -0.09004 C -0.26493 -0.08333 -0.24462 -0.07268 -0.24601 -0.06481 C -0.2474 -0.05694 -0.25677 -0.05022 -0.26615 -0.04328 " pathEditMode="relative" ptsTypes="aaaaaaaaaaaaA">
                                      <p:cBhvr>
                                        <p:cTn id="216" dur="5000" fill="hold"/>
                                        <p:tgtEl>
                                          <p:spTgt spid="6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C -0.00191 -0.00069 -0.00382 -0.00115 -0.00816 -0.00532 C -0.0125 -0.00949 -0.03195 -0.02407 -0.0257 -0.02523 C -0.01945 -0.02638 0.02969 -0.02037 0.02969 -0.0125 C 0.02969 -0.00463 -0.01424 0.00533 -0.0257 0.02176 C -0.03715 0.0382 -0.02465 0.08565 -0.03924 0.08658 C -0.05382 0.0875 -0.09618 0.02778 -0.11354 0.02709 C -0.1309 0.02639 -0.12761 0.08612 -0.1434 0.08287 C -0.1592 0.07963 -0.19375 0.00718 -0.20816 0.00718 C -0.22257 0.00718 -0.22101 0.07917 -0.22986 0.08287 C -0.23872 0.08658 -0.24983 0.05764 -0.26094 0.02894 " pathEditMode="relative" ptsTypes="aaaaaaaaaaA">
                                      <p:cBhvr>
                                        <p:cTn id="218" dur="5000" fill="hold"/>
                                        <p:tgtEl>
                                          <p:spTgt spid="6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4.81481E-6 C -0.0191 -0.02824 -0.0382 -0.05625 -0.04723 -0.05231 C -0.05626 -0.04838 -0.03959 0.02269 -0.054 0.02338 C -0.06841 0.02407 -0.11858 -0.04653 -0.13369 -0.04861 C -0.14879 -0.05069 -0.13178 -0.00625 -0.14462 0.01088 C -0.15747 0.02801 -0.20973 0.02986 -0.21077 0.05417 C -0.21181 0.07847 -0.13994 0.15116 -0.15139 0.15671 C -0.16285 0.16227 -0.26372 0.08935 -0.27969 0.08819 C -0.29567 0.08704 -0.24324 0.14282 -0.24723 0.14954 C -0.25122 0.15625 -0.27761 0.14213 -0.304 0.12801 " pathEditMode="relative" ptsTypes="aaaaaaaaaA">
                                      <p:cBhvr>
                                        <p:cTn id="220" dur="500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C -0.01927 -0.04769 -0.03854 -0.09514 -0.05 -0.10093 C -0.06146 -0.10672 -0.05816 -0.04862 -0.06892 -0.03426 C -0.07969 -0.01991 -0.11406 -0.02454 -0.11493 -0.01436 C -0.1158 -0.00417 -0.06892 0.00787 -0.0743 0.02708 C -0.07969 0.04629 -0.13229 0.10231 -0.14739 0.10092 C -0.1625 0.09953 -0.1559 0.03009 -0.16493 0.01805 C -0.17396 0.00601 -0.18976 0.01805 -0.20139 0.02893 C -0.21302 0.03981 -0.21979 0.08263 -0.23507 0.08287 C -0.25035 0.0831 -0.28055 0.02986 -0.29323 0.03055 C -0.3059 0.03125 -0.31614 0.07106 -0.31076 0.08657 C -0.30538 0.10208 -0.2651 0.10902 -0.26076 0.1243 C -0.25642 0.13958 -0.27083 0.15902 -0.28507 0.17847 " pathEditMode="relative" ptsTypes="aaaaaaaaaaaaA">
                                      <p:cBhvr>
                                        <p:cTn id="222" dur="500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C -0.01198 -0.00926 -0.02396 -0.01829 -0.03906 -0.00903 C -0.05417 0.00023 -0.07396 0.05463 -0.09045 0.05579 C -0.10695 0.05694 -0.12552 -0.00185 -0.13767 -0.00185 C -0.14983 -0.00185 -0.15556 0.05856 -0.16337 0.05579 C -0.17118 0.05301 -0.17083 -0.02014 -0.18507 -0.01806 C -0.19931 -0.01597 -0.24861 0.0544 -0.24861 0.06852 C -0.24861 0.08264 -0.18108 0.07593 -0.18507 0.06667 C -0.18906 0.05741 -0.23108 0.03495 -0.27292 0.0125 " pathEditMode="relative" ptsTypes="aaaaaaaaA">
                                      <p:cBhvr>
                                        <p:cTn id="224" dur="5000" fill="hold"/>
                                        <p:tgtEl>
                                          <p:spTgt spid="6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C 0.00833 0.00949 0.00625 -0.01273 -0.00261 -0.02685 C -0.01146 -0.04097 -0.05209 -0.08959 -0.05261 -0.08449 C -0.05313 -0.0794 -0.00834 -0.00949 2.22222E-6 -1.85185E-6 Z " pathEditMode="relative" ptsTypes="aaaa">
                                      <p:cBhvr>
                                        <p:cTn id="226" dur="5000" fill="hold"/>
                                        <p:tgtEl>
                                          <p:spTgt spid="6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C -0.00173 -0.00046 -0.00347 -0.0007 -0.00816 -0.0037 C -0.01284 -0.00671 -0.03212 -0.01574 -0.0283 -0.01806 C -0.02448 -0.02037 0.03473 -0.0331 0.01493 -0.01806 C -0.00486 -0.00301 -0.1335 0.05579 -0.14722 0.07199 C -0.16093 0.08819 -0.06788 0.08912 -0.06753 0.07917 C -0.06718 0.06921 -0.11649 0.01389 -0.14462 0.0125 C -0.17274 0.01111 -0.23281 0.05787 -0.23646 0.07014 C -0.2401 0.08241 -0.16111 0.09653 -0.16614 0.08634 C -0.17118 0.07616 -0.21875 0.04259 -0.26614 0.00903 " pathEditMode="relative" ptsTypes="aaaaaaaaaA">
                                      <p:cBhvr>
                                        <p:cTn id="228" dur="5000" fill="hold"/>
                                        <p:tgtEl>
                                          <p:spTgt spid="6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C 0.01649 0.02593 0.03316 0.05209 0.0257 0.04491 C 0.01823 0.03773 -0.03194 -0.03912 -0.04462 -0.04329 C -0.05729 -0.04745 -0.03698 0.01991 -0.05 0.01968 C -0.06302 0.01945 -0.10833 -0.04514 -0.12292 -0.04514 C -0.1375 -0.04514 -0.12239 0.02153 -0.13785 0.01968 C -0.1533 0.01783 -0.20312 -0.05694 -0.21614 -0.05602 C -0.22917 -0.05509 -0.22673 0.01181 -0.21614 0.02523 C -0.20555 0.03866 -0.16406 0.03658 -0.1526 0.02523 C -0.14114 0.01389 -0.13108 -0.04143 -0.14722 -0.04329 C -0.16337 -0.04514 -0.20677 -0.01551 -0.25 0.01435 " pathEditMode="relative" ptsTypes="aaaaaaaaaaA">
                                      <p:cBhvr>
                                        <p:cTn id="230" dur="50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C 0.00278 -0.00046 0.00573 -0.00092 -0.00121 -0.01435 C -0.00816 -0.02777 -0.03298 -0.07824 -0.04184 -0.08102 C -0.05069 -0.08379 -0.04843 -0.03148 -0.05399 -0.03055 C -0.05955 -0.02963 -0.06354 -0.07477 -0.07569 -0.07569 C -0.08784 -0.07662 -0.11718 -0.03518 -0.12691 -0.03611 C -0.13663 -0.03703 -0.12222 -0.08125 -0.13368 -0.08102 C -0.14514 -0.08078 -0.18316 -0.03287 -0.19583 -0.03426 C -0.2085 -0.03565 -0.19791 -0.09305 -0.20937 -0.09004 C -0.22083 -0.08703 -0.24288 -0.05162 -0.26475 -0.0162 " pathEditMode="relative" ptsTypes="aaaaaaaaaA">
                                      <p:cBhvr>
                                        <p:cTn id="232" dur="500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92593E-6 C 0.00937 -0.00092 0.01892 -0.00161 0.02431 0.00556 C 0.02969 0.01274 0.04306 0.04237 0.03247 0.04329 C 0.02187 0.04422 -0.03368 0.01181 -0.03924 0.01089 C -0.04479 0.00996 0.00868 0.03913 -0.00139 0.03797 C -0.01146 0.03681 -0.0908 0.00487 -0.1 0.00371 C -0.1092 0.00255 -0.05139 0.02894 -0.05677 0.03079 C -0.06215 0.03265 -0.125 0.01482 -0.13247 0.01459 C -0.13993 0.01436 -0.08854 0.03612 -0.10139 0.02894 C -0.11424 0.02177 -0.19913 -0.02268 -0.20955 -0.0287 C -0.21997 -0.03472 -0.15747 -0.01597 -0.16354 -0.00717 C -0.16962 0.00163 -0.20781 0.01251 -0.24601 0.02362 " pathEditMode="relative" ptsTypes="aaaaaaaaaaaA">
                                      <p:cBhvr>
                                        <p:cTn id="234" dur="500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C -0.02969 -0.02384 -0.0592 -0.04768 -0.06076 -0.03773 C -0.06233 -0.02778 0.00347 0.06158 -0.00938 0.05949 C -0.02222 0.05741 -0.11979 -0.04143 -0.13785 -0.05046 C -0.1559 -0.05949 -0.10087 0.00926 -0.11754 0.00533 C -0.1342 0.00139 -0.22726 -0.07778 -0.23785 -0.07384 C -0.24844 -0.06991 -0.17951 0.04283 -0.18108 0.02894 C -0.18264 0.01505 -0.21493 -0.07083 -0.24722 -0.15671 " pathEditMode="relative" ptsTypes="aaaaaaaA">
                                      <p:cBhvr>
                                        <p:cTn id="236" dur="5000" fill="hold"/>
                                        <p:tgtEl>
                                          <p:spTgt spid="6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8.88889E-6 C 0.00451 -0.02084 0.0092 -0.04144 0.01076 -0.03959 C 0.01232 -0.03774 0.02257 0.01226 0.00937 0.01087 C -0.00382 0.00949 -0.05365 -0.04885 -0.06893 -0.04862 C -0.0842 -0.04839 -0.0717 0.00717 -0.08247 0.01249 C -0.09323 0.01782 -0.13073 -0.01806 -0.13386 -0.01621 C -0.13698 -0.01436 -0.09688 -0.00487 -0.10139 0.02337 C -0.1059 0.05161 -0.15938 0.13379 -0.16077 0.15324 C -0.16215 0.17268 -0.10868 0.1537 -0.10955 0.1405 C -0.11042 0.12731 -0.14427 0.08402 -0.16632 0.07384 C -0.18837 0.06365 -0.23715 0.06527 -0.24184 0.07916 C -0.24653 0.09305 -0.19497 0.14791 -0.19462 0.15671 C -0.19427 0.1655 -0.21684 0.14837 -0.23924 0.13148 " pathEditMode="relative" ptsTypes="aaaaaaaaaaaaA">
                                      <p:cBhvr>
                                        <p:cTn id="238" dur="500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7037E-6 C -0.00817 -0.01435 -0.01615 -0.02847 -0.03108 -0.02338 C -0.04601 -0.01828 -0.08837 0.02315 -0.08924 0.03056 C -0.09011 0.03797 -0.03126 0.03079 -0.03646 0.02176 C -0.04167 0.01273 -0.09844 -0.02384 -0.12032 -0.02338 C -0.14219 -0.02291 -0.16771 0.01621 -0.16754 0.02523 C -0.16737 0.03426 -0.11563 0.04283 -0.11893 0.03056 C -0.12223 0.01829 -0.16146 -0.04815 -0.18785 -0.04861 C -0.21424 -0.04907 -0.27171 0.01273 -0.27709 0.02709 C -0.28247 0.04144 -0.21546 0.04213 -0.22032 0.03797 C -0.22518 0.0338 -0.26598 0.01783 -0.30678 0.00185 " pathEditMode="relative" ptsTypes="aaaaaaaaaaA">
                                      <p:cBhvr>
                                        <p:cTn id="240" dur="5000" fill="hold"/>
                                        <p:tgtEl>
                                          <p:spTgt spid="6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C -0.00382 -0.01968 -0.00746 -0.03912 -0.01215 -0.02523 C -0.01684 -0.01134 -0.01615 0.08519 -0.02847 0.08287 C -0.0408 0.08056 -0.07621 -0.03241 -0.08663 -0.03981 C -0.09705 -0.04722 -0.07708 0.04005 -0.09062 0.03773 C -0.10417 0.03542 -0.16371 -0.04236 -0.16771 -0.05417 C -0.1717 -0.06597 -0.11024 -0.04699 -0.11493 -0.03264 C -0.11962 -0.01829 -0.19375 0.01921 -0.19601 0.03241 C -0.19826 0.0456 -0.11944 0.05718 -0.12847 0.04676 C -0.1375 0.03634 -0.19375 0.00278 -0.25 -0.03079 " pathEditMode="relative" ptsTypes="aaaaaaaaaA">
                                      <p:cBhvr>
                                        <p:cTn id="242" dur="5000" fill="hold"/>
                                        <p:tgtEl>
                                          <p:spTgt spid="6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C -0.00764 0.0044 -0.0151 0.0088 -0.01892 0.00162 C -0.02274 -0.00556 -0.01979 -0.04954 -0.02309 -0.04329 C -0.02639 -0.03704 -0.02986 0.02593 -0.03924 0.03958 C -0.04861 0.05324 -0.08299 0.02778 -0.07986 0.03958 C -0.07674 0.05139 -0.02691 0.10393 -0.02031 0.10995 C -0.01371 0.11597 -0.02951 0.07639 -0.04062 0.07569 C -0.05174 0.075 -0.07691 0.10602 -0.08663 0.10625 C -0.09635 0.10648 -0.08871 0.07847 -0.09878 0.07731 C -0.10885 0.07616 -0.14045 0.1 -0.1474 0.09907 C -0.15434 0.09815 -0.13055 0.07153 -0.14062 0.07199 C -0.15069 0.07245 -0.19444 0.10023 -0.20816 0.10255 C -0.22187 0.10486 -0.21406 0.08565 -0.22309 0.08634 C -0.23212 0.08704 -0.25746 0.11574 -0.26215 0.10625 C -0.26684 0.09676 -0.2592 0.06273 -0.25139 0.0287 " pathEditMode="relative" ptsTypes="aaaaaaaaaaaaaaA">
                                      <p:cBhvr>
                                        <p:cTn id="244" dur="500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18519E-6 C -0.00903 0.04189 -0.01806 0.08379 -0.02431 0.09004 C -0.03056 0.09629 -0.02292 0.03541 -0.03784 0.03796 C -0.05277 0.0405 -0.1092 0.09027 -0.11354 0.10462 C -0.11788 0.11897 -0.0618 0.13448 -0.06353 0.1243 C -0.06528 0.11411 -0.11389 0.04675 -0.12431 0.04328 C -0.13472 0.03981 -0.11528 0.0993 -0.1257 0.10277 C -0.13611 0.10624 -0.18316 0.06388 -0.18646 0.06481 C -0.18976 0.06573 -0.12847 0.11226 -0.14583 0.10809 C -0.1632 0.10393 -0.27587 0.03958 -0.29045 0.03958 C -0.30504 0.03958 -0.23577 0.09976 -0.23368 0.10809 C -0.2316 0.11643 -0.25504 0.10323 -0.2783 0.09004 " pathEditMode="relative" ptsTypes="aaaaaaaaaaaA">
                                      <p:cBhvr>
                                        <p:cTn id="246" dur="5000" fill="hold"/>
                                        <p:tgtEl>
                                          <p:spTgt spid="6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2.59259E-6 C -0.00798 -0.00069 -0.01596 -0.00139 -0.02152 -2.59259E-6 C -0.02707 0.00139 -0.03141 0.0007 -0.03384 0.00903 C -0.03628 0.01736 -0.0243 0.04144 -0.03645 0.05047 C -0.0486 0.05949 -0.10138 0.05602 -0.10676 0.0632 C -0.11214 0.07037 -0.06596 0.0757 -0.06891 0.09375 C -0.07187 0.11181 -0.11006 0.16459 -0.1243 0.1713 C -0.13853 0.17801 -0.1394 0.13264 -0.15398 0.13334 C -0.16857 0.13403 -0.19843 0.17292 -0.21214 0.17477 C -0.22586 0.17662 -0.22378 0.13033 -0.23645 0.14422 C -0.24912 0.15811 -0.26857 0.20787 -0.28784 0.25764 " pathEditMode="relative" ptsTypes="aaaaaaaaaaA">
                                      <p:cBhvr>
                                        <p:cTn id="248" dur="5000" fill="hold"/>
                                        <p:tgtEl>
                                          <p:spTgt spid="6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3.7037E-6 C -0.01961 0.00301 -0.03923 0.00602 -0.03663 -0.00532 C -0.03402 -0.01667 0.02813 -0.07153 0.01615 -0.06852 C 0.00417 -0.06551 -0.09809 -0.01782 -0.10815 0.01273 C -0.11822 0.04329 -0.03576 0.10694 -0.04461 0.11528 C -0.05347 0.12361 -0.14704 0.06412 -0.16093 0.06319 C -0.17482 0.06227 -0.11458 0.1088 -0.12847 0.10995 C -0.14236 0.11111 -0.19357 0.09074 -0.24461 0.07037 " pathEditMode="relative" ptsTypes="aaaaaaaA">
                                      <p:cBhvr>
                                        <p:cTn id="250" dur="5000" fill="hold"/>
                                        <p:tgtEl>
                                          <p:spTgt spid="6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8.14815E-6 C -0.00087 -0.00046 -0.00174 -0.00092 -0.00955 -0.00717 C -0.01736 -0.01342 -0.03924 -0.04189 -0.0474 -0.03772 C -0.05556 -0.03356 -0.04601 0.01667 -0.05816 0.01806 C -0.07031 0.01945 -0.10712 -0.02985 -0.12031 -0.02893 C -0.13351 -0.028 -0.13229 0.02269 -0.13785 0.02339 C -0.1434 0.02408 -0.14045 -0.03032 -0.15417 -0.02522 C -0.16788 -0.02013 -0.21649 0.0463 -0.22031 0.05417 C -0.22413 0.06204 -0.17778 0.03843 -0.17708 0.02153 C -0.17639 0.00464 -0.19531 -0.05161 -0.21632 -0.04675 C -0.23733 -0.04189 -0.29427 0.03728 -0.30278 0.05047 C -0.31128 0.06366 -0.25434 0.04885 -0.26753 0.03241 C -0.28073 0.01598 -0.3316 -0.01643 -0.38247 -0.0486 " pathEditMode="relative" ptsTypes="aaaaaaaaaaaaA">
                                      <p:cBhvr>
                                        <p:cTn id="252" dur="5000" fill="hold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3.7037E-7 C -0.00919 -0.00996 -0.01822 -0.01968 -0.01614 -0.02153 C -0.01405 -0.02338 0.02744 -0.01505 0.01216 -0.01088 C -0.00312 -0.00672 -0.09634 -0.01111 -0.10815 0.0037 C -0.11996 0.01852 -0.04444 0.07453 -0.05815 0.07754 C -0.07187 0.08055 -0.17725 0.02129 -0.19044 0.02152 C -0.20364 0.02176 -0.12325 0.07916 -0.13784 0.0794 C -0.15242 0.07963 -0.26214 0.02268 -0.27829 0.02338 C -0.29444 0.02407 -0.22065 0.08426 -0.23506 0.08287 C -0.24947 0.08148 -0.30728 0.04791 -0.36492 0.01435 " pathEditMode="relative" ptsTypes="aaaaaaaaaA">
                                      <p:cBhvr>
                                        <p:cTn id="254" dur="500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1.11111E-6 C -0.02848 -0.01319 -0.05678 -0.02616 -0.06494 -0.02176 C -0.0731 -0.01736 -0.03838 0.02431 -0.04879 0.02709 C -0.05921 0.02986 -0.11789 -0.00833 -0.12709 -0.00555 C -0.13629 -0.00278 -0.08959 0.04468 -0.10418 0.04329 C -0.11876 0.0419 -0.20192 -0.01366 -0.21494 -0.01435 C -0.22796 -0.01504 -0.17536 0.03565 -0.18247 0.03959 C -0.18959 0.04352 -0.22397 0.02616 -0.25817 0.00903 " pathEditMode="relative" ptsTypes="aaaaaaaA">
                                      <p:cBhvr>
                                        <p:cTn id="256" dur="5000" fill="hold"/>
                                        <p:tgtEl>
                                          <p:spTgt spid="6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0.00104 -0.00347 0.00226 -0.00694 -8.33333E-7 -0.02152 C -0.00226 -0.03611 -0.01736 -0.07893 -0.01354 -0.08819 C -0.00972 -0.09745 0.0401 -0.0875 0.02292 -0.07754 C 0.00573 -0.06759 -0.10156 -0.03819 -0.11615 -0.02893 C -0.13073 -0.01967 -0.06285 -0.01319 -0.06493 -0.02152 C -0.06701 -0.02986 -0.10451 -0.07847 -0.1283 -0.0794 C -0.15208 -0.08032 -0.20434 -0.03588 -0.20816 -0.02708 C -0.21198 -0.01828 -0.15226 -0.01365 -0.15139 -0.02708 C -0.15052 -0.04051 -0.1816 -0.10926 -0.2026 -0.1081 C -0.22361 -0.10694 -0.26927 -0.03379 -0.27708 -0.0199 C -0.2849 -0.00602 -0.25 -0.00486 -0.25 -0.02523 C -0.25 -0.0456 -0.26354 -0.09398 -0.27708 -0.14236 " pathEditMode="relative" ptsTypes="aaaaaaaaaaaaA">
                                      <p:cBhvr>
                                        <p:cTn id="258" dur="5000" fill="hold"/>
                                        <p:tgtEl>
                                          <p:spTgt spid="6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704E-6 C -0.0059 -0.01367 -0.01163 -0.02732 -0.01754 -0.02524 C -0.02344 -0.02316 -0.02222 0.01249 -0.03507 0.01272 C -0.04792 0.01296 -0.08785 -0.01853 -0.09462 -0.02339 C -0.10139 -0.02825 -0.06476 -0.022 -0.0757 -0.01621 C -0.08663 -0.01042 -0.15451 0.00647 -0.16076 0.01087 C -0.16701 0.01527 -0.10903 0.02036 -0.11354 0.01087 C -0.11806 0.00138 -0.1783 -0.04329 -0.18785 -0.04677 C -0.1974 -0.05024 -0.17379 -0.01297 -0.17153 -0.01066 C -0.16927 -0.00834 -0.1651 -0.03612 -0.17431 -0.03242 C -0.18351 -0.02871 -0.20538 -0.00904 -0.22708 0.01087 " pathEditMode="relative" ptsTypes="aaaaaaaaaaA">
                                      <p:cBhvr>
                                        <p:cTn id="260" dur="5000" fill="hold"/>
                                        <p:tgtEl>
                                          <p:spTgt spid="6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C -0.00556 0.03704 -0.01094 0.07408 -0.01892 0.07037 C -0.02691 0.06667 -0.04271 -0.00625 -0.0474 -0.02153 " pathEditMode="relative" ptsTypes="aaA">
                                      <p:cBhvr>
                                        <p:cTn id="262" dur="2000" fill="hold"/>
                                        <p:tgtEl>
                                          <p:spTgt spid="6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219 0.02523 C 0.45174 0.03542 0.46128 0.0456 0.45312 0.05232 C 0.44496 0.05903 0.40347 0.06273 0.39358 0.06482 " pathEditMode="relative" rAng="0" ptsTypes="aaA">
                                      <p:cBhvr>
                                        <p:cTn id="264" dur="2000" fill="hold"/>
                                        <p:tgtEl>
                                          <p:spTgt spid="6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20"/>
                                    </p:animMotion>
                                  </p:childTnLst>
                                </p:cTn>
                              </p:par>
                              <p:par>
                                <p:cTn id="26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768 0.03611 C 0.40365 0.05417 0.36962 0.07222 0.3566 0.0794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6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22"/>
                                    </p:animMotion>
                                  </p:childTnLst>
                                </p:cTn>
                              </p:par>
                              <p:par>
                                <p:cTn id="26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566 -0.00602 C 0.45 0.00463 0.45417 0.01551 0.45104 0.02292 C 0.44775 0.03032 0.425 0.0331 0.42552 0.03912 C 0.42604 0.04514 0.46233 0.05602 0.45382 0.0588 C 0.44531 0.06157 0.40972 0.05833 0.37413 0.05532 " pathEditMode="relative" rAng="0" ptsTypes="aaaaA">
                                      <p:cBhvr>
                                        <p:cTn id="268" dur="2000" fill="hold"/>
                                        <p:tgtEl>
                                          <p:spTgt spid="6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34"/>
                                    </p:animMotion>
                                  </p:childTnLst>
                                </p:cTn>
                              </p:par>
                              <p:par>
                                <p:cTn id="26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87 -0.01551 C 0.42587 -0.01528 0.39601 -0.00209 0.36632 0.01157 " pathEditMode="relative" rAng="0" ptsTypes="aA">
                                      <p:cBhvr>
                                        <p:cTn id="270" dur="2000" fill="hold"/>
                                        <p:tgtEl>
                                          <p:spTgt spid="6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13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976 0.03125 C 0.43976 0.00232 0.43993 -0.02639 0.43299 -0.01921 C 0.42604 -0.01203 0.40938 0.05857 0.39792 0.07454 C 0.38646 0.09051 0.37518 0.08334 0.36406 0.07639 " pathEditMode="relative" rAng="0" ptsTypes="aaaA">
                                      <p:cBhvr>
                                        <p:cTn id="272" dur="2000" fill="hold"/>
                                        <p:tgtEl>
                                          <p:spTgt spid="6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1"/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17 -0.02245 C 0.45452 -0.03102 0.45504 -0.03958 0.45417 -0.04768 C 0.4533 -0.05578 0.45174 -0.08819 0.44879 -0.07106 C 0.44584 -0.05393 0.44445 0.02801 0.43664 0.05509 C 0.42882 0.08218 0.41129 0.08681 0.40157 0.09097 C 0.39184 0.09514 0.38507 0.08773 0.37848 0.08033 " pathEditMode="relative" rAng="0" ptsTypes="aaaaaA">
                                      <p:cBhvr>
                                        <p:cTn id="274" dur="2000" fill="hold"/>
                                        <p:tgtEl>
                                          <p:spTgt spid="6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26"/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027 0.0169 0.43073 0.02269 0.42847 0.0257 C 0.42621 0.02871 0.42934 0.02824 0.43645 0.02917 C 0.44357 0.0301 0.48073 0.02107 0.4717 0.03102 C 0.46267 0.04098 0.42257 0.06482 0.38246 0.08866 " pathEditMode="relative" rAng="0" ptsTypes="aaaaA">
                                      <p:cBhvr>
                                        <p:cTn id="276" dur="2000" fill="hold"/>
                                        <p:tgtEl>
                                          <p:spTgt spid="6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39"/>
                                    </p:animMotion>
                                  </p:childTnLst>
                                </p:cTn>
                              </p:par>
                              <p:par>
                                <p:cTn id="27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018 0.02824 C 0.46476 0.05463 0.47952 0.08101 0.47049 0.09305 C 0.46146 0.10509 0.41111 0.11203 0.39618 0.10023 C 0.38125 0.08842 0.38924 0.01967 0.38125 0.02268 C 0.37327 0.02569 0.35313 0.10231 0.34757 0.11828 " pathEditMode="relative" rAng="0" ptsTypes="aaaaA">
                                      <p:cBhvr>
                                        <p:cTn id="278" dur="2000" fill="hold"/>
                                        <p:tgtEl>
                                          <p:spTgt spid="65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41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42 0.01875 C 0.42153 -0.00278 0.40886 -0.0243 0.40174 -0.01736 C 0.39462 -0.01041 0.40226 0.04931 0.39097 0.06019 C 0.37969 0.07107 0.35695 0.05926 0.3342 0.04746 " pathEditMode="relative" rAng="0" ptsTypes="aaaA">
                                      <p:cBhvr>
                                        <p:cTn id="280" dur="2000" fill="hold"/>
                                        <p:tgtEl>
                                          <p:spTgt spid="6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5"/>
                                    </p:animMotion>
                                  </p:childTnLst>
                                </p:cTn>
                              </p:par>
                              <p:par>
                                <p:cTn id="28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896 -0.01018 C 0.43907 -0.02685 0.42934 -0.04352 0.42327 -0.02824 C 0.41719 -0.01296 0.42743 0.07176 0.4125 0.08171 C 0.39757 0.09167 0.3658 0.06134 0.33403 0.03125 " pathEditMode="relative" rAng="0" ptsTypes="aaaA">
                                      <p:cBhvr>
                                        <p:cTn id="282" dur="2000" fill="hold"/>
                                        <p:tgtEl>
                                          <p:spTgt spid="6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34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52 -0.01829 C 0.41614 -0.0007 0.40677 0.0169 0.39861 0.00694 C 0.39045 -0.00301 0.38541 -0.08912 0.37691 -0.07778 C 0.3684 -0.06644 0.35781 0.0044 0.34722 0.07523 " pathEditMode="relative" rAng="0" ptsTypes="aaaA">
                                      <p:cBhvr>
                                        <p:cTn id="284" dur="2000" fill="hold"/>
                                        <p:tgtEl>
                                          <p:spTgt spid="6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1"/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566 -0.0051 0.44132 -0.0213 0.43507 -0.0213 C 0.42882 -0.0213 0.42118 0.01504 0.41215 0.01111 C 0.40312 0.00717 0.38767 -0.0338 0.38107 -0.04468 C 0.37448 -0.05556 0.37361 -0.05463 0.37291 -0.05371 " pathEditMode="relative" rAng="0" ptsTypes="aaaaA">
                                      <p:cBhvr>
                                        <p:cTn id="286" dur="2000" fill="hold"/>
                                        <p:tgtEl>
                                          <p:spTgt spid="6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1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57 -0.02176 C 0.4158 -0.06505 0.40521 -0.10834 0.39549 -0.10834 C 0.38577 -0.10834 0.38038 -0.04398 0.36841 -0.02176 C 0.35643 0.00046 0.34011 0.01273 0.32379 0.025 " pathEditMode="relative" rAng="0" ptsTypes="aaaA">
                                      <p:cBhvr>
                                        <p:cTn id="288" dur="2000" fill="hold"/>
                                        <p:tgtEl>
                                          <p:spTgt spid="6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20"/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34 0.05578 C 0.40694 0.07014 0.38871 0.08472 0.37812 0.11157 C 0.36753 0.13842 0.37708 0.20092 0.3618 0.2162 C 0.34652 0.23148 0.31632 0.21736 0.28628 0.20347 " pathEditMode="relative" rAng="0" ptsTypes="aaaA">
                                      <p:cBhvr>
                                        <p:cTn id="290" dur="2000" fill="hold"/>
                                        <p:tgtEl>
                                          <p:spTgt spid="6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88"/>
                                    </p:animMotion>
                                  </p:childTnLst>
                                </p:cTn>
                              </p:par>
                              <p:par>
                                <p:cTn id="29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205 0.02662 C 0.42865 0.05833 0.43525 0.09004 0.42882 0.10231 C 0.4224 0.11458 0.39514 0.11643 0.38299 0.10046 C 0.37084 0.08449 0.37431 0.01064 0.35591 0.00671 C 0.33751 0.00277 0.30469 0.03981 0.27205 0.07708 " pathEditMode="relative" rAng="0" ptsTypes="aaaaA">
                                      <p:cBhvr>
                                        <p:cTn id="292" dur="2000" fill="hold"/>
                                        <p:tgtEl>
                                          <p:spTgt spid="6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33"/>
                                    </p:animMotion>
                                  </p:childTnLst>
                                </p:cTn>
                              </p:par>
                              <p:par>
                                <p:cTn id="29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04 -0.01551 C 0.43525 0.00463 0.44045 0.025 0.43681 0.0331 C 0.43316 0.0412 0.40591 0.0243 0.40834 0.0331 C 0.41077 0.04189 0.46216 0.07916 0.45174 0.08541 C 0.44132 0.09166 0.39375 0.08125 0.34618 0.07083 " pathEditMode="relative" rAng="0" ptsTypes="aaaaA">
                                      <p:cBhvr>
                                        <p:cTn id="294" dur="2000" fill="hold"/>
                                        <p:tgtEl>
                                          <p:spTgt spid="6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53"/>
                                    </p:animMotion>
                                  </p:childTnLst>
                                </p:cTn>
                              </p:par>
                              <p:par>
                                <p:cTn id="29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45 0.00208 C 0.4283 -0.00602 0.41615 -0.01389 0.41077 0.00208 C 0.40539 0.01805 0.42361 0.09444 0.40816 0.09768 C 0.39271 0.10092 0.33351 0.02222 0.31754 0.02199 C 0.30157 0.02176 0.30677 0.05879 0.31216 0.09583 " pathEditMode="relative" rAng="0" ptsTypes="aaaaA">
                                      <p:cBhvr>
                                        <p:cTn id="296" dur="2000" fill="hold"/>
                                        <p:tgtEl>
                                          <p:spTgt spid="6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41"/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875 0.00717 C 0.41945 0.02916 0.42031 0.05138 0.40261 0.04861 C 0.3849 0.04583 0.34844 0.01828 0.31198 -0.00903 " pathEditMode="relative" rAng="0" ptsTypes="aaA">
                                      <p:cBhvr>
                                        <p:cTn id="298" dur="2000" fill="hold"/>
                                        <p:tgtEl>
                                          <p:spTgt spid="6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4"/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68 0.02639 C 0.43871 0.00602 0.4408 -0.01412 0.43003 -0.02569 C 0.41927 -0.03727 0.38646 -0.02361 0.37205 -0.04375 C 0.35764 -0.06389 0.35625 -0.12963 0.34358 -0.14653 C 0.3309 -0.16343 0.31354 -0.15417 0.29635 -0.14468 " pathEditMode="relative" rAng="0" ptsTypes="aaaaA">
                                      <p:cBhvr>
                                        <p:cTn id="300" dur="2000" fill="hold"/>
                                        <p:tgtEl>
                                          <p:spTgt spid="6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-95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16 -0.01667 C 0.44132 -0.03774 0.42864 -0.0588 0.43385 -0.06713 C 0.43906 -0.07547 0.49444 -0.07292 0.48524 -0.06713 C 0.47604 -0.06135 0.40035 -0.0294 0.37847 -0.03287 C 0.3566 -0.03635 0.36319 -0.06852 0.35416 -0.08866 C 0.34514 -0.1088 0.33472 -0.13125 0.32448 -0.15348 " pathEditMode="relative" rAng="0" ptsTypes="aaaaaA">
                                      <p:cBhvr>
                                        <p:cTn id="302" dur="2000" fill="hold"/>
                                        <p:tgtEl>
                                          <p:spTgt spid="6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69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541 0.00301 C 0.4217 0.01135 0.40798 0.01991 0.40173 0.01042 C 0.39548 0.00093 0.40763 -0.04884 0.39756 -0.05463 C 0.3875 -0.06041 0.36406 -0.04213 0.34079 -0.02384 " pathEditMode="relative" rAng="0" ptsTypes="aaaA">
                                      <p:cBhvr>
                                        <p:cTn id="304" dur="2000" fill="hold"/>
                                        <p:tgtEl>
                                          <p:spTgt spid="6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23"/>
                                    </p:animMotion>
                                  </p:childTnLst>
                                </p:cTn>
                              </p:par>
                              <p:par>
                                <p:cTn id="30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979 -0.02917 C 0.42466 -0.04676 0.42952 -0.06412 0.42118 -0.0669 C 0.41285 -0.06968 0.37847 -0.06158 0.36979 -0.04537 C 0.36111 -0.02917 0.38073 0.02245 0.36858 0.03032 C 0.35643 0.03819 0.32657 0.01967 0.29688 0.00139 " pathEditMode="relative" rAng="0" ptsTypes="aaaaA">
                                      <p:cBhvr>
                                        <p:cTn id="306" dur="2000" fill="hold"/>
                                        <p:tgtEl>
                                          <p:spTgt spid="6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13"/>
                                    </p:animMotion>
                                  </p:childTnLst>
                                </p:cTn>
                              </p:par>
                              <p:par>
                                <p:cTn id="30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17 0.01204 C 0.40243 0.02569 0.38316 0.03958 0.38386 0.04977 C 0.38455 0.05995 0.43733 0.05972 0.42587 0.07315 C 0.41441 0.08657 0.36459 0.10856 0.31493 0.13079 " pathEditMode="relative" rAng="0" ptsTypes="aaaA">
                                      <p:cBhvr>
                                        <p:cTn id="308" dur="2000" fill="hold"/>
                                        <p:tgtEl>
                                          <p:spTgt spid="6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59"/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17 -0.02824 C 0.43403 -0.01805 0.44636 -0.00787 0.43924 0.00047 C 0.43212 0.0088 0.38854 0.00602 0.37847 0.02223 C 0.3684 0.03843 0.38802 0.08473 0.37847 0.09769 C 0.36893 0.11065 0.34531 0.1051 0.3217 0.09954 " pathEditMode="relative" rAng="0" ptsTypes="aaaaA">
                                      <p:cBhvr>
                                        <p:cTn id="310" dur="2000" fill="hold"/>
                                        <p:tgtEl>
                                          <p:spTgt spid="6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69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C 0.4283 0.00024 0.40659 -0.01041 0.41215 0.00556 C 0.41771 0.02153 0.49548 0.09769 0.48385 0.10649 C 0.47222 0.11528 0.40694 0.08658 0.34184 0.05787 " pathEditMode="relative" rAng="0" ptsTypes="aaaA">
                                      <p:cBhvr>
                                        <p:cTn id="312" dur="2000" fill="hold"/>
                                        <p:tgtEl>
                                          <p:spTgt spid="6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41"/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91 0.01481 C 0.41771 0.00092 0.40851 -0.01296 0.40261 -0.00486 C 0.3967 0.00324 0.40261 0.06366 0.39184 0.06342 C 0.38108 0.06319 0.35261 -0.00394 0.33767 -0.00671 C 0.32274 -0.00949 0.31267 0.01875 0.30261 0.04722 " pathEditMode="relative" rAng="0" ptsTypes="aaaaA">
                                      <p:cBhvr>
                                        <p:cTn id="314" dur="2000" fill="hold"/>
                                        <p:tgtEl>
                                          <p:spTgt spid="64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" y="10"/>
                                    </p:animMotion>
                                  </p:childTnLst>
                                </p:cTn>
                              </p:par>
                              <p:par>
                                <p:cTn id="3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614 -0.01875 C 0.40017 -0.04329 0.3842 -0.06783 0.37569 -0.06551 C 0.36719 -0.0632 0.37535 -0.01713 0.36476 -0.00417 C 0.35417 0.00879 0.31094 -0.0044 0.31215 0.01204 C 0.31337 0.02847 0.37066 0.08889 0.37153 0.09491 C 0.37239 0.10092 0.33785 0.05116 0.31753 0.04792 C 0.29722 0.04467 0.26128 0.07037 0.25 0.075 " pathEditMode="relative" rAng="0" ptsTypes="aaaaaaA">
                                      <p:cBhvr>
                                        <p:cTn id="316" dur="2000" fill="hold"/>
                                        <p:tgtEl>
                                          <p:spTgt spid="6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35"/>
                                    </p:animMotion>
                                  </p:childTnLst>
                                </p:cTn>
                              </p:par>
                              <p:par>
                                <p:cTn id="3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18 0.05509 C 0.4375 0.06203 0.42899 0.06921 0.41927 0.05509 C 0.40955 0.04097 0.40278 -0.02824 0.38819 -0.02963 C 0.37361 -0.03102 0.34809 0.03703 0.33142 0.04606 C 0.31476 0.05509 0.30139 0.03981 0.28819 0.02453 " pathEditMode="relative" rAng="0" ptsTypes="aaaaA">
                                      <p:cBhvr>
                                        <p:cTn id="318" dur="2000" fill="hold"/>
                                        <p:tgtEl>
                                          <p:spTgt spid="6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36"/>
                                    </p:animMotion>
                                  </p:childTnLst>
                                </p:cTn>
                              </p:par>
                              <p:par>
                                <p:cTn id="3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51 0.00486 C 0.40313 -0.04491 0.37691 -0.09444 0.36198 -0.09051 C 0.34705 -0.08657 0.35017 0.02477 0.34028 0.02824 C 0.33038 0.03171 0.31632 -0.01875 0.30243 -0.06898 " pathEditMode="relative" rAng="0" ptsTypes="aaaA">
                                      <p:cBhvr>
                                        <p:cTn id="320" dur="2000" fill="hold"/>
                                        <p:tgtEl>
                                          <p:spTgt spid="6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-36"/>
                                    </p:animMotion>
                                  </p:childTnLst>
                                </p:cTn>
                              </p:par>
                              <p:par>
                                <p:cTn id="3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6771 0.0243 0.48559 0.03773 0.48108 0.04722 C 0.47656 0.05671 0.43298 0.05347 0.42292 0.06875 C 0.41285 0.08403 0.42535 0.13912 0.42014 0.13912 C 0.41493 0.13912 0.40521 0.08055 0.39184 0.06875 C 0.37847 0.05694 0.35087 0.05694 0.34045 0.06875 C 0.33003 0.08055 0.3368 0.13588 0.32969 0.13912 C 0.32257 0.14236 0.30989 0.11551 0.29722 0.08866 " pathEditMode="relative" rAng="0" ptsTypes="aaaaaaaA">
                                      <p:cBhvr>
                                        <p:cTn id="322" dur="2000" fill="hold"/>
                                        <p:tgtEl>
                                          <p:spTgt spid="6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66"/>
                                    </p:animMotion>
                                  </p:childTnLst>
                                </p:cTn>
                              </p:par>
                              <p:par>
                                <p:cTn id="3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406 0.0338 C 0.45625 0.01667 0.44843 -0.00023 0.44236 0.01204 C 0.43663 0.02431 0.43472 0.10463 0.42899 0.10764 C 0.42309 0.11065 0.41198 0.0294 0.40729 0.03009 C 0.4026 0.03079 0.4118 0.09699 0.40052 0.11111 C 0.38906 0.12523 0.35295 0.12778 0.33975 0.11481 C 0.32656 0.10185 0.33402 0.03287 0.32083 0.0338 C 0.30746 0.03472 0.27812 0.08495 0.26007 0.12014 C 0.24201 0.15532 0.22639 0.24259 0.21284 0.24444 C 0.1993 0.2463 0.18906 0.18866 0.17899 0.13102 " pathEditMode="relative" rAng="0" ptsTypes="aaaaaaaaaA">
                                      <p:cBhvr>
                                        <p:cTn id="324" dur="2000" fill="hold"/>
                                        <p:tgtEl>
                                          <p:spTgt spid="6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89"/>
                                    </p:animMotion>
                                  </p:childTnLst>
                                </p:cTn>
                              </p:par>
                              <p:par>
                                <p:cTn id="3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767 -0.00834 C 0.4809 0.00694 0.4743 0.02245 0.4592 0.01527 C 0.44409 0.0081 0.41007 -0.05371 0.39705 -0.05139 C 0.38402 -0.04908 0.37152 -0.00417 0.3809 0.02963 C 0.39027 0.06342 0.45382 0.13194 0.45382 0.15208 C 0.45382 0.17222 0.40468 0.16342 0.3809 0.15023 C 0.35712 0.13703 0.33316 0.06597 0.31059 0.07291 C 0.28802 0.07986 0.26684 0.13564 0.24566 0.19166 " pathEditMode="relative" rAng="0" ptsTypes="aaaaaaaA">
                                      <p:cBhvr>
                                        <p:cTn id="326" dur="2000" fill="hold"/>
                                        <p:tgtEl>
                                          <p:spTgt spid="6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77"/>
                                    </p:animMotion>
                                  </p:childTnLst>
                                </p:cTn>
                              </p:par>
                              <p:par>
                                <p:cTn id="3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198 0.01574 C 0.4724 0.03171 0.48281 0.04791 0.47813 0.05717 C 0.47344 0.06643 0.44497 0.08495 0.43351 0.07152 C 0.42205 0.0581 0.40313 -0.04121 0.4092 -0.02385 C 0.41528 -0.00649 0.46962 0.15393 0.47014 0.17615 C 0.47066 0.19837 0.43403 0.10949 0.41198 0.10949 C 0.38993 0.10949 0.35556 0.17731 0.33768 0.17615 C 0.31979 0.175 0.32188 0.103 0.30521 0.10208 C 0.28854 0.10115 0.26302 0.13587 0.23768 0.1706 " pathEditMode="relative" rAng="0" ptsTypes="aaaaaaaaA">
                                      <p:cBhvr>
                                        <p:cTn id="328" dur="2000" fill="hold"/>
                                        <p:tgtEl>
                                          <p:spTgt spid="6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63"/>
                                    </p:animMotion>
                                  </p:childTnLst>
                                </p:cTn>
                              </p:par>
                              <p:par>
                                <p:cTn id="3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795 -0.01574 C 0.46423 -0.01968 0.45069 -0.02338 0.44548 -0.00139 C 0.44028 0.0206 0.45017 0.10787 0.44687 0.11574 C 0.44357 0.12361 0.4401 0.04699 0.42517 0.0456 C 0.41024 0.04421 0.38212 0.10879 0.35764 0.10671 C 0.33316 0.10463 0.29531 0.03426 0.27795 0.03287 C 0.26059 0.03148 0.26545 0.09444 0.25347 0.09768 C 0.24149 0.10092 0.22378 0.07685 0.20625 0.05278 " pathEditMode="relative" rAng="0" ptsTypes="aaaaaaaA">
                                      <p:cBhvr>
                                        <p:cTn id="330" dur="2000" fill="hold"/>
                                        <p:tgtEl>
                                          <p:spTgt spid="6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66"/>
                                    </p:animMotion>
                                  </p:childTnLst>
                                </p:cTn>
                              </p:par>
                              <p:par>
                                <p:cTn id="3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16 0.00602 C 0.47152 0.00717 0.48906 0.00856 0.49201 0.01134 C 0.49496 0.01412 0.48159 0.01852 0.4717 0.02222 C 0.4618 0.02592 0.42986 0.01597 0.43264 0.0331 C 0.43541 0.05023 0.48663 0.11111 0.48802 0.125 C 0.48941 0.13889 0.46441 0.11921 0.44062 0.11597 C 0.41684 0.11273 0.3651 0.11944 0.34479 0.10509 C 0.32448 0.09074 0.33402 0.0287 0.31909 0.0294 C 0.30416 0.03009 0.26996 0.10856 0.25555 0.10879 C 0.24114 0.10903 0.24305 0.05254 0.23264 0.03125 C 0.22222 0.00995 0.20781 -0.00463 0.1934 -0.01921 " pathEditMode="relative" rAng="0" ptsTypes="aaaaaaaaaaA">
                                      <p:cBhvr>
                                        <p:cTn id="332" dur="2000" fill="hold"/>
                                        <p:tgtEl>
                                          <p:spTgt spid="64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54"/>
                                    </p:animMotion>
                                  </p:childTnLst>
                                </p:cTn>
                              </p:par>
                              <p:par>
                                <p:cTn id="3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101 0.0382 C 0.40746 0.02454 0.39375 0.01088 0.38455 0.01296 C 0.37552 0.01505 0.37031 0.03958 0.36701 0.05093 C 0.36406 0.06227 0.37621 0.09028 0.3658 0.08148 C 0.35503 0.07269 0.31476 0.0331 0.30365 -0.00139 C 0.29253 -0.03588 0.31389 -0.11667 0.29965 -0.12569 C 0.28524 -0.13472 0.23368 -0.05648 0.21701 -0.05532 C 0.20069 -0.05417 0.21163 -0.11435 0.20087 -0.11852 C 0.18993 -0.12268 0.1651 -0.06898 0.15226 -0.08055 C 0.13941 -0.09213 0.1316 -0.14051 0.12396 -0.18866 " pathEditMode="relative" rAng="0" ptsTypes="aaaaaaaaaA">
                                      <p:cBhvr>
                                        <p:cTn id="334" dur="2000" fill="hold"/>
                                        <p:tgtEl>
                                          <p:spTgt spid="6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-87"/>
                                    </p:animMotion>
                                  </p:childTnLst>
                                </p:cTn>
                              </p:par>
                              <p:par>
                                <p:cTn id="33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3646 -0.0382 0.42292 -0.0875 0.404 -0.10602 C 0.38507 -0.12454 0.35035 -0.11274 0.33646 -0.10047 C 0.32257 -0.0882 0.33455 -0.03426 0.32014 -0.03218 C 0.30556 -0.0301 0.26511 -0.08658 0.25 -0.08797 C 0.2349 -0.08936 0.23959 -0.04862 0.22969 -0.04121 C 0.21979 -0.0338 0.20504 -0.03843 0.19045 -0.04283 " pathEditMode="relative" rAng="0" ptsTypes="aaaaaaA">
                                      <p:cBhvr>
                                        <p:cTn id="336" dur="2000" fill="hold"/>
                                        <p:tgtEl>
                                          <p:spTgt spid="6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68"/>
                                    </p:animMotion>
                                  </p:childTnLst>
                                </p:cTn>
                              </p:par>
                              <p:par>
                                <p:cTn id="33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965 -0.03056 C 0.46319 -0.04861 0.47656 -0.06667 0.47396 -0.07384 C 0.471 -0.08102 0.43159 -0.06783 0.43333 -0.07384 C 0.43507 -0.07986 0.48646 -0.09283 0.48472 -0.10972 C 0.48298 -0.12662 0.44791 -0.17454 0.42257 -0.17477 C 0.39722 -0.175 0.34809 -0.11158 0.33212 -0.11158 C 0.31614 -0.11158 0.33698 -0.16227 0.32673 -0.17477 C 0.31649 -0.18727 0.2835 -0.16574 0.26996 -0.18727 C 0.25625 -0.2088 0.26319 -0.29931 0.24427 -0.3044 C 0.22534 -0.30949 0.1908 -0.26366 0.15642 -0.21783 " pathEditMode="relative" rAng="0" ptsTypes="aaaaaaaaaA">
                                      <p:cBhvr>
                                        <p:cTn id="338" dur="2000" fill="hold"/>
                                        <p:tgtEl>
                                          <p:spTgt spid="6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-140"/>
                                    </p:animMotion>
                                  </p:childTnLst>
                                </p:cTn>
                              </p:par>
                              <p:par>
                                <p:cTn id="33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36 0.04745 C 0.41823 0.0169 0.39028 -0.01366 0.38959 -0.00116 C 0.38889 0.01134 0.44323 0.10509 0.44219 0.12315 C 0.44115 0.1412 0.404 0.12199 0.38281 0.10694 C 0.36146 0.0919 0.32934 0.03241 0.31389 0.03287 C 0.29844 0.03333 0.30469 0.11134 0.28959 0.11042 C 0.27448 0.10949 0.23785 0.02893 0.22327 0.02755 C 0.20868 0.02616 0.21042 0.09606 0.20174 0.10139 C 0.19306 0.10671 0.18177 0.08333 0.17066 0.05995 " pathEditMode="relative" rAng="0" ptsTypes="aaaaaaaaA">
                                      <p:cBhvr>
                                        <p:cTn id="340" dur="2000" fill="hold"/>
                                        <p:tgtEl>
                                          <p:spTgt spid="6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16"/>
                                    </p:animMotion>
                                  </p:childTnLst>
                                </p:cTn>
                              </p:par>
                              <p:par>
                                <p:cTn id="34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56 0.01574 C 0.42135 0.01459 0.41233 0.01343 0.40903 0.01574 C 0.40573 0.01806 0.41788 0.02385 0.41042 0.0301 C 0.40295 0.03635 0.37569 0.03241 0.36441 0.05347 C 0.35313 0.07454 0.36076 0.15232 0.34271 0.15625 C 0.32465 0.16019 0.27309 0.08079 0.25625 0.07685 C 0.23941 0.07292 0.25608 0.12176 0.24149 0.13287 C 0.22691 0.14398 0.1875 0.14931 0.1684 0.14352 C 0.14931 0.13773 0.13924 0.0882 0.12656 0.09861 C 0.11389 0.10903 0.1033 0.15787 0.09271 0.20672 " pathEditMode="relative" rAng="0" ptsTypes="aaaaaaaaaA">
                                      <p:cBhvr>
                                        <p:cTn id="342" dur="2000" fill="hold"/>
                                        <p:tgtEl>
                                          <p:spTgt spid="6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94"/>
                                    </p:animMotion>
                                  </p:childTnLst>
                                </p:cTn>
                              </p:par>
                              <p:par>
                                <p:cTn id="34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46 0.02338 C 0.43646 0.01296 0.43264 0.00255 0.4283 0.01088 C 0.42396 0.01921 0.42865 0.07708 0.41476 0.07384 C 0.40087 0.0706 0.34705 -0.01342 0.34462 -0.00903 C 0.34219 -0.00463 0.40053 0.08658 0.4 0.10093 C 0.39948 0.11528 0.35556 0.09329 0.34184 0.07755 C 0.32813 0.06181 0.33125 0.01968 0.31754 0.00718 C 0.30382 -0.00532 0.27205 -0.00903 0.25938 0.00185 C 0.24671 0.01273 0.25313 0.06644 0.24184 0.07222 C 0.23056 0.07801 0.21112 0.05695 0.19184 0.03611 " pathEditMode="relative" rAng="0" ptsTypes="aaaaaaaaaA">
                                      <p:cBhvr>
                                        <p:cTn id="344" dur="2000" fill="hold"/>
                                        <p:tgtEl>
                                          <p:spTgt spid="6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28"/>
                                    </p:animMotion>
                                  </p:childTnLst>
                                </p:cTn>
                              </p:par>
                              <p:par>
                                <p:cTn id="34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46 -0.02916 C 0.43421 -0.05995 0.42813 -0.09074 0.42153 -0.09051 C 0.41494 -0.09027 0.41303 -0.04259 0.40122 -0.02731 C 0.38941 -0.01203 0.35105 -0.02083 0.35122 0.00139 C 0.35139 0.02362 0.40504 0.08959 0.40261 0.10602 C 0.40018 0.12246 0.35087 0.11297 0.33629 0.1007 C 0.32171 0.08843 0.32865 0.04445 0.31476 0.03218 C 0.30087 0.01991 0.26476 0.01667 0.25261 0.02662 C 0.24046 0.03658 0.25417 0.07917 0.24184 0.09167 C 0.22952 0.10417 0.19254 0.11065 0.1783 0.10232 C 0.16407 0.09399 0.16667 0.0375 0.1566 0.04121 C 0.14653 0.04491 0.13195 0.08449 0.11737 0.12408 " pathEditMode="relative" rAng="0" ptsTypes="aaaaaaaaaaaA">
                                      <p:cBhvr>
                                        <p:cTn id="346" dur="2000" fill="hold"/>
                                        <p:tgtEl>
                                          <p:spTgt spid="6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46"/>
                                    </p:animMotion>
                                  </p:childTnLst>
                                </p:cTn>
                              </p:par>
                              <p:par>
                                <p:cTn id="34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795 0.00232 C 0.4283 0.01899 0.42882 0.03588 0.42795 0.02755 C 0.42708 0.01922 0.43264 -0.04745 0.42257 -0.04814 C 0.4125 -0.04884 0.37986 0.02107 0.36718 0.02408 C 0.35451 0.02709 0.36041 -0.03055 0.34687 -0.03009 C 0.33333 -0.02963 0.30208 0.02894 0.28611 0.02755 C 0.27014 0.02616 0.26771 -0.04027 0.25104 -0.03912 C 0.23437 -0.03796 0.2 0.03473 0.18611 0.03473 C 0.17222 0.03473 0.17743 -0.05162 0.16718 -0.03912 C 0.15694 -0.02662 0.14045 0.0419 0.12396 0.11042 " pathEditMode="relative" rAng="0" ptsTypes="aaaaaaaaaA">
                                      <p:cBhvr>
                                        <p:cTn id="348" dur="2000" fill="hold"/>
                                        <p:tgtEl>
                                          <p:spTgt spid="6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27"/>
                                    </p:animMotion>
                                  </p:childTnLst>
                                </p:cTn>
                              </p:par>
                              <p:par>
                                <p:cTn id="34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965 0.00903 0.4493 0.00694 0.44461 0.00208 C 0.43993 -0.00278 0.42882 -0.01898 0.42152 -0.01782 C 0.41423 -0.01667 0.41336 0.01366 0.40121 0.00926 C 0.38906 0.00486 0.35937 -0.04468 0.34861 -0.04491 C 0.33784 -0.04514 0.3493 0.00926 0.33645 0.00741 C 0.32361 0.00556 0.28229 -0.0544 0.27152 -0.05556 C 0.26076 -0.05671 0.26718 0.00301 0.27152 0.00023 C 0.27586 -0.00255 0.30434 -0.04907 0.29722 -0.07199 C 0.2901 -0.09491 0.2493 -0.1338 0.22829 -0.13681 C 0.20729 -0.13981 0.18211 -0.08773 0.17152 -0.08981 C 0.16093 -0.0919 0.17934 -0.14236 0.16475 -0.14931 C 0.15017 -0.15625 0.11684 -0.14375 0.08368 -0.13125 " pathEditMode="relative" rAng="0" ptsTypes="aaaaaaaaaaaaA">
                                      <p:cBhvr>
                                        <p:cTn id="350" dur="2000" fill="hold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-82"/>
                                    </p:animMotion>
                                  </p:childTnLst>
                                </p:cTn>
                              </p:par>
                              <p:par>
                                <p:cTn id="35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309 0.04977 C 0.48784 0.05139 0.50277 0.05324 0.49878 0.04977 C 0.49479 0.0463 0.45503 0.03658 0.44878 0.02824 C 0.44253 0.01991 0.47482 -0.00393 0.46093 -0.00069 C 0.44705 0.00255 0.37639 0.04792 0.3651 0.04815 C 0.35382 0.04838 0.4085 0.00232 0.3934 0.00116 C 0.3783 -2.96296E-6 0.32639 0.02037 0.27448 0.04074 " pathEditMode="relative" rAng="0" ptsTypes="aaaaaaA">
                                      <p:cBhvr>
                                        <p:cTn id="352" dur="2000" fill="hold"/>
                                        <p:tgtEl>
                                          <p:spTgt spid="6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-25"/>
                                    </p:animMotion>
                                  </p:childTnLst>
                                </p:cTn>
                              </p:par>
                              <p:par>
                                <p:cTn id="35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465 0.03565 C 0.43072 0.02269 0.43697 0.00996 0.43003 0.0088 C 0.42309 0.00764 0.38715 0.02246 0.38263 0.02848 C 0.37812 0.0345 0.42204 0.03658 0.40295 0.04468 C 0.38385 0.05278 0.27881 0.07107 0.26788 0.07709 C 0.25694 0.08311 0.35191 0.08913 0.3368 0.08079 C 0.3217 0.07246 0.19479 0.0257 0.17725 0.02663 C 0.15972 0.02755 0.23142 0.07825 0.23142 0.08612 C 0.23142 0.09399 0.17638 0.07686 0.17725 0.07362 C 0.17812 0.07038 0.25052 0.06644 0.2368 0.06644 C 0.22309 0.06644 0.11059 0.07639 0.09479 0.07362 C 0.07899 0.07084 0.15659 0.05394 0.14218 0.05024 C 0.12777 0.04653 0.06805 0.04908 0.00833 0.05186 " pathEditMode="relative" rAng="0" ptsTypes="aaaaaaaaaaaaA">
                                      <p:cBhvr>
                                        <p:cTn id="354" dur="2000" fill="hold"/>
                                        <p:tgtEl>
                                          <p:spTgt spid="6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15"/>
                                    </p:animMotion>
                                  </p:childTnLst>
                                </p:cTn>
                              </p:par>
                              <p:par>
                                <p:cTn id="35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684 -0.0081 C 0.4309 0.00556 0.44514 0.01945 0.43993 0.02431 C 0.43472 0.02917 0.38646 0.01598 0.38576 0.02084 C 0.38507 0.0257 0.44444 0.04468 0.43576 0.05325 C 0.42708 0.06181 0.34305 0.05857 0.33316 0.07292 C 0.32326 0.08727 0.39739 0.13149 0.37639 0.13959 C 0.35538 0.14769 0.22639 0.12014 0.20746 0.12153 C 0.18854 0.12292 0.27882 0.14769 0.26284 0.14862 C 0.24687 0.14954 0.1283 0.12431 0.11146 0.12709 C 0.09461 0.12987 0.17187 0.16575 0.16146 0.16482 C 0.15104 0.16389 0.10017 0.1426 0.0493 0.12153 " pathEditMode="relative" rAng="0" ptsTypes="aaaaaaaaaaA">
                                      <p:cBhvr>
                                        <p:cTn id="356" dur="2000" fill="hold"/>
                                        <p:tgtEl>
                                          <p:spTgt spid="6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87"/>
                                    </p:animMotion>
                                  </p:childTnLst>
                                </p:cTn>
                              </p:par>
                              <p:par>
                                <p:cTn id="35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882 0.04467 C 0.44427 0.04976 0.4599 0.05509 0.4559 0.06088 C 0.45191 0.06666 0.4099 0.07407 0.40452 0.07893 C 0.39913 0.08379 0.4349 0.08634 0.42344 0.08981 C 0.41198 0.09328 0.34045 0.09514 0.33559 0.10046 C 0.33073 0.10578 0.40747 0.11851 0.39375 0.12222 C 0.38004 0.12592 0.26146 0.11828 0.25313 0.12222 C 0.24479 0.12615 0.3533 0.14213 0.34375 0.1456 C 0.3342 0.14907 0.26458 0.14629 0.19514 0.14375 " pathEditMode="relative" rAng="0" ptsTypes="aaaaaaaaA">
                                      <p:cBhvr>
                                        <p:cTn id="358" dur="2000" fill="hold"/>
                                        <p:tgtEl>
                                          <p:spTgt spid="6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52"/>
                                    </p:animMotion>
                                  </p:childTnLst>
                                </p:cTn>
                              </p:par>
                              <p:par>
                                <p:cTn id="35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889 0.04676 C 0.46423 0.08078 0.48958 0.11481 0.48611 0.12083 C 0.48264 0.12685 0.43316 0.09791 0.41857 0.08287 C 0.40399 0.06782 0.41475 0.02824 0.39826 0.03055 C 0.38177 0.03287 0.33368 0.09722 0.31996 0.09722 C 0.30625 0.09722 0.32639 0.03217 0.3158 0.03055 C 0.30521 0.02893 0.26771 0.09051 0.25642 0.08819 C 0.24514 0.08588 0.26284 0.01713 0.24826 0.0162 C 0.23368 0.01528 0.16805 0.09491 0.16857 0.08287 C 0.16909 0.07083 0.21007 0.00741 0.25104 -0.05579 " pathEditMode="relative" rAng="0" ptsTypes="aaaaaaaaaA">
                                      <p:cBhvr>
                                        <p:cTn id="360" dur="2000" fill="hold"/>
                                        <p:tgtEl>
                                          <p:spTgt spid="6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1"/>
                                    </p:animMotion>
                                  </p:childTnLst>
                                </p:cTn>
                              </p:par>
                              <p:par>
                                <p:cTn id="36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528 0.01528 C 0.43472 -0.00648 0.45434 -0.02801 0.44896 -0.03704 C 0.44358 -0.04606 0.41042 -0.04167 0.38281 -0.03889 C 0.35521 -0.03611 0.28542 -0.03634 0.28281 -0.02083 C 0.28021 -0.00532 0.36753 0.07708 0.36667 0.05486 C 0.3658 0.03264 0.30712 -0.13403 0.27743 -0.15417 C 0.24774 -0.1743 0.19305 -0.07755 0.18819 -0.06574 C 0.18333 -0.05393 0.24757 -0.06944 0.24774 -0.0838 C 0.24792 -0.09815 0.2125 -0.15093 0.18958 -0.15231 C 0.16667 -0.1537 0.11476 -0.10463 0.1099 -0.09282 C 0.10503 -0.08102 0.15851 -0.07199 0.1599 -0.08194 C 0.16128 -0.0919 0.11319 -0.14653 0.11788 -0.15231 C 0.12257 -0.1581 0.15538 -0.13727 0.18819 -0.1162 " pathEditMode="relative" rAng="0" ptsTypes="aaaaaaaaaaaaA">
                                      <p:cBhvr>
                                        <p:cTn id="362" dur="2000" fill="hold"/>
                                        <p:tgtEl>
                                          <p:spTgt spid="6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64"/>
                                    </p:animMotion>
                                  </p:childTnLst>
                                </p:cTn>
                              </p:par>
                              <p:par>
                                <p:cTn id="36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26 -0.02685 C 0.41371 -0.02847 0.40416 -0.02986 0.39896 -0.03218 C 0.39375 -0.03449 0.39427 -0.02708 0.39218 -0.0412 C 0.3901 -0.05532 0.37777 -0.09884 0.3868 -0.1169 C 0.39583 -0.13495 0.4592 -0.16366 0.44618 -0.14931 C 0.43316 -0.13495 0.32291 -0.0544 0.30833 -0.03032 C 0.29375 -0.00625 0.36198 -0.0162 0.35833 -0.00509 C 0.35468 0.00602 0.31007 0.03773 0.2868 0.03634 C 0.26354 0.03495 0.2184 0.01019 0.21909 -0.01412 C 0.21979 -0.03843 0.29253 -0.0956 0.2908 -0.10972 C 0.28906 -0.12384 0.24861 -0.11134 0.20833 -0.09884 " pathEditMode="relative" rAng="0" ptsTypes="aaaaaaaaaaA">
                                      <p:cBhvr>
                                        <p:cTn id="364" dur="2000" fill="hold"/>
                                        <p:tgtEl>
                                          <p:spTgt spid="6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-36"/>
                                    </p:animMotion>
                                  </p:childTnLst>
                                </p:cTn>
                              </p:par>
                              <p:par>
                                <p:cTn id="36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653 0.01041 C 0.40746 0.00949 0.4184 0.00856 0.42361 0.01041 C 0.42882 0.0125 0.43576 0.02176 0.4276 0.02222 C 0.41944 0.02291 0.39028 0.01412 0.375 0.01412 C 0.35972 0.01435 0.34913 0.02361 0.33576 0.02314 C 0.32239 0.02268 0.3059 0.01134 0.29514 0.01134 C 0.28437 0.01134 0.28472 0.02384 0.27083 0.02361 C 0.25694 0.02361 0.2342 0.01713 0.21146 0.01088 " pathEditMode="relative" rAng="0" ptsTypes="aaaaaaaA">
                                      <p:cBhvr>
                                        <p:cTn id="366" dur="2000" fill="hold"/>
                                        <p:tgtEl>
                                          <p:spTgt spid="6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6"/>
                                    </p:animMotion>
                                  </p:childTnLst>
                                </p:cTn>
                              </p:par>
                              <p:par>
                                <p:cTn id="36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382 0.02916 C 0.4625 0.01713 0.47136 0.00532 0.4632 -0.00162 C 0.45504 -0.00857 0.4158 0.00578 0.40521 -0.01227 C 0.39462 -0.03033 0.41493 -0.10787 0.39966 -0.10973 C 0.38438 -0.11158 0.32778 -0.02547 0.3132 -0.02315 C 0.29861 -0.02084 0.32414 -0.09491 0.31181 -0.09514 C 0.29948 -0.09537 0.25018 -0.03218 0.23889 -0.025 C 0.22761 -0.01783 0.23594 -0.03496 0.24427 -0.05209 " pathEditMode="relative" rAng="0" ptsTypes="aaaaaaaA">
                                      <p:cBhvr>
                                        <p:cTn id="368" dur="2000" fill="hold"/>
                                        <p:tgtEl>
                                          <p:spTgt spid="6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70"/>
                                    </p:animMotion>
                                  </p:childTnLst>
                                </p:cTn>
                              </p:par>
                              <p:par>
                                <p:cTn id="36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38 -0.01296 C 0.43194 -0.03819 0.43368 -0.06342 0.42083 -0.06875 C 0.40798 -0.07407 0.36458 -0.05856 0.3533 -0.04537 C 0.34184 -0.03217 0.36545 0.01042 0.3533 0.01065 C 0.34114 0.01088 0.29375 -0.04351 0.28038 -0.04351 C 0.26684 -0.04351 0.28611 0.0176 0.27222 0.01065 C 0.25833 0.00371 0.20104 -0.05231 0.19653 -0.08495 C 0.19201 -0.11759 0.25885 -0.18263 0.24514 -0.18587 C 0.23142 -0.18912 0.17274 -0.14699 0.11406 -0.10486 " pathEditMode="relative" rAng="0" ptsTypes="aaaaaaaaA">
                                      <p:cBhvr>
                                        <p:cTn id="370" dur="2000" fill="hold"/>
                                        <p:tgtEl>
                                          <p:spTgt spid="6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-73"/>
                                    </p:animMotion>
                                  </p:childTnLst>
                                </p:cTn>
                              </p:par>
                              <p:par>
                                <p:cTn id="37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903 -0.00649 C 0.40833 0.00856 0.40764 0.02361 0.39566 0.03148 C 0.38368 0.03935 0.33542 0.02083 0.3375 0.0405 C 0.33958 0.06018 0.40746 0.13611 0.40781 0.15023 C 0.40816 0.16435 0.35503 0.13796 0.3401 0.125 C 0.32517 0.11203 0.33316 0.06875 0.31858 0.07291 C 0.30399 0.07708 0.26337 0.15046 0.25226 0.15023 C 0.24115 0.15 0.25955 0.07916 0.25226 0.07106 C 0.24496 0.06296 0.22691 0.08217 0.20903 0.10162 " pathEditMode="relative" rAng="0" ptsTypes="aaaaaaaaA">
                                      <p:cBhvr>
                                        <p:cTn id="372" dur="2000" fill="hold"/>
                                        <p:tgtEl>
                                          <p:spTgt spid="6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85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504 0.00811 C 0.45486 0.00209 0.45486 -0.0037 0.45104 -0.00995 C 0.44723 -0.0162 0.43837 -0.03819 0.43212 -0.02986 C 0.42587 -0.02152 0.42604 0.04028 0.4132 0.04051 C 0.40035 0.04074 0.36841 -0.02476 0.35504 -0.02801 C 0.34167 -0.03125 0.34757 0.02199 0.33334 0.02061 C 0.3191 0.01922 0.2842 -0.03611 0.26997 -0.03703 C 0.25573 -0.03796 0.2625 0.01667 0.24827 0.01528 C 0.23403 0.01389 0.19705 -0.04722 0.18473 -0.04606 C 0.1724 -0.0449 0.16702 0.01227 0.17396 0.02246 C 0.18091 0.03264 0.20382 0.02385 0.22674 0.01528 " pathEditMode="relative" rAng="0" ptsTypes="aaaaaaaaaaA">
                                      <p:cBhvr>
                                        <p:cTn id="374" dur="2000" fill="hold"/>
                                        <p:tgtEl>
                                          <p:spTgt spid="6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-11"/>
                                    </p:animMotion>
                                  </p:childTnLst>
                                </p:cTn>
                              </p:par>
                              <p:par>
                                <p:cTn id="37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153 -0.01782 C 0.46841 -0.04282 0.46528 -0.06782 0.46059 -0.06296 C 0.45591 -0.0581 0.45556 -0.00347 0.44306 0.01088 C 0.43056 0.02524 0.38195 0.0088 0.38507 0.02362 C 0.3882 0.03843 0.44983 0.09213 0.46198 0.09931 C 0.47414 0.10649 0.46684 0.06783 0.45799 0.0669 C 0.44914 0.06598 0.42205 0.09676 0.40938 0.09399 C 0.3967 0.09121 0.39358 0.05024 0.3823 0.0507 C 0.37101 0.05116 0.35018 0.09954 0.34184 0.09746 C 0.33351 0.09537 0.34132 0.03843 0.3323 0.03797 C 0.32327 0.0375 0.29549 0.0882 0.28768 0.09399 C 0.27986 0.09977 0.28247 0.08588 0.28507 0.07223 " pathEditMode="relative" rAng="0" ptsTypes="aaaaaaaaaaaA">
                                      <p:cBhvr>
                                        <p:cTn id="376" dur="2000" fill="hold"/>
                                        <p:tgtEl>
                                          <p:spTgt spid="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37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6 0.05 C 0.43646 0.03518 0.44132 0.0206 0.43819 0.01759 C 0.43507 0.01458 0.41892 0.01574 0.41267 0.03194 C 0.40642 0.04815 0.40764 0.11342 0.40052 0.11481 C 0.3934 0.1162 0.38333 0.03889 0.36944 0.04097 C 0.35555 0.04305 0.32656 0.125 0.31666 0.12731 C 0.30677 0.12963 0.32187 0.05833 0.30989 0.05532 C 0.29791 0.05231 0.26024 0.10995 0.24496 0.10949 C 0.22969 0.10903 0.22448 0.05185 0.21805 0.05185 C 0.21163 0.05185 0.20868 0.08055 0.2059 0.10949 " pathEditMode="relative" rAng="0" ptsTypes="aaaaaaaaaA">
                                      <p:cBhvr>
                                        <p:cTn id="378" dur="2000" fill="hold"/>
                                        <p:tgtEl>
                                          <p:spTgt spid="6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22"/>
                                    </p:animMotion>
                                  </p:childTnLst>
                                </p:cTn>
                              </p:par>
                              <p:par>
                                <p:cTn id="37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42 -0.02338 C 0.43819 -0.01459 0.44513 -0.00556 0.44218 -0.00185 C 0.43923 0.00185 0.42291 0.01018 0.41371 -0.00185 C 0.40451 -0.01389 0.40347 -0.07523 0.3868 -0.07385 C 0.37013 -0.07246 0.31458 -0.02315 0.31371 0.00717 C 0.31284 0.0375 0.38385 0.10185 0.38142 0.1081 C 0.37899 0.11435 0.31406 0.04629 0.29895 0.0449 C 0.28385 0.04352 0.30399 0.09583 0.29079 0.09907 C 0.2776 0.10231 0.23142 0.06504 0.21927 0.06481 C 0.20711 0.06458 0.22534 0.09722 0.21788 0.09722 C 0.21041 0.09722 0.19253 0.08102 0.17465 0.06481 " pathEditMode="relative" rAng="0" ptsTypes="aaaaaaaaaaA">
                                      <p:cBhvr>
                                        <p:cTn id="380" dur="2000" fill="hold"/>
                                        <p:tgtEl>
                                          <p:spTgt spid="6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43"/>
                                    </p:animMotion>
                                  </p:childTnLst>
                                </p:cTn>
                              </p:par>
                              <p:par>
                                <p:cTn id="38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28 0.0449 C 0.42899 0.03935 0.41788 0.03402 0.4118 0.0449 C 0.40573 0.05578 0.41666 0.10764 0.40364 0.10972 C 0.39062 0.1118 0.34219 0.05833 0.3335 0.0574 C 0.32482 0.05648 0.35642 0.09722 0.35104 0.10416 C 0.34566 0.11111 0.30034 0.09606 0.30104 0.09884 C 0.30173 0.10162 0.36475 0.12338 0.35503 0.1206 C 0.34531 0.11782 0.25607 0.08148 0.24288 0.08264 C 0.22969 0.08379 0.28663 0.12129 0.27534 0.12777 C 0.26406 0.13426 0.21962 0.12824 0.17534 0.12222 " pathEditMode="relative" rAng="0" ptsTypes="aaaaaaaaaA">
                                      <p:cBhvr>
                                        <p:cTn id="382" dur="2000" fill="hold"/>
                                        <p:tgtEl>
                                          <p:spTgt spid="6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" y="39"/>
                                    </p:animMotion>
                                  </p:childTnLst>
                                </p:cTn>
                              </p:par>
                              <p:par>
                                <p:cTn id="38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11 0.00301 C 0.43612 0.00023 0.4323 -0.00254 0.42396 -0.00764 C 0.41563 -0.01273 0.39566 -0.03657 0.39011 -0.02754 C 0.38455 -0.01852 0.40382 0.0463 0.39011 0.0463 C 0.37639 0.0463 0.32153 -0.02662 0.30782 -0.02754 C 0.2941 -0.02847 0.32205 0.04306 0.30782 0.04097 C 0.29358 0.03889 0.22709 -0.02245 0.22257 -0.04004 C 0.21806 -0.05764 0.28004 -0.04583 0.28073 -0.06528 C 0.28143 -0.08472 0.22414 -0.14213 0.22674 -0.15717 C 0.22935 -0.17222 0.30695 -0.16782 0.29688 -0.15555 C 0.28681 -0.14328 0.22622 -0.11342 0.1658 -0.08333 " pathEditMode="relative" rAng="0" ptsTypes="aaaaaaaaaaA">
                                      <p:cBhvr>
                                        <p:cTn id="384" dur="2000" fill="hold"/>
                                        <p:tgtEl>
                                          <p:spTgt spid="6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-66"/>
                                    </p:animMotion>
                                  </p:childTnLst>
                                </p:cTn>
                              </p:par>
                              <p:par>
                                <p:cTn id="38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77 0.03333 C 0.42118 0.03426 0.41094 0.03542 0.41215 0.03472 C 0.41319 0.03426 0.44444 0.03148 0.43837 0.03009 C 0.43246 0.02847 0.38871 0.02593 0.37621 0.0257 C 0.36389 0.02546 0.37048 0.02847 0.36441 0.02847 C 0.35833 0.02824 0.34809 0.02523 0.33923 0.02523 C 0.33038 0.02523 0.32257 0.02847 0.31146 0.0287 C 0.30052 0.0287 0.27969 0.02523 0.27309 0.02523 C 0.26666 0.02546 0.28003 0.02917 0.27309 0.0294 C 0.26632 0.02963 0.24132 0.02662 0.23229 0.02639 C 0.22309 0.02616 0.22031 0.02685 0.21771 0.02778 " pathEditMode="relative" rAng="0" ptsTypes="aaaaaaaaaaA">
                                      <p:cBhvr>
                                        <p:cTn id="386" dur="2000" fill="hold"/>
                                        <p:tgtEl>
                                          <p:spTgt spid="6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-3"/>
                                    </p:animMotion>
                                  </p:childTnLst>
                                </p:cTn>
                              </p:par>
                              <p:par>
                                <p:cTn id="38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59 -0.01898 C 0.4375 -0.03449 0.4434 -0.05 0.44114 -0.05671 C 0.43888 -0.06342 0.41666 -0.04236 0.41805 -0.05856 C 0.41944 -0.07476 0.45468 -0.14768 0.44913 -0.15416 C 0.44357 -0.16064 0.39722 -0.09768 0.38437 -0.09814 C 0.37152 -0.09861 0.38489 -0.15648 0.37222 -0.15763 C 0.35954 -0.15879 0.31996 -0.10439 0.30868 -0.10532 C 0.29739 -0.10625 0.31597 -0.16574 0.30468 -0.16296 C 0.2934 -0.16018 0.24357 -0.0662 0.24114 -0.08912 C 0.23871 -0.11203 0.30347 -0.27037 0.28975 -0.3 C 0.27604 -0.32963 0.21736 -0.29861 0.15868 -0.26759 " pathEditMode="relative" rAng="0" ptsTypes="aaaaaaaaaaA">
                                      <p:cBhvr>
                                        <p:cTn id="388" dur="2000" fill="hold"/>
                                        <p:tgtEl>
                                          <p:spTgt spid="6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-155"/>
                                    </p:animMotion>
                                  </p:childTnLst>
                                </p:cTn>
                              </p:par>
                              <p:par>
                                <p:cTn id="38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34 -0.01365 C 0.41598 0.00533 0.39862 0.02454 0.38872 0.02222 C 0.37882 0.01991 0.38681 -0.03217 0.37379 -0.02801 C 0.36077 -0.02384 0.325 0.04746 0.31042 0.04746 C 0.29584 0.04746 0.3 -0.02801 0.28612 -0.02801 C 0.27223 -0.02801 0.23195 0.02824 0.22657 0.04746 C 0.22118 0.06667 0.25799 0.06898 0.25365 0.08727 C 0.24931 0.10556 0.19931 0.14306 0.20087 0.15741 C 0.20243 0.17176 0.27448 0.1831 0.26302 0.17361 C 0.25157 0.16412 0.19167 0.13195 0.13195 0.09977 " pathEditMode="relative" rAng="0" ptsTypes="aaaaaaaaaA">
                                      <p:cBhvr>
                                        <p:cTn id="390" dur="2000" fill="hold"/>
                                        <p:tgtEl>
                                          <p:spTgt spid="6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89"/>
                                    </p:animMotion>
                                  </p:childTnLst>
                                </p:cTn>
                              </p:par>
                              <p:par>
                                <p:cTn id="39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91 0.0419 C 0.41979 0.03842 0.42066 0.03495 0.41771 0.02917 C 0.41476 0.02338 0.40625 0.00092 0.40156 0.00764 C 0.39688 0.01435 0.4 0.06921 0.38941 0.06898 C 0.37882 0.06875 0.34705 0.00856 0.33802 0.00579 C 0.32899 0.00301 0.32448 0.01967 0.33524 0.05278 C 0.34601 0.08588 0.41875 0.19167 0.40295 0.20393 C 0.38715 0.2162 0.25625 0.12662 0.24063 0.12662 C 0.225 0.12662 0.32101 0.20463 0.30955 0.20393 C 0.29809 0.20324 0.19219 0.14329 0.1717 0.12292 C 0.15122 0.10254 0.19115 0.09954 0.18663 0.08148 C 0.18212 0.06342 0.15486 0.01898 0.14479 0.01481 C 0.13472 0.01065 0.14566 0.05532 0.12587 0.05625 C 0.10608 0.05717 0.06597 0.03866 0.02587 0.02037 " pathEditMode="relative" rAng="0" ptsTypes="aaaaaaaaaaaaaA">
                                      <p:cBhvr>
                                        <p:cTn id="392" dur="2000" fill="hold"/>
                                        <p:tgtEl>
                                          <p:spTgt spid="6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67"/>
                                    </p:animMotion>
                                  </p:childTnLst>
                                </p:cTn>
                              </p:par>
                              <p:par>
                                <p:cTn id="39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542 -0.01135 C 0.43525 -0.01413 0.43507 -0.01667 0.43403 -0.02385 C 0.43299 -0.03102 0.43698 -0.06204 0.42865 -0.05463 C 0.42032 -0.04723 0.39497 0.01967 0.38403 0.02106 C 0.37309 0.02245 0.3757 -0.04885 0.3625 -0.04561 C 0.34931 -0.04237 0.3165 0.0412 0.30434 0.04097 C 0.29219 0.04074 0.3 -0.04468 0.28941 -0.04746 C 0.27882 -0.05024 0.25052 0.02754 0.2408 0.02476 C 0.23108 0.02199 0.23924 -0.0588 0.23143 -0.06366 C 0.22361 -0.06852 0.20851 -0.03635 0.19358 -0.00417 " pathEditMode="relative" rAng="0" ptsTypes="aaaaaaaaaA">
                                      <p:cBhvr>
                                        <p:cTn id="394" dur="2000" fill="hold"/>
                                        <p:tgtEl>
                                          <p:spTgt spid="6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-2"/>
                                    </p:animMotion>
                                  </p:childTnLst>
                                </p:cTn>
                              </p:par>
                              <p:par>
                                <p:cTn id="39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927 0.01273 C 0.43246 0.0044 0.44583 -0.0037 0.44357 -0.00671 C 0.44132 -0.00949 0.40729 -0.0088 0.40573 -0.00463 C 0.40416 -0.00069 0.45 0.01458 0.43402 0.01736 C 0.41805 0.02014 0.32708 0.01273 0.30972 0.01134 C 0.29236 0.00995 0.33854 0.0081 0.33003 0.0088 C 0.32152 0.00926 0.26632 0.01574 0.25833 0.01458 C 0.25034 0.01366 0.29288 0.00185 0.28142 0.00208 C 0.26996 0.00208 0.22968 0.00903 0.18941 0.01597 " pathEditMode="relative" rAng="0" ptsTypes="aaaaaaaaA">
                                      <p:cBhvr>
                                        <p:cTn id="396" dur="2000" fill="hold"/>
                                        <p:tgtEl>
                                          <p:spTgt spid="6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7"/>
                                    </p:animMotion>
                                  </p:childTnLst>
                                </p:cTn>
                              </p:par>
                              <p:par>
                                <p:cTn id="39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91 -0.00625 C 0.42934 -0.01412 0.42778 -0.02176 0.42552 -0.02778 C 0.42327 -0.0338 0.42084 -0.04769 0.41736 -0.04237 C 0.41389 -0.03704 0.4158 0.00509 0.40521 0.00463 C 0.39462 0.00416 0.36511 -0.04607 0.35382 -0.04584 C 0.34254 -0.04561 0.34254 0.00625 0.33768 0.00625 C 0.33282 0.00625 0.32865 -0.04653 0.32413 -0.04584 C 0.31962 -0.04514 0.32032 0.01134 0.31059 0.00995 C 0.30087 0.00856 0.27743 -0.05139 0.26598 -0.05487 C 0.25452 -0.05834 0.24618 -0.01274 0.24167 -0.01158 C 0.23716 -0.01042 0.24497 -0.04792 0.23907 -0.04769 C 0.23316 -0.04746 0.21979 -0.02871 0.2066 -0.00996 " pathEditMode="relative" rAng="0" ptsTypes="aaaaaaaaaaaA">
                                      <p:cBhvr>
                                        <p:cTn id="398" dur="2000" fill="hold"/>
                                        <p:tgtEl>
                                          <p:spTgt spid="6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7"/>
                                    </p:animMotion>
                                  </p:childTnLst>
                                </p:cTn>
                              </p:par>
                              <p:par>
                                <p:cTn id="39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5902 0.01528 0.46805 0.01967 0.46475 0.02546 C 0.46145 0.03125 0.43888 0.03125 0.42968 0.04537 C 0.42048 0.05949 0.41493 0.10903 0.40937 0.11018 C 0.40382 0.11134 0.40677 0.05393 0.39583 0.05254 C 0.38489 0.05116 0.35364 0.10208 0.34322 0.10116 C 0.33281 0.10023 0.34531 0.0419 0.33368 0.04699 C 0.32204 0.05208 0.27725 0.11759 0.27291 0.13171 C 0.26857 0.14583 0.31093 0.14467 0.30798 0.13171 C 0.30503 0.11875 0.27048 0.06111 0.25538 0.05416 C 0.24027 0.04722 0.22882 0.06875 0.21753 0.09028 " pathEditMode="relative" rAng="0" ptsTypes="aaaaaaaaaaA">
                                      <p:cBhvr>
                                        <p:cTn id="400" dur="2000" fill="hold"/>
                                        <p:tgtEl>
                                          <p:spTgt spid="6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67"/>
                                    </p:animMotion>
                                  </p:childTnLst>
                                </p:cTn>
                              </p:par>
                              <p:par>
                                <p:cTn id="40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C 0.46389 0.03913 0.47778 0.06737 0.47153 0.06713 C 0.46528 0.0669 0.42344 0.01343 0.41215 0.0095 C 0.40087 0.00556 0.41545 0.04584 0.404 0.04352 C 0.39254 0.04121 0.34636 -0.0118 0.34323 -0.00509 C 0.34011 0.00163 0.38472 0.07385 0.38507 0.08334 C 0.38542 0.09283 0.3566 0.0669 0.34584 0.05255 C 0.33507 0.0382 0.33368 -0.00717 0.32014 -0.00324 C 0.3066 0.0007 0.26684 0.06135 0.26476 0.07616 C 0.26268 0.09098 0.31025 0.09329 0.30799 0.08519 C 0.30573 0.07709 0.27847 0.05209 0.25122 0.02732 " pathEditMode="relative" rAng="0" ptsTypes="aaaaaaaaaaA">
                                      <p:cBhvr>
                                        <p:cTn id="402" dur="2000" fill="hold"/>
                                        <p:tgtEl>
                                          <p:spTgt spid="6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30"/>
                                    </p:animMotion>
                                  </p:childTnLst>
                                </p:cTn>
                              </p:par>
                              <p:par>
                                <p:cTn id="40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611 0.00879 C 0.44532 0.02199 0.45469 0.03518 0.45087 0.03958 C 0.44705 0.04398 0.41216 0.03101 0.41302 0.03587 C 0.41389 0.04074 0.46875 0.06435 0.45643 0.06828 C 0.4441 0.07222 0.34809 0.04745 0.33872 0.05925 C 0.32934 0.07106 0.3908 0.13611 0.39966 0.13865 C 0.40851 0.1412 0.41528 0.08125 0.3915 0.07384 C 0.36771 0.06643 0.26927 0.0831 0.25643 0.09351 C 0.24358 0.10393 0.30521 0.13958 0.31441 0.1368 C 0.32361 0.13402 0.32622 0.08032 0.31181 0.07731 C 0.2974 0.0743 0.26268 0.09652 0.22795 0.11875 " pathEditMode="relative" rAng="0" ptsTypes="aaaaaaaaaaA">
                                      <p:cBhvr>
                                        <p:cTn id="404" dur="2000" fill="hold"/>
                                        <p:tgtEl>
                                          <p:spTgt spid="6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66"/>
                                    </p:animMotion>
                                  </p:childTnLst>
                                </p:cTn>
                              </p:par>
                              <p:par>
                                <p:cTn id="40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264 0.01852 C 0.4099 0.0125 0.38733 0.00648 0.37726 0.00232 C 0.36719 -0.00185 0.37483 -0.01736 0.37171 -0.00671 C 0.36858 0.00394 0.37205 0.06273 0.35834 0.06551 C 0.34462 0.06829 0.30139 0.01042 0.28941 0.00949 C 0.27743 0.00857 0.28976 0.06088 0.28664 0.05996 C 0.28351 0.05903 0.28143 0.00347 0.27049 0.00417 C 0.25955 0.00486 0.23212 0.0625 0.22049 0.06366 C 0.20886 0.06482 0.21546 0.0081 0.20018 0.01135 C 0.1849 0.01459 0.1566 0.04908 0.12848 0.08357 " pathEditMode="relative" rAng="0" ptsTypes="aaaaaaaaaA">
                                      <p:cBhvr>
                                        <p:cTn id="406" dur="2000" fill="hold"/>
                                        <p:tgtEl>
                                          <p:spTgt spid="6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15"/>
                                    </p:animMotion>
                                  </p:childTnLst>
                                </p:cTn>
                              </p:par>
                              <p:par>
                                <p:cTn id="40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63 -0.02361 C 0.43299 -0.0331 0.42535 -0.04259 0.41632 -0.05254 C 0.40729 -0.0625 0.39479 -0.08842 0.38646 -0.0831 C 0.37813 -0.07778 0.3724 -0.02199 0.36632 -0.02014 C 0.36025 -0.01829 0.36111 -0.07338 0.35 -0.07222 C 0.33889 -0.07106 0.3092 -0.01342 0.3 -0.01296 C 0.2908 -0.0125 0.30695 -0.06991 0.29462 -0.06875 C 0.28229 -0.06759 0.23889 -0.00509 0.2257 -0.00555 C 0.2125 -0.00602 0.2257 -0.05625 0.21493 -0.07222 C 0.20417 -0.08819 0.18247 -0.09467 0.16094 -0.10116 " pathEditMode="relative" rAng="0" ptsTypes="aaaaaaaaaA">
                                      <p:cBhvr>
                                        <p:cTn id="408" dur="2000" fill="hold"/>
                                        <p:tgtEl>
                                          <p:spTgt spid="6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-30"/>
                                    </p:animMotion>
                                  </p:childTnLst>
                                </p:cTn>
                              </p:par>
                              <p:par>
                                <p:cTn id="4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625 0.05 C 0.46198 0.03935 0.46771 0.0287 0.46441 0.02477 C 0.46111 0.02083 0.44445 0.00949 0.43611 0.02662 C 0.42778 0.04375 0.41945 0.11921 0.41441 0.12731 C 0.40938 0.13542 0.41858 0.07616 0.40625 0.07523 C 0.39393 0.07431 0.35174 0.12268 0.34011 0.12199 C 0.32847 0.1213 0.34775 0.07153 0.33611 0.07153 C 0.32448 0.07153 0.27431 0.12315 0.26979 0.12199 C 0.26528 0.12083 0.31215 0.0662 0.30903 0.06435 C 0.3059 0.0625 0.2783 0.08681 0.25087 0.11111 " pathEditMode="relative" rAng="0" ptsTypes="aaaaaaaaaA">
                                      <p:cBhvr>
                                        <p:cTn id="410" dur="2000" fill="hold"/>
                                        <p:tgtEl>
                                          <p:spTgt spid="6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22"/>
                                    </p:animMotion>
                                  </p:childTnLst>
                                </p:cTn>
                              </p:par>
                              <p:par>
                                <p:cTn id="4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875 -0.00324 C 0.42014 -0.02269 0.42153 -0.0419 0.41337 -0.0375 C 0.40521 -0.0331 0.37917 0.02361 0.37014 0.02384 C 0.36111 0.02407 0.37153 -0.04005 0.3592 -0.03565 C 0.34688 -0.03125 0.30816 0.05092 0.29584 0.05069 C 0.28351 0.05046 0.29861 -0.03958 0.2849 -0.0375 C 0.27118 -0.03542 0.22413 0.05717 0.21337 0.06342 C 0.20261 0.06967 0.21129 0.03495 0.22014 0.00023 " pathEditMode="relative" rAng="0" ptsTypes="aaaaaaaA">
                                      <p:cBhvr>
                                        <p:cTn id="412" dur="2000" fill="hold"/>
                                        <p:tgtEl>
                                          <p:spTgt spid="6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7"/>
                                    </p:animMotion>
                                  </p:childTnLst>
                                </p:cTn>
                              </p:par>
                              <p:par>
                                <p:cTn id="4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69 0.00139 C 0.44827 0.01597 0.44184 0.03055 0.43716 0.02847 C 0.43247 0.02639 0.43455 -0.0169 0.42639 -0.01111 C 0.41823 -0.00533 0.39896 0.06365 0.38854 0.06273 C 0.37813 0.0618 0.35747 -0.01459 0.36424 -0.01667 C 0.37101 -0.01875 0.44115 0.0493 0.429 0.05 C 0.41684 0.05069 0.30712 -0.0132 0.29115 -0.01297 C 0.27518 -0.01274 0.3467 0.05069 0.33316 0.05185 C 0.31962 0.05301 0.22136 -0.00649 0.21007 -0.00579 C 0.19879 -0.0051 0.26337 0.0375 0.26563 0.05555 C 0.26788 0.07361 0.22275 0.08217 0.22361 0.10231 C 0.22448 0.12245 0.27413 0.175 0.27101 0.17615 C 0.26788 0.17731 0.23629 0.14328 0.20469 0.10949 " pathEditMode="relative" rAng="0" ptsTypes="aaaaaaaaaaaaA">
                                      <p:cBhvr>
                                        <p:cTn id="414" dur="2000" fill="hold"/>
                                        <p:tgtEl>
                                          <p:spTgt spid="6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78"/>
                                    </p:animMotion>
                                  </p:childTnLst>
                                </p:cTn>
                              </p:par>
                              <p:par>
                                <p:cTn id="4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031 -0.03241 C 0.41597 -0.02292 0.41163 -0.01319 0.40799 -0.01991 C 0.40434 -0.02662 0.40729 -0.07315 0.39861 -0.07222 C 0.38993 -0.0713 0.3592 -0.02847 0.35538 -0.01435 C 0.35156 -0.00023 0.37448 0.00764 0.3757 0.0125 C 0.37691 0.01736 0.3592 0.01134 0.36215 0.01435 C 0.36511 0.01736 0.40156 0.02315 0.39323 0.03056 C 0.3849 0.03796 0.32101 0.05301 0.31215 0.05949 C 0.3033 0.06597 0.35018 0.06921 0.34045 0.07014 C 0.33073 0.07106 0.26007 0.07106 0.25399 0.06481 C 0.24792 0.05856 0.31233 0.03403 0.30399 0.03241 C 0.29566 0.03079 0.21389 0.05046 0.20399 0.05579 C 0.1941 0.06111 0.24462 0.07824 0.24462 0.06481 C 0.24462 0.05139 0.22431 0.01296 0.20399 -0.02523 " pathEditMode="relative" rAng="0" ptsTypes="aaaaaaaaaaaaaA">
                                      <p:cBhvr>
                                        <p:cTn id="416" dur="2000" fill="hold"/>
                                        <p:tgtEl>
                                          <p:spTgt spid="6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35"/>
                                    </p:animMotion>
                                  </p:childTnLst>
                                </p:cTn>
                              </p:par>
                              <p:par>
                                <p:cTn id="4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768 -0.01273 C 0.44983 -0.03171 0.46198 -0.0507 0.45799 -0.05602 C 0.45399 -0.06134 0.4125 -0.05347 0.41337 -0.04514 C 0.41424 -0.03681 0.47118 -0.01088 0.46337 -0.00556 C 0.45556 -0.00023 0.37604 -0.01042 0.36615 -0.01273 C 0.35625 -0.01505 0.41441 -0.01968 0.40399 -0.01991 C 0.39358 -0.02014 0.3132 -0.01366 0.30399 -0.01459 C 0.29479 -0.01551 0.35452 -0.0257 0.34861 -0.02546 C 0.34271 -0.02523 0.2757 -0.01296 0.26875 -0.01273 C 0.26181 -0.0125 0.31597 -0.02338 0.3066 -0.02361 C 0.29722 -0.02384 0.21736 -0.01667 0.21215 -0.01459 C 0.20695 -0.0125 0.27934 -0.00996 0.27552 -0.01088 C 0.2717 -0.01181 0.19045 -0.01783 0.18906 -0.01991 C 0.18768 -0.02199 0.275 -0.02384 0.26754 -0.02361 C 0.26007 -0.02338 0.20226 -0.02084 0.14445 -0.01829 " pathEditMode="relative" rAng="0" ptsTypes="aaaaaaaaaaaaaaA">
                                      <p:cBhvr>
                                        <p:cTn id="418" dur="2000" fill="hold"/>
                                        <p:tgtEl>
                                          <p:spTgt spid="6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8"/>
                                    </p:animMotion>
                                  </p:childTnLst>
                                </p:cTn>
                              </p:par>
                              <p:par>
                                <p:cTn id="4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2 0.04375 C 0.43542 0.03564 0.44514 0.02801 0.43924 0.02361 C 0.43351 0.01921 0.3941 0.01921 0.39219 0.01713 C 0.39028 0.01527 0.43907 0.01203 0.42744 0.01111 C 0.41598 0.01018 0.33542 0.01134 0.32292 0.01111 C 0.3106 0.01088 0.36737 0.00995 0.35261 0.00949 C 0.33768 0.00902 0.24983 0.00717 0.23473 0.0081 C 0.21962 0.00902 0.27761 0.01551 0.26146 0.01574 C 0.24532 0.0162 0.1533 0.01018 0.13768 0.01111 C 0.12205 0.01203 0.17362 0.02384 0.16719 0.02199 C 0.16042 0.02014 0.12935 0.01018 0.09827 0.00046 " pathEditMode="relative" rAng="0" ptsTypes="aaaaaaaaaaA">
                                      <p:cBhvr>
                                        <p:cTn id="420" dur="2000" fill="hold"/>
                                        <p:tgtEl>
                                          <p:spTgt spid="6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2"/>
                                    </p:animMotion>
                                  </p:childTnLst>
                                </p:cTn>
                              </p:par>
                              <p:par>
                                <p:cTn id="4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62 0.04884 C 0.42865 0.03102 0.43386 0.01343 0.429 0.00926 C 0.42414 0.00509 0.39462 0.02037 0.39393 0.02361 C 0.39323 0.02685 0.44011 0.02523 0.425 0.02917 C 0.4099 0.0331 0.31216 0.03264 0.3033 0.04722 C 0.29445 0.06181 0.38438 0.1169 0.37223 0.11736 C 0.36007 0.11782 0.24618 0.05208 0.23039 0.05069 C 0.21459 0.04931 0.28629 0.10741 0.27778 0.10833 C 0.26928 0.10926 0.22414 0.08264 0.179 0.05602 " pathEditMode="relative" rAng="0" ptsTypes="aaaaaaaaA">
                                      <p:cBhvr>
                                        <p:cTn id="422" dur="2000" fill="hold"/>
                                        <p:tgtEl>
                                          <p:spTgt spid="6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13"/>
                                    </p:animMotion>
                                  </p:childTnLst>
                                </p:cTn>
                              </p:par>
                              <p:par>
                                <p:cTn id="4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08 -0.03009 C 0.43073 -0.02986 0.43056 -0.02963 0.42431 -0.03542 C 0.41806 -0.0412 0.39931 -0.06806 0.39323 -0.06435 C 0.38716 -0.06065 0.39896 -0.00857 0.38785 -0.01389 C 0.37674 -0.01921 0.33855 -0.09745 0.32691 -0.09676 C 0.31528 -0.09607 0.33108 -0.01389 0.31754 -0.01019 C 0.304 -0.00648 0.25955 -0.07593 0.24584 -0.075 C 0.23212 -0.07407 0.2283 -0.01667 0.23507 -0.00486 C 0.24185 0.00694 0.28195 0.00255 0.28646 -0.00486 C 0.29098 -0.01227 0.27657 -0.04745 0.26216 -0.04977 C 0.24775 -0.05208 0.21042 -0.02407 0.20001 -0.01921 " pathEditMode="relative" rAng="0" ptsTypes="aaaaaaaaaaA">
                                      <p:cBhvr>
                                        <p:cTn id="424" dur="2000" fill="hold"/>
                                        <p:tgtEl>
                                          <p:spTgt spid="6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-15"/>
                                    </p:animMotion>
                                  </p:childTnLst>
                                </p:cTn>
                              </p:par>
                              <p:par>
                                <p:cTn id="4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69 -0.00602 C 0.44427 -0.01088 0.43403 -0.01575 0.43993 -0.01806 C 0.44583 -0.02061 0.49444 -0.02639 0.48993 -0.02061 C 0.48542 -0.01459 0.4125 0.00856 0.41285 0.01759 C 0.41319 0.02685 0.48628 0.03101 0.49253 0.03472 C 0.49878 0.03842 0.46528 0.03587 0.45069 0.0405 C 0.43611 0.0449 0.41823 0.06412 0.40469 0.06226 C 0.39114 0.06064 0.3809 0.04236 0.36962 0.03055 C 0.35833 0.01875 0.35069 -0.00625 0.33715 -0.00834 C 0.32361 -0.01042 0.30121 0.01805 0.28854 0.01828 C 0.27587 0.01875 0.27205 -0.00186 0.26146 -0.00602 C 0.25087 -0.00996 0.23785 -0.00811 0.225 -0.00602 " pathEditMode="relative" rAng="0" ptsTypes="aaaaaaaaaaaA">
                                      <p:cBhvr>
                                        <p:cTn id="426" dur="2000" fill="hold"/>
                                        <p:tgtEl>
                                          <p:spTgt spid="6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25"/>
                                    </p:animMotion>
                                  </p:childTnLst>
                                </p:cTn>
                              </p:par>
                              <p:par>
                                <p:cTn id="4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528 0.03866 C 0.41337 0.03634 0.41146 0.03426 0.40434 0.03055 C 0.39722 0.02685 0.38055 0.0125 0.37205 0.01643 C 0.36354 0.02037 0.3658 0.05417 0.35312 0.05486 C 0.34045 0.05579 0.29826 0.01667 0.29635 0.02106 C 0.29444 0.02546 0.34583 0.06528 0.34219 0.08055 C 0.33854 0.09583 0.27691 0.10787 0.27465 0.11319 C 0.27239 0.11875 0.34167 0.11342 0.32882 0.11319 C 0.31597 0.11319 0.21962 0.1125 0.19774 0.11227 " pathEditMode="relative" rAng="0" ptsTypes="aaaaaaaaA">
                                      <p:cBhvr>
                                        <p:cTn id="428" dur="2000" fill="hold"/>
                                        <p:tgtEl>
                                          <p:spTgt spid="6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27"/>
                                    </p:animMotion>
                                  </p:childTnLst>
                                </p:cTn>
                              </p:par>
                              <p:par>
                                <p:cTn id="4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08 -0.01482 C 0.43004 -0.01458 0.42917 -0.01435 0.42292 -0.01852 C 0.41667 -0.02269 0.4007 -0.03056 0.39323 -0.04005 C 0.38577 -0.04954 0.39046 -0.08102 0.3783 -0.07616 C 0.36615 -0.0713 0.32466 -0.02662 0.32032 -0.01134 C 0.31598 0.00393 0.35591 0.02616 0.35261 0.01574 C 0.34931 0.00532 0.31736 -0.06736 0.3 -0.07431 C 0.28264 -0.08125 0.24931 -0.0331 0.24861 -0.0257 C 0.24792 -0.01829 0.29809 -0.0213 0.29601 -0.02917 C 0.29393 -0.03704 0.25677 -0.06759 0.23646 -0.07245 C 0.21615 -0.07732 0.17882 -0.06458 0.17431 -0.0581 C 0.1698 -0.05162 0.21476 -0.03611 0.20938 -0.03287 C 0.204 -0.02963 0.1533 -0.03704 0.14184 -0.0382 " pathEditMode="relative" rAng="0" ptsTypes="aaaaaaaaaaaaA">
                                      <p:cBhvr>
                                        <p:cTn id="430" dur="2000" fill="hold"/>
                                        <p:tgtEl>
                                          <p:spTgt spid="6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-13"/>
                                    </p:animMotion>
                                  </p:childTnLst>
                                </p:cTn>
                              </p:par>
                              <p:par>
                                <p:cTn id="4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611 0.02338 C 0.42066 0.01806 0.40538 0.01273 0.40763 0.01065 C 0.40989 0.00856 0.46493 0.02778 0.44947 0.01065 C 0.43402 -0.00648 0.32916 -0.08796 0.31441 -0.0919 C 0.29965 -0.09583 0.37413 -0.01273 0.36041 -0.01273 C 0.3467 -0.01273 0.24496 -0.09097 0.23194 -0.0919 C 0.21892 -0.09282 0.29427 -0.01806 0.28194 -0.01806 C 0.26961 -0.01806 0.17066 -0.08981 0.15763 -0.0919 C 0.14461 -0.09398 0.21406 -0.03681 0.20364 -0.03079 C 0.19322 -0.02477 0.11354 -0.04977 0.09548 -0.05602 C 0.07743 -0.06227 0.08645 -0.06551 0.09548 -0.06852 " pathEditMode="relative" rAng="0" ptsTypes="aaaaaaaaaaA">
                                      <p:cBhvr>
                                        <p:cTn id="432" dur="2000" fill="hold"/>
                                        <p:tgtEl>
                                          <p:spTgt spid="6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57"/>
                                    </p:animMotion>
                                  </p:childTnLst>
                                </p:cTn>
                              </p:par>
                              <p:par>
                                <p:cTn id="4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26 0.01643 C 0.42882 0.03634 0.43437 0.05648 0.42604 0.06342 C 0.41771 0.07037 0.38385 0.07129 0.37326 0.05787 C 0.36267 0.04444 0.37292 -0.01366 0.3625 -0.0176 C 0.35208 -0.02153 0.32378 0.03402 0.31111 0.03449 C 0.29844 0.03495 0.29271 -0.01505 0.2868 -0.01413 C 0.2809 -0.0132 0.28802 0.04097 0.27604 0.04004 C 0.26406 0.03912 0.22864 -0.01922 0.2151 -0.01945 C 0.20156 -0.01968 0.19878 0.03587 0.19496 0.03819 C 0.19114 0.0405 0.19375 -0.00718 0.19219 -0.0051 C 0.19062 -0.00301 0.19149 0.05486 0.18542 0.05069 C 0.17934 0.04652 0.16753 0.0081 0.15573 -0.03033 " pathEditMode="relative" rAng="0" ptsTypes="aaaaaaaaaaaA">
                                      <p:cBhvr>
                                        <p:cTn id="434" dur="2000" fill="hold"/>
                                        <p:tgtEl>
                                          <p:spTgt spid="6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4"/>
                                    </p:animMotion>
                                  </p:childTnLst>
                                </p:cTn>
                              </p:par>
                              <p:par>
                                <p:cTn id="43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32 -0.01203 C 0.44011 -0.0294 0.43907 -0.04676 0.44132 -0.04259 C 0.44358 -0.03842 0.46771 0.01111 0.45487 0.0132 C 0.44202 0.01528 0.3816 -0.02893 0.36424 -0.03009 C 0.34688 -0.03125 0.36511 0.01111 0.3507 0.00602 C 0.33629 0.00093 0.29254 -0.06088 0.27778 -0.06065 C 0.26303 -0.06041 0.27622 0.00602 0.26164 0.00787 C 0.24705 0.00973 0.20226 -0.05046 0.18993 -0.04977 C 0.17761 -0.04907 0.18125 0.00625 0.18733 0.01135 C 0.19341 0.01644 0.2099 -0.00139 0.22639 -0.01921 " pathEditMode="relative" rAng="0" ptsTypes="aaaaaaaaaA">
                                      <p:cBhvr>
                                        <p:cTn id="436" dur="2000" fill="hold"/>
                                        <p:tgtEl>
                                          <p:spTgt spid="6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-10"/>
                                    </p:animMotion>
                                  </p:childTnLst>
                                </p:cTn>
                              </p:par>
                              <p:par>
                                <p:cTn id="43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001 0.01111 C 0.44757 0.01366 0.44532 0.0162 0.44063 0.02361 C 0.43594 0.03102 0.4356 0.06181 0.42171 0.05625 C 0.40782 0.05069 0.36997 -0.01157 0.35678 -0.01042 C 0.34358 -0.00926 0.35435 0.0625 0.34202 0.06343 C 0.32969 0.06435 0.29636 -0.00231 0.28247 -0.00509 C 0.26858 -0.00787 0.26876 0.04907 0.25816 0.04722 C 0.24757 0.04537 0.22674 -0.01296 0.21893 -0.01597 C 0.21112 -0.01898 0.21094 0.00509 0.21094 0.02917 " pathEditMode="relative" rAng="0" ptsTypes="aaaaaaaaA">
                                      <p:cBhvr>
                                        <p:cTn id="438" dur="2000" fill="hold"/>
                                        <p:tgtEl>
                                          <p:spTgt spid="6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12"/>
                                    </p:animMotion>
                                  </p:childTnLst>
                                </p:cTn>
                              </p:par>
                              <p:par>
                                <p:cTn id="43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913 -0.00718 C 0.4493 -0.0088 0.44965 -0.01042 0.44375 -0.01621 C 0.43784 -0.02199 0.41996 -0.04653 0.41388 -0.04144 C 0.40781 -0.03635 0.42135 0.01412 0.40711 0.01435 C 0.39288 0.01458 0.34322 -0.03797 0.32881 -0.03982 C 0.31441 -0.04167 0.33072 0.00439 0.32066 0.00347 C 0.31059 0.00254 0.28038 -0.04676 0.26805 -0.04514 C 0.25572 -0.04352 0.25416 0.00972 0.24635 0.0125 C 0.23854 0.01527 0.22916 -0.02848 0.22066 -0.02894 C 0.21215 -0.0294 0.20347 -0.01019 0.19496 0.00902 " pathEditMode="relative" rAng="0" ptsTypes="aaaaaaaaaA">
                                      <p:cBhvr>
                                        <p:cTn id="440" dur="2000" fill="hold"/>
                                        <p:tgtEl>
                                          <p:spTgt spid="6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-9"/>
                                    </p:animMotion>
                                  </p:childTnLst>
                                </p:cTn>
                              </p:par>
                              <p:par>
                                <p:cTn id="44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09 -0.02639 C 0.40347 -0.06921 0.38386 -0.11181 0.37448 -0.11991 C 0.36511 -0.12801 0.37674 -0.08194 0.36632 -0.075 C 0.3559 -0.06806 0.31493 -0.08264 0.31233 -0.07847 C 0.30972 -0.07431 0.35347 -0.06181 0.35018 -0.04977 C 0.34688 -0.03773 0.29913 -0.02245 0.29202 -0.00648 C 0.2849 0.00949 0.31927 0.04491 0.30695 0.04583 C 0.29462 0.04676 0.22379 -0.00208 0.21771 -0.00116 C 0.21163 -0.00023 0.28021 0.05116 0.27031 0.05116 C 0.26042 0.05116 0.1691 0.0 0.15816 -0.00116 C 0.14722 -0.00231 0.21007 0.03704 0.20417 0.04398 C 0.19827 0.05093 0.16059 0.0456 0.12309 0.04028 " pathEditMode="relative" rAng="0" ptsTypes="aaaaaaaaaaaA">
                                      <p:cBhvr>
                                        <p:cTn id="442" dur="2000" fill="hold"/>
                                        <p:tgtEl>
                                          <p:spTgt spid="6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2"/>
                                    </p:animMotion>
                                  </p:childTnLst>
                                </p:cTn>
                              </p:par>
                              <p:par>
                                <p:cTn id="44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413 0.05486 C 0.42309 0.05509 0.42222 0.05556 0.41198 0.04421 C 0.40173 0.03287 0.37205 -0.01435 0.36319 -0.01343 C 0.35434 -0.0125 0.37066 0.04815 0.3592 0.04954 C 0.34774 0.05093 0.30781 -0.00393 0.29427 -0.0044 C 0.28073 -0.00486 0.29097 0.04722 0.27812 0.04607 C 0.26527 0.04491 0.23055 -0.01065 0.21736 -0.01181 C 0.20416 -0.01296 0.20607 0.04051 0.19843 0.03866 C 0.1908 0.03681 0.18107 0.00718 0.17135 -0.02245 " pathEditMode="relative" rAng="0" ptsTypes="aaaaaaaaA">
                                      <p:cBhvr>
                                        <p:cTn id="444" dur="2000" fill="hold"/>
                                        <p:tgtEl>
                                          <p:spTgt spid="6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-38"/>
                                    </p:animMotion>
                                  </p:childTnLst>
                                </p:cTn>
                              </p:par>
                              <p:par>
                                <p:cTn id="44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382 -0.01435 C 0.43768 -0.0287 0.42153 -0.04305 0.4132 -0.03611 C 0.40486 -0.02917 0.40782 0.02708 0.40382 0.02708 C 0.39983 0.02708 0.40174 -0.03727 0.38889 -0.03611 C 0.37604 -0.03495 0.33872 0.0331 0.32674 0.03426 C 0.31476 0.03542 0.3217 -0.0287 0.31736 -0.02893 C 0.31302 -0.02917 0.31233 0.02847 0.30104 0.03241 C 0.28976 0.03634 0.25972 -0.00602 0.24966 -0.00532 C 0.23959 -0.00463 0.2474 0.04583 0.24028 0.03611 C 0.23316 0.02639 0.21979 -0.01852 0.20643 -0.06319 " pathEditMode="relative" rAng="0" ptsTypes="aaaaaaaaaA">
                                      <p:cBhvr>
                                        <p:cTn id="446" dur="2000" fill="hold"/>
                                        <p:tgtEl>
                                          <p:spTgt spid="6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6"/>
                                    </p:animMotion>
                                  </p:childTnLst>
                                </p:cTn>
                              </p:par>
                              <p:par>
                                <p:cTn id="44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292 0.01597 C 0.41215 0.01481 0.40156 0.01389 0.39462 0.01782 C 0.38767 0.02176 0.39601 0.04375 0.38108 0.03935 C 0.36615 0.03495 0.32118 -0.00695 0.30538 -0.00926 C 0.28958 -0.01158 0.29913 0.02476 0.28646 0.025 C 0.27378 0.02523 0.24236 -0.01019 0.22969 -0.00741 C 0.21701 -0.00463 0.21632 0.0412 0.21076 0.0412 C 0.20521 0.0412 0.20052 0.01689 0.19601 -0.00741 " pathEditMode="relative" rAng="0" ptsTypes="aaaaaaaA">
                                      <p:cBhvr>
                                        <p:cTn id="448" dur="2000" fill="hold"/>
                                        <p:tgtEl>
                                          <p:spTgt spid="6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  <p:par>
                                <p:cTn id="44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6198 0.00949 0.47413 0.0081 0.47709 0.01829 C 0.48004 0.02847 0.47952 0.06597 0.46754 0.07222 C 0.45556 0.07847 0.41927 0.05694 0.40538 0.05602 C 0.3915 0.05509 0.38872 0.07384 0.38386 0.0669 C 0.379 0.05995 0.38455 0.02106 0.3757 0.01458 C 0.36684 0.0081 0.33629 0.01852 0.33108 0.02731 C 0.32587 0.03611 0.35591 0.06389 0.34462 0.0669 C 0.33334 0.06991 0.26893 0.04421 0.26354 0.04514 C 0.25816 0.04606 0.31736 0.07153 0.31216 0.07222 C 0.30695 0.07292 0.24341 0.0493 0.23247 0.04884 C 0.22153 0.04838 0.25486 0.07292 0.24601 0.06875 C 0.23716 0.06458 0.20834 0.04398 0.17969 0.02361 " pathEditMode="relative" rAng="0" ptsTypes="aaaaaaaaaaaaA">
                                      <p:cBhvr>
                                        <p:cTn id="450" dur="2000" fill="hold"/>
                                        <p:tgtEl>
                                          <p:spTgt spid="6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32"/>
                                    </p:animMotion>
                                  </p:childTnLst>
                                </p:cTn>
                              </p:par>
                              <p:par>
                                <p:cTn id="45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7031 0.02476 0.49062 0.03842 0.49583 0.03449 C 0.50104 0.03055 0.49045 -0.00417 0.48108 -0.0125 C 0.4717 -0.02084 0.44115 -0.01412 0.43906 -0.01598 C 0.43698 -0.01783 0.47899 -0.03056 0.46892 -0.02315 C 0.45885 -0.01574 0.39201 0.02893 0.3783 0.02916 C 0.36458 0.02939 0.39774 -0.02153 0.38646 -0.0213 C 0.37517 -0.02107 0.32517 0.02893 0.31076 0.03078 C 0.29635 0.03263 0.31233 -0.00857 0.3 -0.01065 C 0.28767 -0.01274 0.26198 0.00277 0.23646 0.01828 " pathEditMode="relative" rAng="0" ptsTypes="aaaaaaaaaA">
                                      <p:cBhvr>
                                        <p:cTn id="452" dur="2000" fill="hold"/>
                                        <p:tgtEl>
                                          <p:spTgt spid="6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-7"/>
                                    </p:animMotion>
                                  </p:childTnLst>
                                </p:cTn>
                              </p:par>
                              <p:par>
                                <p:cTn id="45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6355 0.02338 0.47726 0.03588 0.47431 0.0419 C 0.47136 0.04791 0.43091 0.02893 0.43247 0.04722 C 0.43403 0.06551 0.48629 0.14074 0.48386 0.15185 C 0.48143 0.16296 0.43264 0.12592 0.41754 0.11389 C 0.40244 0.10185 0.40643 0.08032 0.39323 0.07963 C 0.38004 0.07893 0.35209 0.11203 0.33785 0.11018 C 0.32362 0.10833 0.3231 0.06944 0.30816 0.06875 C 0.29323 0.06805 0.26094 0.10486 0.24862 0.10671 C 0.23629 0.10856 0.2408 0.07477 0.23386 0.07963 C 0.22691 0.08449 0.21685 0.10995 0.20678 0.13541 " pathEditMode="relative" rAng="0" ptsTypes="aaaaaaaaaaA">
                                      <p:cBhvr>
                                        <p:cTn id="454" dur="2000" fill="hold"/>
                                        <p:tgtEl>
                                          <p:spTgt spid="6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76"/>
                                    </p:animMotion>
                                  </p:childTnLst>
                                </p:cTn>
                              </p:par>
                              <p:par>
                                <p:cTn id="45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15 0.05255 C 0.47048 0.0426 0.47882 0.03287 0.47291 0.03102 C 0.46701 0.02917 0.43767 0.02824 0.42691 0.04167 C 0.41614 0.0551 0.42309 0.11065 0.40798 0.11204 C 0.39288 0.11343 0.35104 0.05047 0.33645 0.0507 C 0.32187 0.05093 0.33368 0.1132 0.32013 0.11389 C 0.30659 0.11459 0.26857 0.05348 0.25538 0.0544 C 0.24218 0.05533 0.25017 0.12709 0.24045 0.11922 C 0.23072 0.11135 0.21388 0.05926 0.19722 0.00741 " pathEditMode="relative" rAng="0" ptsTypes="aaaaaaaaA">
                                      <p:cBhvr>
                                        <p:cTn id="456" dur="2000" fill="hold"/>
                                        <p:tgtEl>
                                          <p:spTgt spid="6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15"/>
                                    </p:animMotion>
                                  </p:childTnLst>
                                </p:cTn>
                              </p:par>
                              <p:par>
                                <p:cTn id="45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53 -0.00162 C 0.45278 0.01343 0.45903 0.0287 0.45052 0.02894 C 0.44202 0.02917 0.40747 0.01227 0.39514 -3.7037E-7 C 0.38282 -0.01227 0.38993 -0.04977 0.37622 -0.04491 C 0.3625 -0.04005 0.31545 0.00995 0.31268 0.02894 C 0.3099 0.04792 0.37448 0.05162 0.3599 0.06852 C 0.34532 0.08542 0.24028 0.11667 0.22483 0.12986 C 0.20938 0.14306 0.2691 0.15694 0.26667 0.14792 C 0.26424 0.13889 0.22691 0.0787 0.2099 0.07569 C 0.19288 0.07269 0.17848 0.10116 0.16407 0.12986 " pathEditMode="relative" rAng="0" ptsTypes="aaaaaaaaaA">
                                      <p:cBhvr>
                                        <p:cTn id="458" dur="2000" fill="hold"/>
                                        <p:tgtEl>
                                          <p:spTgt spid="6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55"/>
                                    </p:animMotion>
                                  </p:childTnLst>
                                </p:cTn>
                              </p:par>
                              <p:par>
                                <p:cTn id="45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27 0.03241 C 0.45121 0.04653 0.45816 0.06088 0.45104 0.06111 C 0.44392 0.06134 0.40955 0.05 0.40104 0.03403 C 0.39253 0.01805 0.41319 -0.0382 0.39965 -0.03426 C 0.38611 -0.03032 0.32587 0.05787 0.31996 0.05764 C 0.31406 0.05741 0.36476 -0.02292 0.36458 -0.03611 C 0.36441 -0.04931 0.32066 -0.03796 0.31858 -0.02176 C 0.31649 -0.00556 0.36979 0.06111 0.35243 0.06111 C 0.33507 0.06111 0.22882 -0.01875 0.21458 -0.02176 C 0.20035 -0.02477 0.27552 0.04236 0.26719 0.04305 C 0.25885 0.04375 0.21163 0.01273 0.16458 -0.01806 " pathEditMode="relative" rAng="0" ptsTypes="aaaaaaaaaaA">
                                      <p:cBhvr>
                                        <p:cTn id="460" dur="2000" fill="hold"/>
                                        <p:tgtEl>
                                          <p:spTgt spid="6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-26"/>
                                    </p:animMotion>
                                  </p:childTnLst>
                                </p:cTn>
                              </p:par>
                              <p:par>
                                <p:cTn id="46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87 0.01018 C 0.42587 0.00856 0.42587 0.00694 0.42587 -0.00232 C 0.42587 -0.01158 0.43785 -0.03843 0.42587 -0.0456 C 0.41389 -0.05278 0.36771 -0.05301 0.35417 -0.0456 C 0.34063 -0.0382 0.35851 0.00185 0.34479 -0.00047 C 0.33108 -0.00278 0.27569 -0.06435 0.2717 -0.05996 C 0.26771 -0.05556 0.33559 0.02384 0.32049 0.02662 C 0.30538 0.0294 0.19583 -0.04283 0.18125 -0.04375 C 0.16667 -0.04468 0.2349 0.01574 0.23264 0.02106 C 0.23038 0.02639 0.19896 0.0074 0.16771 -0.01135 " pathEditMode="relative" rAng="0" ptsTypes="aaaaaaaaaA">
                                      <p:cBhvr>
                                        <p:cTn id="462" dur="2000" fill="hold"/>
                                        <p:tgtEl>
                                          <p:spTgt spid="6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28"/>
                                    </p:animMotion>
                                  </p:childTnLst>
                                </p:cTn>
                              </p:par>
                              <p:par>
                                <p:cTn id="46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667 0.00116 C 0.38489 0.02893 0.3533 0.05694 0.33837 0.05694 C 0.32344 0.05694 0.34392 0.00255 0.32743 0.00116 C 0.31094 -0.00023 0.25712 0.04792 0.23976 0.04792 C 0.22239 0.04792 0.23646 0.00093 0.22344 0.00116 C 0.21042 0.00139 0.17326 0.04931 0.16128 0.04977 C 0.1493 0.05023 0.15555 0.00625 0.15191 0.00463 C 0.14826 0.00301 0.14392 0.02176 0.13976 0.04074 " pathEditMode="relative" rAng="0" ptsTypes="aaaaaaaA">
                                      <p:cBhvr>
                                        <p:cTn id="464" dur="2000" fill="hold"/>
                                        <p:tgtEl>
                                          <p:spTgt spid="6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7"/>
                                    </p:animMotion>
                                  </p:childTnLst>
                                </p:cTn>
                              </p:par>
                              <p:par>
                                <p:cTn id="46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413 0.05231 C 0.42483 0.04837 0.42552 0.04444 0.42275 0.03773 C 0.41997 0.03101 0.41025 0.00625 0.40781 0.0125 C 0.40538 0.01875 0.41927 0.07384 0.40781 0.07569 C 0.39636 0.07754 0.35087 0.02222 0.33889 0.02337 C 0.32691 0.02453 0.35052 0.08634 0.33629 0.08287 C 0.32205 0.07939 0.27136 0.00416 0.25382 0.00185 C 0.23629 -0.00047 0.24167 0.06921 0.23091 0.06851 C 0.22014 0.06782 0.19792 -0.00301 0.18889 -0.00186 C 0.17986 -0.0007 0.18177 0.06666 0.17674 0.07569 C 0.1717 0.08472 0.16545 0.06851 0.1592 0.05231 " pathEditMode="relative" rAng="0" ptsTypes="aaaaaaaaaaA">
                                      <p:cBhvr>
                                        <p:cTn id="466" dur="2000" fill="hold"/>
                                        <p:tgtEl>
                                          <p:spTgt spid="6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" y="-11"/>
                                    </p:animMotion>
                                  </p:childTnLst>
                                </p:cTn>
                              </p:par>
                              <p:par>
                                <p:cTn id="46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C 0.44687 0.01065 0.44375 0.01042 0.43923 0.00741 C 0.43472 0.0044 0.42569 -0.01412 0.42309 -0.00694 C 0.42048 0.00024 0.41163 0.03936 0.42309 0.0507 C 0.43454 0.06204 0.49583 0.06968 0.49201 0.06158 C 0.48819 0.05348 0.42413 0.00232 0.4 0.00209 C 0.37586 0.00186 0.34722 0.04468 0.34739 0.05973 C 0.34756 0.07477 0.41562 0.08311 0.40138 0.09213 C 0.38715 0.10116 0.27569 0.09792 0.26215 0.11389 C 0.24861 0.12987 0.33506 0.18588 0.32031 0.18774 C 0.30555 0.18959 0.19045 0.12269 0.17309 0.12454 C 0.15572 0.12639 0.21111 0.19514 0.21631 0.19838 C 0.22152 0.20162 0.21284 0.17292 0.20416 0.14445 " pathEditMode="relative" rAng="0" ptsTypes="aaaaaaaaaaaaA">
                                      <p:cBhvr>
                                        <p:cTn id="468" dur="2000" fill="hold"/>
                                        <p:tgtEl>
                                          <p:spTgt spid="6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83"/>
                                    </p:animMotion>
                                  </p:childTnLst>
                                </p:cTn>
                              </p:par>
                              <p:par>
                                <p:cTn id="46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114 0.00139 0.43229 -0.00833 0.42829 0.00046 C 0.4243 0.00926 0.43472 0.06481 0.42569 0.06343 C 0.41666 0.06204 0.37899 -0.00949 0.3743 -0.00856 C 0.36961 -0.00764 0.40468 0.06736 0.39722 0.06875 C 0.38975 0.07014 0.34166 0.00347 0.32968 0.00046 C 0.3177 -0.00255 0.33784 0.05231 0.32569 0.05069 C 0.31354 0.04907 0.26909 -0.00718 0.25677 -0.00856 C 0.24444 -0.00995 0.26215 0.05116 0.25138 0.0419 C 0.24062 0.03264 0.21614 -0.01597 0.19184 -0.06458 " pathEditMode="relative" rAng="0" ptsTypes="aaaaaaaaaA">
                                      <p:cBhvr>
                                        <p:cTn id="470" dur="2000" fill="hold"/>
                                        <p:tgtEl>
                                          <p:spTgt spid="6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-8"/>
                                    </p:animMotion>
                                  </p:childTnLst>
                                </p:cTn>
                              </p:par>
                              <p:par>
                                <p:cTn id="47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95 0.02384 C 0.42013 0.01828 0.41649 0.01273 0.40902 0.01319 C 0.40156 0.01342 0.38628 0.02685 0.37934 0.02592 C 0.37239 0.025 0.375 0.01087 0.36718 0.00763 C 0.35937 0.00439 0.33159 0.0074 0.33211 0.00625 C 0.33263 0.00532 0.38125 0.00578 0.36996 0.00092 C 0.35868 -0.00394 0.27951 -0.02107 0.26441 -0.02269 C 0.2493 -0.02408 0.28767 -0.00718 0.27934 -0.00834 C 0.271 -0.00973 0.22447 -0.02894 0.21441 -0.0301 C 0.20434 -0.03102 0.22673 -0.01852 0.21857 -0.01505 C 0.21041 -0.01181 0.17256 -0.01227 0.16579 -0.00973 C 0.15902 -0.00741 0.17934 -0.00325 0.17795 -0.00047 C 0.17656 0.00254 0.16718 0.00509 0.15781 0.00763 " pathEditMode="relative" rAng="0" ptsTypes="aaaaaaaaaaaaA">
                                      <p:cBhvr>
                                        <p:cTn id="472" dur="2000" fill="hold"/>
                                        <p:tgtEl>
                                          <p:spTgt spid="6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-26"/>
                                    </p:animMotion>
                                  </p:childTnLst>
                                </p:cTn>
                              </p:par>
                              <p:par>
                                <p:cTn id="47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541 -0.02824 C 0.4335 -0.02893 0.43159 -0.02939 0.42725 -0.03356 C 0.42291 -0.03773 0.40347 -0.05231 0.40972 -0.05347 C 0.41597 -0.05463 0.4651 -0.04861 0.4651 -0.04074 C 0.4651 -0.03287 0.42118 -0.02291 0.40972 -0.00648 C 0.39826 0.00996 0.41076 0.05741 0.39618 0.05834 C 0.38159 0.05926 0.33923 -0.00046 0.32187 -0.00115 C 0.30451 -0.00185 0.30781 0.05787 0.29201 0.05463 C 0.27621 0.05139 0.24166 -0.02106 0.22725 -0.02106 C 0.21284 -0.02106 0.21441 0.05093 0.20555 0.05463 C 0.1967 0.05834 0.18559 0.0294 0.17448 0.0007 " pathEditMode="relative" rAng="0" ptsTypes="aaaaaaaaaaA">
                                      <p:cBhvr>
                                        <p:cTn id="474" dur="2000" fill="hold"/>
                                        <p:tgtEl>
                                          <p:spTgt spid="6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31"/>
                                    </p:animMotion>
                                  </p:childTnLst>
                                </p:cTn>
                              </p:par>
                              <p:par>
                                <p:cTn id="47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546 0.03311 C 0.44636 0.00487 0.42726 -0.02314 0.41823 -0.01921 C 0.40921 -0.01527 0.42587 0.05579 0.41146 0.05649 C 0.39705 0.05718 0.34688 -0.01342 0.33178 -0.0155 C 0.31667 -0.01759 0.33369 0.02686 0.32084 0.04399 C 0.30799 0.06112 0.25573 0.06297 0.25469 0.08727 C 0.25365 0.11158 0.32553 0.18426 0.31407 0.18982 C 0.30261 0.19538 0.20174 0.12246 0.18577 0.1213 C 0.1698 0.12014 0.22223 0.17593 0.21823 0.18264 C 0.21424 0.18936 0.18785 0.17524 0.16146 0.16112 " pathEditMode="relative" rAng="0" ptsTypes="aaaaaaaaaA">
                                      <p:cBhvr>
                                        <p:cTn id="476" dur="2000" fill="hold"/>
                                        <p:tgtEl>
                                          <p:spTgt spid="6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53"/>
                                    </p:animMotion>
                                  </p:childTnLst>
                                </p:cTn>
                              </p:par>
                              <p:par>
                                <p:cTn id="47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344 -0.00902 C 0.45417 -0.05671 0.4349 -0.10416 0.42344 -0.10995 C 0.41198 -0.11574 0.41528 -0.05763 0.40452 -0.04328 C 0.39375 -0.02893 0.35938 -0.03356 0.35851 -0.02338 C 0.35764 -0.01319 0.40452 -0.00115 0.39913 0.01806 C 0.39375 0.03727 0.34115 0.09329 0.32604 0.0919 C 0.31094 0.09051 0.31754 0.02107 0.30851 0.00903 C 0.29948 -0.00301 0.28368 0.00903 0.27205 0.01991 C 0.26042 0.03079 0.25365 0.07362 0.23837 0.07385 C 0.22309 0.07408 0.19288 0.02084 0.18021 0.02153 C 0.16754 0.02223 0.15729 0.06204 0.16268 0.07755 C 0.16806 0.09306 0.20834 0.1 0.21268 0.11528 C 0.21702 0.13056 0.20261 0.15 0.18837 0.16945 " pathEditMode="relative" rAng="0" ptsTypes="aaaaaaaaaaaaA">
                                      <p:cBhvr>
                                        <p:cTn id="478" dur="2000" fill="hold"/>
                                        <p:tgtEl>
                                          <p:spTgt spid="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36"/>
                                    </p:animMotion>
                                  </p:childTnLst>
                                </p:cTn>
                              </p:par>
                              <p:par>
                                <p:cTn id="47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361 0.00625 C 0.41163 -0.00301 0.39965 -0.01204 0.38455 -0.00278 C 0.36944 0.00648 0.34965 0.06088 0.33316 0.06203 C 0.31666 0.06319 0.29809 0.00439 0.28594 0.00439 C 0.27378 0.00439 0.26805 0.06481 0.26024 0.06203 C 0.25243 0.05926 0.25278 -0.01389 0.23854 -0.01181 C 0.2243 -0.00973 0.175 0.06064 0.175 0.07476 C 0.175 0.08888 0.24253 0.08217 0.23854 0.07291 C 0.23455 0.06365 0.19253 0.0412 0.15069 0.01875 " pathEditMode="relative" rAng="0" ptsTypes="aaaaaaaaA">
                                      <p:cBhvr>
                                        <p:cTn id="480" dur="2000" fill="hold"/>
                                        <p:tgtEl>
                                          <p:spTgt spid="6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31"/>
                                    </p:animMotion>
                                  </p:childTnLst>
                                </p:cTn>
                              </p:par>
                              <p:par>
                                <p:cTn id="48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5833 0.0206 0.45625 -0.00162 0.44739 -0.01574 C 0.43854 -0.02986 0.39791 -0.07848 0.39739 -0.07338 C 0.39687 -0.06829 0.44166 0.00162 0.45 0.01111 Z " pathEditMode="relative" rAng="0" ptsTypes="aaaa">
                                      <p:cBhvr>
                                        <p:cTn id="482" dur="2000" fill="hold"/>
                                        <p:tgtEl>
                                          <p:spTgt spid="6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-40"/>
                                    </p:animMotion>
                                  </p:childTnLst>
                                </p:cTn>
                              </p:par>
                              <p:par>
                                <p:cTn id="48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871 0.03056 C 0.43698 0.03009 0.43524 0.02986 0.43055 0.02685 C 0.42587 0.02384 0.40659 0.01482 0.41041 0.0125 C 0.41423 0.01019 0.47343 -0.00255 0.45364 0.0125 C 0.43385 0.02755 0.30521 0.08634 0.29149 0.10255 C 0.27778 0.11875 0.37083 0.11968 0.37118 0.10972 C 0.37153 0.09977 0.32222 0.04445 0.29409 0.04306 C 0.26597 0.04167 0.2059 0.08843 0.20225 0.1007 C 0.19861 0.11296 0.2776 0.12708 0.27257 0.1169 C 0.26753 0.10671 0.21996 0.07315 0.17257 0.03958 " pathEditMode="relative" rAng="0" ptsTypes="aaaaaaaaaA">
                                      <p:cBhvr>
                                        <p:cTn id="484" dur="2000" fill="hold"/>
                                        <p:tgtEl>
                                          <p:spTgt spid="6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32"/>
                                    </p:animMotion>
                                  </p:childTnLst>
                                </p:cTn>
                              </p:par>
                              <p:par>
                                <p:cTn id="48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56 -0.02732 C 0.44705 -0.00139 0.46372 0.02477 0.45625 0.01759 C 0.44879 0.01041 0.39861 -0.06644 0.38594 -0.0706 C 0.37326 -0.07477 0.39358 -0.00741 0.38056 -0.00764 C 0.36754 -0.00787 0.32222 -0.07246 0.30764 -0.07246 C 0.29306 -0.07246 0.30816 -0.00579 0.29271 -0.00764 C 0.27726 -0.00949 0.22743 -0.08426 0.21441 -0.08334 C 0.20139 -0.08241 0.20382 -0.01551 0.21441 -0.00209 C 0.225 0.01134 0.26649 0.00926 0.27795 -0.00209 C 0.28941 -0.01343 0.29948 -0.06875 0.28333 -0.0706 C 0.26719 -0.07246 0.22379 -0.04283 0.18056 -0.01297 " pathEditMode="relative" rAng="0" ptsTypes="aaaaaaaaaaA">
                                      <p:cBhvr>
                                        <p:cTn id="486" dur="2000" fill="hold"/>
                                        <p:tgtEl>
                                          <p:spTgt spid="6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-3"/>
                                    </p:animMotion>
                                  </p:childTnLst>
                                </p:cTn>
                              </p:par>
                              <p:par>
                                <p:cTn id="48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5278 0.01065 0.45573 0.01019 0.44879 -0.00324 C 0.44184 -0.01667 0.41701 -0.06713 0.40816 -0.06991 C 0.39931 -0.07268 0.40156 -0.02037 0.39601 -0.01944 C 0.39045 -0.01852 0.38646 -0.06366 0.37431 -0.06458 C 0.36215 -0.06551 0.33281 -0.02407 0.32309 -0.025 C 0.31337 -0.02592 0.32778 -0.07014 0.31632 -0.06991 C 0.30486 -0.06967 0.26684 -0.02176 0.25417 -0.02315 C 0.24149 -0.02454 0.25208 -0.08194 0.24063 -0.07893 C 0.22917 -0.07592 0.20712 -0.04051 0.18524 -0.00509 " pathEditMode="relative" rAng="0" ptsTypes="aaaaaaaaaA">
                                      <p:cBhvr>
                                        <p:cTn id="488" dur="2000" fill="hold"/>
                                        <p:tgtEl>
                                          <p:spTgt spid="6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47"/>
                                    </p:animMotion>
                                  </p:childTnLst>
                                </p:cTn>
                              </p:par>
                              <p:par>
                                <p:cTn id="48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5938 0.01019 0.46892 0.00949 0.47431 0.01667 C 0.47969 0.02385 0.49306 0.05347 0.48247 0.0544 C 0.47188 0.05533 0.41632 0.02292 0.41076 0.02199 C 0.40521 0.02107 0.45868 0.05023 0.44861 0.04908 C 0.43854 0.04792 0.3592 0.01597 0.35 0.01482 C 0.3408 0.01366 0.39861 0.04005 0.39323 0.0419 C 0.38785 0.04375 0.325 0.02593 0.31753 0.0257 C 0.31007 0.02547 0.36146 0.04722 0.34861 0.04005 C 0.33576 0.03287 0.25087 -0.01157 0.24045 -0.01759 C 0.23003 -0.02361 0.29253 -0.00486 0.28646 0.00394 C 0.28038 0.01273 0.24219 0.02361 0.20399 0.03472 " pathEditMode="relative" rAng="0" ptsTypes="aaaaaaaaaaaA">
                                      <p:cBhvr>
                                        <p:cTn id="490" dur="2000" fill="hold"/>
                                        <p:tgtEl>
                                          <p:spTgt spid="6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5"/>
                                    </p:animMotion>
                                  </p:childTnLst>
                                </p:cTn>
                              </p:par>
                              <p:par>
                                <p:cTn id="49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C 0.42031 -0.01273 0.3908 -0.03657 0.38924 -0.02662 C 0.38767 -0.01666 0.45347 0.07269 0.44063 0.07061 C 0.42778 0.06852 0.33021 -0.03032 0.31215 -0.03935 C 0.2941 -0.04837 0.34913 0.02038 0.33247 0.01644 C 0.3158 0.0125 0.22274 -0.06666 0.21215 -0.06273 C 0.20156 -0.05879 0.27049 0.05394 0.26892 0.04005 C 0.26736 0.02616 0.23507 -0.05972 0.20278 -0.1456 " pathEditMode="relative" rAng="0" ptsTypes="aaaaaaaA">
                                      <p:cBhvr>
                                        <p:cTn id="492" dur="2000" fill="hold"/>
                                        <p:tgtEl>
                                          <p:spTgt spid="6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48"/>
                                    </p:animMotion>
                                  </p:childTnLst>
                                </p:cTn>
                              </p:par>
                              <p:par>
                                <p:cTn id="49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0.03311 C 0.43073 0.01227 0.43541 -0.00833 0.43698 -0.00648 C 0.43854 -0.00462 0.44878 0.04538 0.43559 0.04399 C 0.42239 0.0426 0.37257 -0.01574 0.35729 -0.0155 C 0.34201 -0.01527 0.35451 0.04028 0.34375 0.04561 C 0.33298 0.05093 0.29548 0.01505 0.29236 0.0169 C 0.28923 0.01875 0.32934 0.02825 0.32482 0.05649 C 0.32031 0.08473 0.26684 0.1669 0.26545 0.18635 C 0.26406 0.20579 0.31753 0.18681 0.31666 0.17362 C 0.3158 0.16042 0.28194 0.11713 0.25989 0.10695 C 0.23784 0.09676 0.18906 0.09838 0.18437 0.11227 C 0.17968 0.12616 0.23125 0.18102 0.23159 0.18982 C 0.23194 0.19862 0.20937 0.18149 0.18698 0.16459 " pathEditMode="relative" rAng="0" ptsTypes="aaaaaaaaaaaaA">
                                      <p:cBhvr>
                                        <p:cTn id="494" dur="2000" fill="hold"/>
                                        <p:tgtEl>
                                          <p:spTgt spid="6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62"/>
                                    </p:animMotion>
                                  </p:childTnLst>
                                </p:cTn>
                              </p:par>
                              <p:par>
                                <p:cTn id="49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806 -0.01481 C 0.4099 -0.02916 0.40191 -0.04328 0.38698 -0.03819 C 0.37205 -0.0331 0.32969 0.00834 0.32882 0.01575 C 0.32795 0.02315 0.38681 0.01598 0.3816 0.00695 C 0.37639 -0.00208 0.31962 -0.03865 0.29774 -0.03819 C 0.27587 -0.03773 0.25035 0.00139 0.25052 0.01042 C 0.2507 0.01945 0.30243 0.02801 0.29913 0.01575 C 0.29584 0.00348 0.2566 -0.06296 0.23021 -0.06342 C 0.20382 -0.06388 0.14636 -0.00208 0.14097 0.01227 C 0.13559 0.02663 0.20261 0.02732 0.19774 0.02315 C 0.19288 0.01899 0.15209 0.00301 0.11129 -0.01296 " pathEditMode="relative" rAng="0" ptsTypes="aaaaaaaaaaA">
                                      <p:cBhvr>
                                        <p:cTn id="496" dur="2000" fill="hold"/>
                                        <p:tgtEl>
                                          <p:spTgt spid="6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-3"/>
                                    </p:animMotion>
                                  </p:childTnLst>
                                </p:cTn>
                              </p:par>
                              <p:par>
                                <p:cTn id="49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C 0.44618 -0.00856 0.44253 -0.02801 0.43784 -0.01412 C 0.43316 -0.00023 0.43385 0.0963 0.42153 0.09399 C 0.4092 0.09167 0.37378 -0.02129 0.36337 -0.0287 C 0.35295 -0.03611 0.37291 0.05116 0.35937 0.04885 C 0.34583 0.04653 0.28628 -0.03125 0.28229 -0.04305 C 0.2783 -0.05486 0.33975 -0.03588 0.33507 -0.02152 C 0.33038 -0.00717 0.25625 0.03033 0.25399 0.04352 C 0.25173 0.05672 0.33055 0.06829 0.32153 0.05787 C 0.3125 0.04746 0.25625 0.01389 0.2 -0.01967 " pathEditMode="relative" rAng="0" ptsTypes="aaaaaaaaaA">
                                      <p:cBhvr>
                                        <p:cTn id="498" dur="2000" fill="hold"/>
                                        <p:tgtEl>
                                          <p:spTgt spid="6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9"/>
                                    </p:animMotion>
                                  </p:childTnLst>
                                </p:cTn>
                              </p:par>
                              <p:par>
                                <p:cTn id="49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18 0.00394 C 0.43854 0.00417 0.43107 0.00463 0.42725 0.00394 C 0.42343 0.00347 0.42638 -1.48148E-6 0.42309 0.00046 C 0.41979 0.00093 0.41632 0.00602 0.40694 0.00718 C 0.39757 0.0081 0.36319 0.00625 0.36632 0.00718 C 0.36944 0.0081 0.41927 0.01227 0.42586 0.01273 C 0.43246 0.01343 0.41666 0.01019 0.40555 0.00996 C 0.39444 0.00996 0.36927 0.0125 0.35954 0.0125 C 0.34982 0.0125 0.35746 0.01019 0.34739 0.01019 C 0.33732 0.01019 0.30573 0.01204 0.29878 0.01204 C 0.29184 0.01181 0.31562 0.00972 0.30555 0.00972 C 0.29548 0.00972 0.25173 0.01204 0.23802 0.01227 C 0.2243 0.0125 0.23211 0.01088 0.22309 0.01088 C 0.21406 0.01088 0.18871 0.0132 0.18402 0.0125 C 0.17934 0.01181 0.18698 0.00903 0.19479 0.00625 " pathEditMode="relative" rAng="0" ptsTypes="aaaaaaaaaaaaaaA">
                                      <p:cBhvr>
                                        <p:cTn id="500" dur="2000" fill="hold"/>
                                        <p:tgtEl>
                                          <p:spTgt spid="6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3"/>
                                    </p:animMotion>
                                  </p:childTnLst>
                                </p:cTn>
                              </p:par>
                              <p:par>
                                <p:cTn id="50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421 -0.02662 C 0.42518 0.01528 0.41615 0.05717 0.4099 0.06342 C 0.40365 0.06967 0.41129 0.00879 0.39636 0.01134 C 0.38143 0.01389 0.325 0.06366 0.32066 0.07801 C 0.31632 0.09236 0.3724 0.10787 0.37066 0.09768 C 0.36893 0.0875 0.32032 0.02014 0.3099 0.01667 C 0.29948 0.01319 0.31893 0.07268 0.30851 0.07616 C 0.29809 0.07963 0.25105 0.03727 0.24775 0.03819 C 0.24445 0.03912 0.30573 0.08565 0.28837 0.08148 C 0.27101 0.07731 0.15834 0.01296 0.14375 0.01296 C 0.12917 0.01296 0.19844 0.07315 0.20052 0.08148 C 0.20261 0.08981 0.17917 0.07662 0.15591 0.06342 " pathEditMode="relative" rAng="0" ptsTypes="aaaaaaaaaaaA">
                                      <p:cBhvr>
                                        <p:cTn id="502" dur="2000" fill="hold"/>
                                        <p:tgtEl>
                                          <p:spTgt spid="6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67"/>
                                    </p:animMotion>
                                  </p:childTnLst>
                                </p:cTn>
                              </p:par>
                              <p:par>
                                <p:cTn id="50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202 0.01042 0.43403 0.00972 0.42848 0.01111 C 0.42292 0.0125 0.41858 0.01181 0.41615 0.02014 C 0.41372 0.02847 0.4257 0.05255 0.41355 0.06157 C 0.40139 0.0706 0.34862 0.06713 0.34323 0.07431 C 0.33785 0.08148 0.38403 0.08681 0.38108 0.10486 C 0.37813 0.12292 0.33994 0.1757 0.3257 0.18241 C 0.31146 0.18912 0.3106 0.14375 0.29601 0.14445 C 0.28143 0.14514 0.25157 0.18403 0.23785 0.18588 C 0.22414 0.18773 0.22622 0.14144 0.21355 0.15532 C 0.20087 0.16921 0.18143 0.21898 0.16216 0.26875 " pathEditMode="relative" rAng="0" ptsTypes="aaaaaaaaaaA">
                                      <p:cBhvr>
                                        <p:cTn id="504" dur="2000" fill="hold"/>
                                        <p:tgtEl>
                                          <p:spTgt spid="6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28"/>
                                    </p:animMotion>
                                  </p:childTnLst>
                                </p:cTn>
                              </p:par>
                              <p:par>
                                <p:cTn id="50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3038 0.01412 0.41077 0.01713 0.41337 0.00578 C 0.41597 -0.00556 0.47813 -0.06042 0.46615 -0.05741 C 0.45417 -0.0544 0.35191 -0.00672 0.34184 0.02384 C 0.33177 0.05439 0.41424 0.11805 0.40538 0.12639 C 0.39653 0.13472 0.30295 0.07523 0.28906 0.0743 C 0.27517 0.07338 0.33542 0.1199 0.32153 0.12106 C 0.30764 0.12222 0.25642 0.10185 0.20538 0.08148 " pathEditMode="relative" rAng="0" ptsTypes="aaaaaaaA">
                                      <p:cBhvr>
                                        <p:cTn id="506" dur="2000" fill="hold"/>
                                        <p:tgtEl>
                                          <p:spTgt spid="6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26"/>
                                    </p:animMotion>
                                  </p:childTnLst>
                                </p:cTn>
                              </p:par>
                              <p:par>
                                <p:cTn id="50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504 -0.01481 C 0.45417 -0.01528 0.4533 -0.01574 0.44549 -0.02199 C 0.43768 -0.02824 0.4158 -0.05671 0.40764 -0.05255 C 0.39948 -0.04838 0.40903 0.00185 0.39688 0.00324 C 0.38472 0.00463 0.34792 -0.04468 0.33472 -0.04375 C 0.32153 -0.04282 0.32274 0.00787 0.31719 0.00857 C 0.31163 0.00926 0.31458 -0.04514 0.30087 -0.04005 C 0.28715 -0.03495 0.23854 0.03148 0.23472 0.03935 C 0.2309 0.04722 0.27726 0.02361 0.27795 0.00671 C 0.27865 -0.01018 0.25972 -0.06643 0.23872 -0.06157 C 0.21771 -0.05671 0.16077 0.02245 0.15226 0.03565 C 0.14375 0.04884 0.2007 0.03403 0.1875 0.01759 C 0.17431 0.00116 0.12344 -0.03125 0.07257 -0.06343 " pathEditMode="relative" rAng="0" ptsTypes="aaaaaaaaaaaaA">
                                      <p:cBhvr>
                                        <p:cTn id="508" dur="2000" fill="hold"/>
                                        <p:tgtEl>
                                          <p:spTgt spid="65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6"/>
                                    </p:animMotion>
                                  </p:childTnLst>
                                </p:cTn>
                              </p:par>
                              <p:par>
                                <p:cTn id="5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02 0.025 C 0.44982 0.01504 0.4408 0.00532 0.44288 0.00347 C 0.44496 0.00162 0.48646 0.00995 0.47118 0.01412 C 0.4559 0.01828 0.36267 0.01389 0.35087 0.0287 C 0.33906 0.04352 0.41458 0.09953 0.40087 0.10254 C 0.38715 0.10555 0.28177 0.04629 0.26857 0.04653 C 0.25538 0.04676 0.33576 0.10416 0.32118 0.1044 C 0.30659 0.10463 0.19687 0.04768 0.18073 0.04838 C 0.16458 0.04907 0.23837 0.10926 0.22396 0.10787 C 0.20955 0.10648 0.15173 0.07291 0.09409 0.03935 " pathEditMode="relative" rAng="0" ptsTypes="aaaaaaaaaA">
                                      <p:cBhvr>
                                        <p:cTn id="510" dur="2000" fill="hold"/>
                                        <p:tgtEl>
                                          <p:spTgt spid="6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30"/>
                                    </p:animMotion>
                                  </p:childTnLst>
                                </p:cTn>
                              </p:par>
                              <p:par>
                                <p:cTn id="5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976 -0.02199 C 0.41128 -0.03518 0.38299 -0.04815 0.37483 -0.04375 C 0.36667 -0.03935 0.40139 0.00232 0.39097 0.0051 C 0.38055 0.00787 0.32187 -0.03032 0.31267 -0.02754 C 0.30347 -0.02477 0.35017 0.02269 0.33559 0.0213 C 0.32101 0.01991 0.23785 -0.03565 0.22483 -0.03634 C 0.2118 -0.03703 0.26441 0.01366 0.25729 0.0176 C 0.25017 0.02153 0.2158 0.00417 0.1816 -0.01296 " pathEditMode="relative" rAng="0" ptsTypes="aaaaaaaA">
                                      <p:cBhvr>
                                        <p:cTn id="512" dur="2000" fill="hold"/>
                                        <p:tgtEl>
                                          <p:spTgt spid="6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9"/>
                                    </p:animMotion>
                                  </p:childTnLst>
                                </p:cTn>
                              </p:par>
                              <p:par>
                                <p:cTn id="5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465 -0.05578 C 0.4257 -0.05925 0.42691 -0.06273 0.42465 -0.07731 C 0.4224 -0.09189 0.40729 -0.13472 0.41111 -0.14398 C 0.41493 -0.15324 0.46476 -0.14328 0.44757 -0.13333 C 0.43038 -0.12337 0.32309 -0.09398 0.30851 -0.08472 C 0.29393 -0.07546 0.36181 -0.06898 0.35972 -0.07731 C 0.35764 -0.08564 0.32014 -0.13425 0.29636 -0.13518 C 0.27257 -0.13611 0.22031 -0.09166 0.2165 -0.08287 C 0.21268 -0.07407 0.2724 -0.06944 0.27327 -0.08287 C 0.27413 -0.09629 0.24306 -0.16504 0.22205 -0.16388 C 0.20104 -0.16273 0.15538 -0.08958 0.14757 -0.07569 C 0.13976 -0.0618 0.17465 -0.06064 0.17465 -0.08101 C 0.17465 -0.10138 0.16111 -0.14976 0.14757 -0.19814 " pathEditMode="relative" rAng="0" ptsTypes="aaaaaaaaaaaaA">
                                      <p:cBhvr>
                                        <p:cTn id="514" dur="2000" fill="hold"/>
                                        <p:tgtEl>
                                          <p:spTgt spid="6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71"/>
                                    </p:animMotion>
                                  </p:childTnLst>
                                </p:cTn>
                              </p:par>
                              <p:par>
                                <p:cTn id="5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1 C 0.4441 -0.00255 0.43837 -0.01621 0.43247 -0.01413 C 0.42656 -0.01204 0.42778 0.02361 0.41493 0.02384 C 0.40208 0.02407 0.36215 -0.00741 0.35538 -0.01227 C 0.34861 -0.01713 0.38524 -0.01088 0.37431 -0.0051 C 0.36337 0.00069 0.29549 0.01759 0.28924 0.02199 C 0.28299 0.02638 0.34097 0.03148 0.33646 0.02199 C 0.33195 0.0125 0.2717 -0.03218 0.26215 -0.03565 C 0.25261 -0.03913 0.27622 -0.00186 0.27847 0.00046 C 0.28073 0.00277 0.2849 -0.025 0.2757 -0.0213 C 0.26649 -0.0176 0.24462 0.00208 0.22292 0.02199 " pathEditMode="relative" rAng="0" ptsTypes="aaaaaaaaaaA">
                                      <p:cBhvr>
                                        <p:cTn id="516" dur="2000" fill="hold"/>
                                        <p:tgtEl>
                                          <p:spTgt spid="6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 animBg="1"/>
      <p:bldP spid="6188" grpId="0" animBg="1"/>
      <p:bldP spid="6189" grpId="0" animBg="1"/>
      <p:bldP spid="6190" grpId="0" animBg="1"/>
      <p:bldP spid="6191" grpId="0" animBg="1"/>
      <p:bldP spid="6192" grpId="0" animBg="1"/>
      <p:bldP spid="6193" grpId="0" animBg="1"/>
      <p:bldP spid="6194" grpId="0" animBg="1"/>
      <p:bldP spid="6195" grpId="0" animBg="1"/>
      <p:bldP spid="6196" grpId="0" animBg="1"/>
      <p:bldP spid="6197" grpId="0" animBg="1"/>
      <p:bldP spid="6198" grpId="0" animBg="1"/>
      <p:bldP spid="6199" grpId="0" animBg="1"/>
      <p:bldP spid="6200" grpId="0" animBg="1"/>
      <p:bldP spid="6201" grpId="0" animBg="1"/>
      <p:bldP spid="6202" grpId="0" animBg="1"/>
      <p:bldP spid="6204" grpId="0" animBg="1"/>
      <p:bldP spid="6205" grpId="0" animBg="1"/>
      <p:bldP spid="6206" grpId="0" animBg="1"/>
      <p:bldP spid="6207" grpId="0" animBg="1"/>
      <p:bldP spid="6208" grpId="0" animBg="1"/>
      <p:bldP spid="6209" grpId="0" animBg="1"/>
      <p:bldP spid="6210" grpId="0" animBg="1"/>
      <p:bldP spid="6211" grpId="0" animBg="1"/>
      <p:bldP spid="6213" grpId="0" animBg="1"/>
      <p:bldP spid="6214" grpId="0" animBg="1"/>
      <p:bldP spid="6216" grpId="0" animBg="1"/>
      <p:bldP spid="6217" grpId="0" animBg="1"/>
      <p:bldP spid="6219" grpId="0" animBg="1"/>
      <p:bldP spid="6220" grpId="0" animBg="1"/>
      <p:bldP spid="6222" grpId="0" animBg="1"/>
      <p:bldP spid="6223" grpId="0" animBg="1"/>
      <p:bldP spid="6224" grpId="0" animBg="1"/>
      <p:bldP spid="6225" grpId="0" animBg="1"/>
      <p:bldP spid="6226" grpId="0" animBg="1"/>
      <p:bldP spid="6227" grpId="0" animBg="1"/>
      <p:bldP spid="6228" grpId="0" animBg="1"/>
      <p:bldP spid="6229" grpId="0" animBg="1"/>
      <p:bldP spid="6230" grpId="0" animBg="1"/>
      <p:bldP spid="6231" grpId="0" animBg="1"/>
      <p:bldP spid="6232" grpId="0" animBg="1"/>
      <p:bldP spid="6233" grpId="0" animBg="1"/>
      <p:bldP spid="6234" grpId="0" animBg="1"/>
      <p:bldP spid="6235" grpId="0" animBg="1"/>
      <p:bldP spid="6236" grpId="0" animBg="1"/>
      <p:bldP spid="6237" grpId="0" animBg="1"/>
      <p:bldP spid="6238" grpId="0" animBg="1"/>
      <p:bldP spid="6239" grpId="0" animBg="1"/>
      <p:bldP spid="6241" grpId="0" animBg="1"/>
      <p:bldP spid="6242" grpId="0" animBg="1"/>
      <p:bldP spid="6273" grpId="0" animBg="1"/>
      <p:bldP spid="6274" grpId="0" animBg="1"/>
      <p:bldP spid="6275" grpId="0" animBg="1"/>
      <p:bldP spid="6276" grpId="0" animBg="1"/>
      <p:bldP spid="6277" grpId="0" animBg="1"/>
      <p:bldP spid="6278" grpId="0" animBg="1"/>
      <p:bldP spid="6279" grpId="0" animBg="1"/>
      <p:bldP spid="6280" grpId="0" animBg="1"/>
      <p:bldP spid="6281" grpId="0" animBg="1"/>
      <p:bldP spid="6282" grpId="0" animBg="1"/>
      <p:bldP spid="6283" grpId="0" animBg="1"/>
      <p:bldP spid="6284" grpId="0" animBg="1"/>
      <p:bldP spid="6285" grpId="0" animBg="1"/>
      <p:bldP spid="6286" grpId="0" animBg="1"/>
      <p:bldP spid="6287" grpId="0" animBg="1"/>
      <p:bldP spid="6289" grpId="0" animBg="1"/>
      <p:bldP spid="6290" grpId="0" animBg="1"/>
      <p:bldP spid="6291" grpId="0" animBg="1"/>
      <p:bldP spid="6292" grpId="0" animBg="1"/>
      <p:bldP spid="6293" grpId="0" animBg="1"/>
      <p:bldP spid="6294" grpId="0" animBg="1"/>
      <p:bldP spid="6295" grpId="0" animBg="1"/>
      <p:bldP spid="6296" grpId="0" animBg="1"/>
      <p:bldP spid="6297" grpId="0" animBg="1"/>
      <p:bldP spid="6298" grpId="0" animBg="1"/>
      <p:bldP spid="6299" grpId="0" animBg="1"/>
      <p:bldP spid="6300" grpId="0" animBg="1"/>
      <p:bldP spid="6301" grpId="0" animBg="1"/>
      <p:bldP spid="6302" grpId="0" animBg="1"/>
      <p:bldP spid="6303" grpId="0" animBg="1"/>
      <p:bldP spid="6304" grpId="0" animBg="1"/>
      <p:bldP spid="6305" grpId="0" animBg="1"/>
      <p:bldP spid="6306" grpId="0" animBg="1"/>
      <p:bldP spid="6307" grpId="0" animBg="1"/>
      <p:bldP spid="6308" grpId="0" animBg="1"/>
      <p:bldP spid="6309" grpId="0" animBg="1"/>
      <p:bldP spid="6310" grpId="0" animBg="1"/>
      <p:bldP spid="6311" grpId="0" animBg="1"/>
      <p:bldP spid="6312" grpId="0" animBg="1"/>
      <p:bldP spid="6313" grpId="0" animBg="1"/>
      <p:bldP spid="6314" grpId="0" animBg="1"/>
      <p:bldP spid="6315" grpId="0" animBg="1"/>
      <p:bldP spid="6316" grpId="0" animBg="1"/>
      <p:bldP spid="6317" grpId="0" animBg="1"/>
      <p:bldP spid="6318" grpId="0" animBg="1"/>
      <p:bldP spid="6319" grpId="0" animBg="1"/>
      <p:bldP spid="6320" grpId="0" animBg="1"/>
      <p:bldP spid="6321" grpId="0" animBg="1"/>
      <p:bldP spid="6322" grpId="0" animBg="1"/>
      <p:bldP spid="6323" grpId="0" animBg="1"/>
      <p:bldP spid="6324" grpId="0" animBg="1"/>
      <p:bldP spid="6325" grpId="0" animBg="1"/>
      <p:bldP spid="6326" grpId="0" animBg="1"/>
      <p:bldP spid="6327" grpId="0" animBg="1"/>
      <p:bldP spid="6343" grpId="0" animBg="1"/>
      <p:bldP spid="6344" grpId="0" animBg="1"/>
      <p:bldP spid="6345" grpId="0" animBg="1"/>
      <p:bldP spid="6346" grpId="0" animBg="1"/>
      <p:bldP spid="6347" grpId="0" animBg="1"/>
      <p:bldP spid="6348" grpId="0" animBg="1"/>
      <p:bldP spid="6349" grpId="0" animBg="1"/>
      <p:bldP spid="6350" grpId="0" animBg="1"/>
      <p:bldP spid="6351" grpId="0" animBg="1"/>
      <p:bldP spid="6352" grpId="0" animBg="1"/>
      <p:bldP spid="6353" grpId="0" animBg="1"/>
      <p:bldP spid="6354" grpId="0" animBg="1"/>
      <p:bldP spid="6355" grpId="0" animBg="1"/>
      <p:bldP spid="6356" grpId="0" animBg="1"/>
      <p:bldP spid="6357" grpId="0" animBg="1"/>
      <p:bldP spid="6358" grpId="0" animBg="1"/>
      <p:bldP spid="6359" grpId="0" animBg="1"/>
      <p:bldP spid="6360" grpId="0" animBg="1"/>
      <p:bldP spid="6361" grpId="0" animBg="1"/>
      <p:bldP spid="6362" grpId="0" animBg="1"/>
      <p:bldP spid="6363" grpId="0" animBg="1"/>
      <p:bldP spid="6364" grpId="0" animBg="1"/>
      <p:bldP spid="6365" grpId="0" animBg="1"/>
      <p:bldP spid="6366" grpId="0" animBg="1"/>
      <p:bldP spid="6413" grpId="0" animBg="1"/>
      <p:bldP spid="6414" grpId="0" animBg="1"/>
      <p:bldP spid="6415" grpId="0" animBg="1"/>
      <p:bldP spid="6416" grpId="0" animBg="1"/>
      <p:bldP spid="6417" grpId="0" animBg="1"/>
      <p:bldP spid="6418" grpId="0" animBg="1"/>
      <p:bldP spid="6419" grpId="0" animBg="1"/>
      <p:bldP spid="6420" grpId="0" animBg="1"/>
      <p:bldP spid="6421" grpId="0" animBg="1"/>
      <p:bldP spid="6422" grpId="0" animBg="1"/>
      <p:bldP spid="6423" grpId="0" animBg="1"/>
      <p:bldP spid="6424" grpId="0" animBg="1"/>
      <p:bldP spid="6425" grpId="0" animBg="1"/>
      <p:bldP spid="6426" grpId="0" animBg="1"/>
      <p:bldP spid="6427" grpId="0" animBg="1"/>
      <p:bldP spid="6428" grpId="0" animBg="1"/>
      <p:bldP spid="6430" grpId="0" animBg="1"/>
      <p:bldP spid="6431" grpId="0" animBg="1"/>
      <p:bldP spid="6432" grpId="0" animBg="1"/>
      <p:bldP spid="6433" grpId="0" animBg="1"/>
      <p:bldP spid="6434" grpId="0" animBg="1"/>
      <p:bldP spid="6435" grpId="0" animBg="1"/>
      <p:bldP spid="6436" grpId="0" animBg="1"/>
      <p:bldP spid="6437" grpId="0" animBg="1"/>
      <p:bldP spid="6439" grpId="0" animBg="1"/>
      <p:bldP spid="6440" grpId="0" animBg="1"/>
      <p:bldP spid="6442" grpId="0" animBg="1"/>
      <p:bldP spid="6443" grpId="0" animBg="1"/>
      <p:bldP spid="6445" grpId="0" animBg="1"/>
      <p:bldP spid="6446" grpId="0" animBg="1"/>
      <p:bldP spid="6448" grpId="0" animBg="1"/>
      <p:bldP spid="6449" grpId="0" animBg="1"/>
      <p:bldP spid="6450" grpId="0" animBg="1"/>
      <p:bldP spid="6451" grpId="0" animBg="1"/>
      <p:bldP spid="6452" grpId="0" animBg="1"/>
      <p:bldP spid="6453" grpId="0" animBg="1"/>
      <p:bldP spid="6454" grpId="0" animBg="1"/>
      <p:bldP spid="6455" grpId="0" animBg="1"/>
      <p:bldP spid="6456" grpId="0" animBg="1"/>
      <p:bldP spid="6457" grpId="0" animBg="1"/>
      <p:bldP spid="6458" grpId="0" animBg="1"/>
      <p:bldP spid="6459" grpId="0" animBg="1"/>
      <p:bldP spid="6460" grpId="0" animBg="1"/>
      <p:bldP spid="6461" grpId="0" animBg="1"/>
      <p:bldP spid="6462" grpId="0" animBg="1"/>
      <p:bldP spid="6463" grpId="0" animBg="1"/>
      <p:bldP spid="6464" grpId="0" animBg="1"/>
      <p:bldP spid="6465" grpId="0" animBg="1"/>
      <p:bldP spid="6467" grpId="0" animBg="1"/>
      <p:bldP spid="6468" grpId="0" animBg="1"/>
      <p:bldP spid="6499" grpId="0" animBg="1"/>
      <p:bldP spid="6500" grpId="0" animBg="1"/>
      <p:bldP spid="6501" grpId="0" animBg="1"/>
      <p:bldP spid="6502" grpId="0" animBg="1"/>
      <p:bldP spid="6503" grpId="0" animBg="1"/>
      <p:bldP spid="6504" grpId="0" animBg="1"/>
      <p:bldP spid="6505" grpId="0" animBg="1"/>
      <p:bldP spid="6506" grpId="0" animBg="1"/>
      <p:bldP spid="6507" grpId="0" animBg="1"/>
      <p:bldP spid="6508" grpId="0" animBg="1"/>
      <p:bldP spid="6509" grpId="0" animBg="1"/>
      <p:bldP spid="6510" grpId="0" animBg="1"/>
      <p:bldP spid="6511" grpId="0" animBg="1"/>
      <p:bldP spid="6512" grpId="0" animBg="1"/>
      <p:bldP spid="6513" grpId="0" animBg="1"/>
      <p:bldP spid="6515" grpId="0" animBg="1"/>
      <p:bldP spid="6516" grpId="0" animBg="1"/>
      <p:bldP spid="6517" grpId="0" animBg="1"/>
      <p:bldP spid="6518" grpId="0" animBg="1"/>
      <p:bldP spid="6519" grpId="0" animBg="1"/>
      <p:bldP spid="6520" grpId="0" animBg="1"/>
      <p:bldP spid="6521" grpId="0" animBg="1"/>
      <p:bldP spid="6522" grpId="0" animBg="1"/>
      <p:bldP spid="6523" grpId="0" animBg="1"/>
      <p:bldP spid="6524" grpId="0" animBg="1"/>
      <p:bldP spid="6525" grpId="0" animBg="1"/>
      <p:bldP spid="6526" grpId="0" animBg="1"/>
      <p:bldP spid="6527" grpId="0" animBg="1"/>
      <p:bldP spid="6528" grpId="0" animBg="1"/>
      <p:bldP spid="6529" grpId="0" animBg="1"/>
      <p:bldP spid="6530" grpId="0" animBg="1"/>
      <p:bldP spid="6531" grpId="0" animBg="1"/>
      <p:bldP spid="6532" grpId="0" animBg="1"/>
      <p:bldP spid="6533" grpId="0" animBg="1"/>
      <p:bldP spid="6534" grpId="0" animBg="1"/>
      <p:bldP spid="6535" grpId="0" animBg="1"/>
      <p:bldP spid="6536" grpId="0" animBg="1"/>
      <p:bldP spid="6537" grpId="0" animBg="1"/>
      <p:bldP spid="6538" grpId="0" animBg="1"/>
      <p:bldP spid="6539" grpId="0" animBg="1"/>
      <p:bldP spid="6540" grpId="0" animBg="1"/>
      <p:bldP spid="6541" grpId="0" animBg="1"/>
      <p:bldP spid="6542" grpId="0" animBg="1"/>
      <p:bldP spid="6543" grpId="0" animBg="1"/>
      <p:bldP spid="6544" grpId="0" animBg="1"/>
      <p:bldP spid="6545" grpId="0" animBg="1"/>
      <p:bldP spid="6546" grpId="0" animBg="1"/>
      <p:bldP spid="6547" grpId="0" animBg="1"/>
      <p:bldP spid="6548" grpId="0" animBg="1"/>
      <p:bldP spid="6549" grpId="0" animBg="1"/>
      <p:bldP spid="6550" grpId="0" animBg="1"/>
      <p:bldP spid="6551" grpId="0" animBg="1"/>
      <p:bldP spid="6552" grpId="0" animBg="1"/>
      <p:bldP spid="6553" grpId="0" animBg="1"/>
      <p:bldP spid="6569" grpId="0" animBg="1"/>
      <p:bldP spid="6570" grpId="0" animBg="1"/>
      <p:bldP spid="6571" grpId="0" animBg="1"/>
      <p:bldP spid="6572" grpId="0" animBg="1"/>
      <p:bldP spid="6573" grpId="0" animBg="1"/>
      <p:bldP spid="6574" grpId="0" animBg="1"/>
      <p:bldP spid="6575" grpId="0" animBg="1"/>
      <p:bldP spid="6576" grpId="0" animBg="1"/>
      <p:bldP spid="6577" grpId="0" animBg="1"/>
      <p:bldP spid="6578" grpId="0" animBg="1"/>
      <p:bldP spid="6579" grpId="0" animBg="1"/>
      <p:bldP spid="6580" grpId="0" animBg="1"/>
      <p:bldP spid="6581" grpId="0" animBg="1"/>
      <p:bldP spid="6582" grpId="0" animBg="1"/>
      <p:bldP spid="6583" grpId="0" animBg="1"/>
      <p:bldP spid="6584" grpId="0" animBg="1"/>
      <p:bldP spid="6585" grpId="0" animBg="1"/>
      <p:bldP spid="6586" grpId="0" animBg="1"/>
      <p:bldP spid="6587" grpId="0" animBg="1"/>
      <p:bldP spid="6588" grpId="0" animBg="1"/>
      <p:bldP spid="6589" grpId="0" animBg="1"/>
      <p:bldP spid="6590" grpId="0" animBg="1"/>
      <p:bldP spid="6591" grpId="0" animBg="1"/>
      <p:bldP spid="65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642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Электрический ток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0" y="2349500"/>
            <a:ext cx="9144000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Oval 8"/>
          <p:cNvSpPr>
            <a:spLocks noChangeArrowheads="1"/>
          </p:cNvSpPr>
          <p:nvPr/>
        </p:nvSpPr>
        <p:spPr bwMode="auto">
          <a:xfrm>
            <a:off x="68421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197" name="Oval 11"/>
          <p:cNvSpPr>
            <a:spLocks noChangeArrowheads="1"/>
          </p:cNvSpPr>
          <p:nvPr/>
        </p:nvSpPr>
        <p:spPr bwMode="auto">
          <a:xfrm>
            <a:off x="68421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198" name="Oval 14"/>
          <p:cNvSpPr>
            <a:spLocks noChangeArrowheads="1"/>
          </p:cNvSpPr>
          <p:nvPr/>
        </p:nvSpPr>
        <p:spPr bwMode="auto">
          <a:xfrm>
            <a:off x="68421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199" name="Oval 17"/>
          <p:cNvSpPr>
            <a:spLocks noChangeArrowheads="1"/>
          </p:cNvSpPr>
          <p:nvPr/>
        </p:nvSpPr>
        <p:spPr bwMode="auto">
          <a:xfrm>
            <a:off x="1476375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0" name="Oval 20"/>
          <p:cNvSpPr>
            <a:spLocks noChangeArrowheads="1"/>
          </p:cNvSpPr>
          <p:nvPr/>
        </p:nvSpPr>
        <p:spPr bwMode="auto">
          <a:xfrm>
            <a:off x="1476375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1" name="Oval 23"/>
          <p:cNvSpPr>
            <a:spLocks noChangeArrowheads="1"/>
          </p:cNvSpPr>
          <p:nvPr/>
        </p:nvSpPr>
        <p:spPr bwMode="auto">
          <a:xfrm>
            <a:off x="1476375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2" name="Oval 26"/>
          <p:cNvSpPr>
            <a:spLocks noChangeArrowheads="1"/>
          </p:cNvSpPr>
          <p:nvPr/>
        </p:nvSpPr>
        <p:spPr bwMode="auto">
          <a:xfrm>
            <a:off x="22685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3" name="Oval 29"/>
          <p:cNvSpPr>
            <a:spLocks noChangeArrowheads="1"/>
          </p:cNvSpPr>
          <p:nvPr/>
        </p:nvSpPr>
        <p:spPr bwMode="auto">
          <a:xfrm>
            <a:off x="31321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4" name="Oval 32"/>
          <p:cNvSpPr>
            <a:spLocks noChangeArrowheads="1"/>
          </p:cNvSpPr>
          <p:nvPr/>
        </p:nvSpPr>
        <p:spPr bwMode="auto">
          <a:xfrm>
            <a:off x="22685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5" name="Oval 35"/>
          <p:cNvSpPr>
            <a:spLocks noChangeArrowheads="1"/>
          </p:cNvSpPr>
          <p:nvPr/>
        </p:nvSpPr>
        <p:spPr bwMode="auto">
          <a:xfrm>
            <a:off x="313213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6" name="Oval 38"/>
          <p:cNvSpPr>
            <a:spLocks noChangeArrowheads="1"/>
          </p:cNvSpPr>
          <p:nvPr/>
        </p:nvSpPr>
        <p:spPr bwMode="auto">
          <a:xfrm>
            <a:off x="313213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7" name="Oval 41"/>
          <p:cNvSpPr>
            <a:spLocks noChangeArrowheads="1"/>
          </p:cNvSpPr>
          <p:nvPr/>
        </p:nvSpPr>
        <p:spPr bwMode="auto">
          <a:xfrm>
            <a:off x="226853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8" name="Oval 44"/>
          <p:cNvSpPr>
            <a:spLocks noChangeArrowheads="1"/>
          </p:cNvSpPr>
          <p:nvPr/>
        </p:nvSpPr>
        <p:spPr bwMode="auto">
          <a:xfrm>
            <a:off x="399573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09" name="Oval 47"/>
          <p:cNvSpPr>
            <a:spLocks noChangeArrowheads="1"/>
          </p:cNvSpPr>
          <p:nvPr/>
        </p:nvSpPr>
        <p:spPr bwMode="auto">
          <a:xfrm>
            <a:off x="399573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0" name="Oval 50"/>
          <p:cNvSpPr>
            <a:spLocks noChangeArrowheads="1"/>
          </p:cNvSpPr>
          <p:nvPr/>
        </p:nvSpPr>
        <p:spPr bwMode="auto">
          <a:xfrm>
            <a:off x="3995738" y="2492375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173" name="Oval 53"/>
          <p:cNvSpPr>
            <a:spLocks noChangeArrowheads="1"/>
          </p:cNvSpPr>
          <p:nvPr/>
        </p:nvSpPr>
        <p:spPr bwMode="auto">
          <a:xfrm>
            <a:off x="8172450" y="3141663"/>
            <a:ext cx="171450" cy="1793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Oval 55"/>
          <p:cNvSpPr>
            <a:spLocks noChangeArrowheads="1"/>
          </p:cNvSpPr>
          <p:nvPr/>
        </p:nvSpPr>
        <p:spPr bwMode="auto">
          <a:xfrm>
            <a:off x="4716463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3" name="Oval 58"/>
          <p:cNvSpPr>
            <a:spLocks noChangeArrowheads="1"/>
          </p:cNvSpPr>
          <p:nvPr/>
        </p:nvSpPr>
        <p:spPr bwMode="auto">
          <a:xfrm>
            <a:off x="4716463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4" name="Oval 61"/>
          <p:cNvSpPr>
            <a:spLocks noChangeArrowheads="1"/>
          </p:cNvSpPr>
          <p:nvPr/>
        </p:nvSpPr>
        <p:spPr bwMode="auto">
          <a:xfrm>
            <a:off x="5435600" y="4292600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5" name="Oval 64"/>
          <p:cNvSpPr>
            <a:spLocks noChangeArrowheads="1"/>
          </p:cNvSpPr>
          <p:nvPr/>
        </p:nvSpPr>
        <p:spPr bwMode="auto">
          <a:xfrm>
            <a:off x="5435600" y="3429000"/>
            <a:ext cx="423863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6" name="Oval 67"/>
          <p:cNvSpPr>
            <a:spLocks noChangeArrowheads="1"/>
          </p:cNvSpPr>
          <p:nvPr/>
        </p:nvSpPr>
        <p:spPr bwMode="auto">
          <a:xfrm>
            <a:off x="63007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7" name="Oval 70"/>
          <p:cNvSpPr>
            <a:spLocks noChangeArrowheads="1"/>
          </p:cNvSpPr>
          <p:nvPr/>
        </p:nvSpPr>
        <p:spPr bwMode="auto">
          <a:xfrm>
            <a:off x="63007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8" name="Oval 73"/>
          <p:cNvSpPr>
            <a:spLocks noChangeArrowheads="1"/>
          </p:cNvSpPr>
          <p:nvPr/>
        </p:nvSpPr>
        <p:spPr bwMode="auto">
          <a:xfrm>
            <a:off x="7164388" y="3429000"/>
            <a:ext cx="423862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19" name="Oval 76"/>
          <p:cNvSpPr>
            <a:spLocks noChangeArrowheads="1"/>
          </p:cNvSpPr>
          <p:nvPr/>
        </p:nvSpPr>
        <p:spPr bwMode="auto">
          <a:xfrm>
            <a:off x="7164388" y="4292600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0" name="Oval 79"/>
          <p:cNvSpPr>
            <a:spLocks noChangeArrowheads="1"/>
          </p:cNvSpPr>
          <p:nvPr/>
        </p:nvSpPr>
        <p:spPr bwMode="auto">
          <a:xfrm>
            <a:off x="8027988" y="4292600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1" name="Oval 82"/>
          <p:cNvSpPr>
            <a:spLocks noChangeArrowheads="1"/>
          </p:cNvSpPr>
          <p:nvPr/>
        </p:nvSpPr>
        <p:spPr bwMode="auto">
          <a:xfrm>
            <a:off x="8027988" y="3429000"/>
            <a:ext cx="425450" cy="446088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2" name="Oval 85"/>
          <p:cNvSpPr>
            <a:spLocks noChangeArrowheads="1"/>
          </p:cNvSpPr>
          <p:nvPr/>
        </p:nvSpPr>
        <p:spPr bwMode="auto">
          <a:xfrm>
            <a:off x="4716463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3" name="Oval 88"/>
          <p:cNvSpPr>
            <a:spLocks noChangeArrowheads="1"/>
          </p:cNvSpPr>
          <p:nvPr/>
        </p:nvSpPr>
        <p:spPr bwMode="auto">
          <a:xfrm>
            <a:off x="5435600" y="2492375"/>
            <a:ext cx="423863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4" name="Oval 91"/>
          <p:cNvSpPr>
            <a:spLocks noChangeArrowheads="1"/>
          </p:cNvSpPr>
          <p:nvPr/>
        </p:nvSpPr>
        <p:spPr bwMode="auto">
          <a:xfrm>
            <a:off x="80279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5" name="Oval 94"/>
          <p:cNvSpPr>
            <a:spLocks noChangeArrowheads="1"/>
          </p:cNvSpPr>
          <p:nvPr/>
        </p:nvSpPr>
        <p:spPr bwMode="auto">
          <a:xfrm>
            <a:off x="7164388" y="2492375"/>
            <a:ext cx="423862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6" name="Oval 97"/>
          <p:cNvSpPr>
            <a:spLocks noChangeArrowheads="1"/>
          </p:cNvSpPr>
          <p:nvPr/>
        </p:nvSpPr>
        <p:spPr bwMode="auto">
          <a:xfrm>
            <a:off x="6300788" y="2492375"/>
            <a:ext cx="425450" cy="4445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227" name="Rectangle 103" descr="25%"/>
          <p:cNvSpPr>
            <a:spLocks noChangeArrowheads="1"/>
          </p:cNvSpPr>
          <p:nvPr/>
        </p:nvSpPr>
        <p:spPr bwMode="auto">
          <a:xfrm>
            <a:off x="0" y="2133600"/>
            <a:ext cx="539750" cy="3024188"/>
          </a:xfrm>
          <a:prstGeom prst="rect">
            <a:avLst/>
          </a:prstGeom>
          <a:pattFill prst="pct25">
            <a:fgClr>
              <a:schemeClr val="hlink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Rectangle 104" descr="25%"/>
          <p:cNvSpPr>
            <a:spLocks noChangeArrowheads="1"/>
          </p:cNvSpPr>
          <p:nvPr/>
        </p:nvSpPr>
        <p:spPr bwMode="auto">
          <a:xfrm>
            <a:off x="8604250" y="2205038"/>
            <a:ext cx="539750" cy="3024187"/>
          </a:xfrm>
          <a:prstGeom prst="rect">
            <a:avLst/>
          </a:prstGeom>
          <a:pattFill prst="pct25">
            <a:fgClr>
              <a:schemeClr val="hlink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29" name="Group 106"/>
          <p:cNvGrpSpPr>
            <a:grpSpLocks/>
          </p:cNvGrpSpPr>
          <p:nvPr/>
        </p:nvGrpSpPr>
        <p:grpSpPr bwMode="auto">
          <a:xfrm>
            <a:off x="1331913" y="1773238"/>
            <a:ext cx="6985000" cy="457200"/>
            <a:chOff x="839" y="1117"/>
            <a:chExt cx="4400" cy="288"/>
          </a:xfrm>
        </p:grpSpPr>
        <p:sp>
          <p:nvSpPr>
            <p:cNvPr id="8230" name="Text Box 107"/>
            <p:cNvSpPr txBox="1">
              <a:spLocks noChangeArrowheads="1"/>
            </p:cNvSpPr>
            <p:nvPr/>
          </p:nvSpPr>
          <p:spPr bwMode="auto">
            <a:xfrm>
              <a:off x="4921" y="111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6600CC"/>
                  </a:solidFill>
                </a:rPr>
                <a:t>E</a:t>
              </a:r>
              <a:endParaRPr lang="ru-RU">
                <a:solidFill>
                  <a:srgbClr val="6600CC"/>
                </a:solidFill>
              </a:endParaRPr>
            </a:p>
          </p:txBody>
        </p:sp>
        <p:sp>
          <p:nvSpPr>
            <p:cNvPr id="8231" name="Line 108"/>
            <p:cNvSpPr>
              <a:spLocks noChangeShapeType="1"/>
            </p:cNvSpPr>
            <p:nvPr/>
          </p:nvSpPr>
          <p:spPr bwMode="auto">
            <a:xfrm>
              <a:off x="4966" y="1145"/>
              <a:ext cx="182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2" name="Line 109"/>
            <p:cNvSpPr>
              <a:spLocks noChangeShapeType="1"/>
            </p:cNvSpPr>
            <p:nvPr/>
          </p:nvSpPr>
          <p:spPr bwMode="auto">
            <a:xfrm>
              <a:off x="839" y="1389"/>
              <a:ext cx="4400" cy="0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6.2963E-6 C -0.03577 0.02107 -0.0717 0.04214 -0.08108 0.05047 C -0.09011 0.0588 -0.0625 0.04839 -0.05521 0.05047 C -0.04809 0.05255 -0.03542 0.05904 -0.03784 0.06297 C -0.03992 0.06691 -0.0724 0.05788 -0.06875 0.07385 C -0.06528 0.08982 -0.01232 0.15533 -0.01596 0.15857 C -0.01996 0.16181 -0.06562 0.09353 -0.09167 0.09376 C -0.11771 0.09399 -0.1592 0.16274 -0.17292 0.16043 C -0.18629 0.15811 -0.18264 0.0926 -0.17292 0.07918 C -0.16285 0.06575 -0.12222 0.06529 -0.11337 0.07918 C -0.10452 0.09306 -0.09287 0.14885 -0.12014 0.16205 C -0.14757 0.17524 -0.26025 0.17269 -0.27691 0.15857 C -0.29393 0.14445 -0.22327 0.09168 -0.2217 0.07732 C -0.21979 0.06297 -0.26927 0.06899 -0.26597 0.072 C -0.26302 0.07501 -0.20261 0.08033 -0.20278 0.09538 C -0.20278 0.11043 -0.2658 0.14468 -0.26736 0.16205 C -0.2691 0.17941 -0.20886 0.21043 -0.21216 0.20001 C -0.21511 0.18959 -0.26441 0.10232 -0.28646 0.09908 C -0.30834 0.09584 -0.34132 0.18218 -0.34462 0.1801 C -0.34792 0.17802 -0.30538 0.10186 -0.30677 0.08635 C -0.30816 0.07084 -0.34219 0.07408 -0.35278 0.08635 C -0.3632 0.09862 -0.35591 0.16876 -0.36875 0.16043 C -0.38177 0.15209 -0.42761 0.07038 -0.42969 0.03589 C -0.43177 0.0014 -0.38733 -0.04606 -0.38108 -0.04698 C -0.37448 -0.04791 -0.38021 0.02848 -0.39063 0.03056 C -0.40104 0.03265 -0.43264 -0.03379 -0.44306 -0.03425 C -0.45347 -0.03471 -0.44063 0.01598 -0.45278 0.02709 C -0.46476 0.0382 -0.51285 0.02593 -0.51597 0.03242 C -0.5191 0.0389 -0.46754 0.07293 -0.4717 0.06668 C -0.4757 0.06043 -0.5283 0.00279 -0.54045 -0.00555 C -0.55278 -0.01388 -0.53177 0.01922 -0.54584 0.01621 C -0.56025 0.0132 -0.62205 -0.03055 -0.62552 -0.02337 C -0.62917 -0.0162 -0.57014 0.04492 -0.56754 0.0595 C -0.56476 0.07408 -0.61476 0.05024 -0.60938 0.06482 C -0.60417 0.07941 -0.56094 0.14399 -0.5349 0.14769 C -0.50903 0.1514 -0.45313 0.08566 -0.45382 0.08635 C -0.45486 0.08705 -0.52396 0.1507 -0.54045 0.1514 C -0.55712 0.15209 -0.53646 0.09098 -0.55278 0.09005 C -0.56893 0.08913 -0.61424 0.14723 -0.63785 0.14584 C -0.66111 0.14445 -0.69132 0.08959 -0.69306 0.08103 C -0.69479 0.07246 -0.64532 0.08126 -0.64844 0.09376 C -0.65191 0.10626 -0.70052 0.15742 -0.71354 0.15672 C -0.72622 0.15603 -0.71545 0.09005 -0.72552 0.09005 C -0.73559 0.09005 -0.77049 0.14445 -0.77431 0.15672 C -0.77795 0.16899 -0.75104 0.17732 -0.74844 0.1639 C -0.74601 0.15047 -0.75174 0.09515 -0.75816 0.0757 C -0.76424 0.05626 -0.79115 0.06482 -0.78629 0.04677 C -0.78143 0.02871 -0.72448 -0.02036 -0.7283 -0.0324 C -0.73229 -0.04444 -0.7974 -0.03495 -0.80938 -0.02522 C -0.8217 -0.0155 -0.78681 0.01644 -0.80122 0.02524 C -0.81563 0.03404 -0.85573 0.03056 -0.89584 0.02709 " pathEditMode="relative" rAng="0" ptsTypes="aaaaaaaaaaaaaaaaaaaaaaaaaaaaaaaaaaaaaaaaaaaaaaaaaaA">
                                      <p:cBhvr>
                                        <p:cTn id="6" dur="10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Схема электрической цепи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 l="4379" r="1463" b="4102"/>
          <a:stretch>
            <a:fillRect/>
          </a:stretch>
        </p:blipFill>
        <p:spPr bwMode="auto">
          <a:xfrm>
            <a:off x="900113" y="1700213"/>
            <a:ext cx="73437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642938" y="214313"/>
            <a:ext cx="7929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Работа электрического тока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763713" y="981075"/>
          <a:ext cx="1428750" cy="1347788"/>
        </p:xfrm>
        <a:graphic>
          <a:graphicData uri="http://schemas.openxmlformats.org/presentationml/2006/ole">
            <p:oleObj spid="_x0000_s10243" name="Microsoft Equation 3.0" r:id="rId3" imgW="444307" imgH="418918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3635375" y="1268413"/>
          <a:ext cx="774700" cy="619125"/>
        </p:xfrm>
        <a:graphic>
          <a:graphicData uri="http://schemas.openxmlformats.org/presentationml/2006/ole">
            <p:oleObj spid="_x0000_s10244" name="Microsoft Equation 3.0" r:id="rId4" imgW="190417" imgH="152334" progId="Equation.3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4357688" y="1143000"/>
          <a:ext cx="2252662" cy="857250"/>
        </p:xfrm>
        <a:graphic>
          <a:graphicData uri="http://schemas.openxmlformats.org/presentationml/2006/ole">
            <p:oleObj spid="_x0000_s10245" name="Microsoft Equation 3.0" r:id="rId5" imgW="571252" imgH="203112" progId="Equation.3">
              <p:embed/>
            </p:oleObj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4714875" y="2357438"/>
          <a:ext cx="1557338" cy="673100"/>
        </p:xfrm>
        <a:graphic>
          <a:graphicData uri="http://schemas.openxmlformats.org/presentationml/2006/ole">
            <p:oleObj spid="_x0000_s10246" name="Microsoft Equation 3.0" r:id="rId6" imgW="469696" imgH="203112" progId="Equation.3">
              <p:embed/>
            </p:oleObj>
          </a:graphicData>
        </a:graphic>
      </p:graphicFrame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5508625" y="2205038"/>
            <a:ext cx="928688" cy="928687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15" name="Прямая со стрелкой 14"/>
          <p:cNvCxnSpPr>
            <a:cxnSpLocks noChangeShapeType="1"/>
          </p:cNvCxnSpPr>
          <p:nvPr/>
        </p:nvCxnSpPr>
        <p:spPr bwMode="auto">
          <a:xfrm rot="5400000" flipH="1" flipV="1">
            <a:off x="6156326" y="1989137"/>
            <a:ext cx="214312" cy="214313"/>
          </a:xfrm>
          <a:prstGeom prst="straightConnector1">
            <a:avLst/>
          </a:prstGeom>
          <a:noFill/>
          <a:ln w="22225" algn="ctr">
            <a:solidFill>
              <a:srgbClr val="FFFF00"/>
            </a:solidFill>
            <a:round/>
            <a:headEnd/>
            <a:tailEnd type="arrow" w="med" len="med"/>
          </a:ln>
        </p:spPr>
      </p:cxnSp>
      <p:graphicFrame>
        <p:nvGraphicFramePr>
          <p:cNvPr id="2054" name="Object 12"/>
          <p:cNvGraphicFramePr>
            <a:graphicFrameLocks noChangeAspect="1"/>
          </p:cNvGraphicFramePr>
          <p:nvPr/>
        </p:nvGraphicFramePr>
        <p:xfrm>
          <a:off x="3571875" y="3857625"/>
          <a:ext cx="3714750" cy="963613"/>
        </p:xfrm>
        <a:graphic>
          <a:graphicData uri="http://schemas.openxmlformats.org/presentationml/2006/ole">
            <p:oleObj spid="_x0000_s10249" name="Microsoft Equation 3.0" r:id="rId7" imgW="685502" imgH="177723" progId="Equation.3">
              <p:embed/>
            </p:oleObj>
          </a:graphicData>
        </a:graphic>
      </p:graphicFrame>
      <p:graphicFrame>
        <p:nvGraphicFramePr>
          <p:cNvPr id="2055" name="Object 13"/>
          <p:cNvGraphicFramePr>
            <a:graphicFrameLocks noChangeAspect="1"/>
          </p:cNvGraphicFramePr>
          <p:nvPr/>
        </p:nvGraphicFramePr>
        <p:xfrm>
          <a:off x="5072063" y="3071813"/>
          <a:ext cx="498475" cy="725487"/>
        </p:xfrm>
        <a:graphic>
          <a:graphicData uri="http://schemas.openxmlformats.org/presentationml/2006/ole">
            <p:oleObj spid="_x0000_s10250" name="Microsoft Equation 3.0" r:id="rId8" imgW="139639" imgH="203112" progId="Equation.3">
              <p:embed/>
            </p:oleObj>
          </a:graphicData>
        </a:graphic>
      </p:graphicFrame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492500" y="3716338"/>
            <a:ext cx="4071938" cy="1285875"/>
          </a:xfrm>
          <a:prstGeom prst="rect">
            <a:avLst/>
          </a:prstGeom>
          <a:noFill/>
          <a:ln w="635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" name="Овал 25"/>
          <p:cNvSpPr>
            <a:spLocks noChangeArrowheads="1"/>
          </p:cNvSpPr>
          <p:nvPr/>
        </p:nvSpPr>
        <p:spPr bwMode="auto">
          <a:xfrm>
            <a:off x="6156325" y="1268413"/>
            <a:ext cx="714375" cy="7143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063" name="TextBox 29"/>
          <p:cNvSpPr txBox="1">
            <a:spLocks noChangeArrowheads="1"/>
          </p:cNvSpPr>
          <p:nvPr/>
        </p:nvSpPr>
        <p:spPr bwMode="auto">
          <a:xfrm>
            <a:off x="827088" y="5157788"/>
            <a:ext cx="6167437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Единица измерения работы в СИ: Джоуль</a:t>
            </a:r>
          </a:p>
          <a:p>
            <a:r>
              <a:rPr lang="ru-RU"/>
              <a:t>			</a:t>
            </a:r>
          </a:p>
        </p:txBody>
      </p:sp>
      <p:graphicFrame>
        <p:nvGraphicFramePr>
          <p:cNvPr id="10254" name="Object 15"/>
          <p:cNvGraphicFramePr>
            <a:graphicFrameLocks noChangeAspect="1"/>
          </p:cNvGraphicFramePr>
          <p:nvPr/>
        </p:nvGraphicFramePr>
        <p:xfrm>
          <a:off x="4533900" y="3390900"/>
          <a:ext cx="76200" cy="76200"/>
        </p:xfrm>
        <a:graphic>
          <a:graphicData uri="http://schemas.openxmlformats.org/presentationml/2006/ole">
            <p:oleObj spid="_x0000_s10254" name="Формула" r:id="rId9" imgW="75969" imgH="75969" progId="Equation.3">
              <p:embed/>
            </p:oleObj>
          </a:graphicData>
        </a:graphic>
      </p:graphicFrame>
      <p:graphicFrame>
        <p:nvGraphicFramePr>
          <p:cNvPr id="2057" name="Object 18"/>
          <p:cNvGraphicFramePr>
            <a:graphicFrameLocks noChangeAspect="1"/>
          </p:cNvGraphicFramePr>
          <p:nvPr/>
        </p:nvGraphicFramePr>
        <p:xfrm>
          <a:off x="4429125" y="5857875"/>
          <a:ext cx="3795713" cy="714375"/>
        </p:xfrm>
        <a:graphic>
          <a:graphicData uri="http://schemas.openxmlformats.org/presentationml/2006/ole">
            <p:oleObj spid="_x0000_s10255" name="Microsoft Equation 3.0" r:id="rId10" imgW="1079032" imgH="203112" progId="Equation.3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6" grpId="0" animBg="1"/>
      <p:bldP spid="20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Приборы, необходимые для измерения работы тока в цепи: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Вольтметр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Амперметр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Часы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pic>
        <p:nvPicPr>
          <p:cNvPr id="11268" name="Picture 7" descr="вольме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628775"/>
            <a:ext cx="2087562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амперметр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822700"/>
            <a:ext cx="201771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797425"/>
            <a:ext cx="2076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очки">
  <a:themeElements>
    <a:clrScheme name="Точки 7">
      <a:dk1>
        <a:srgbClr val="007673"/>
      </a:dk1>
      <a:lt1>
        <a:srgbClr val="FFFFFF"/>
      </a:lt1>
      <a:dk2>
        <a:srgbClr val="008080"/>
      </a:dk2>
      <a:lt2>
        <a:srgbClr val="FFFF99"/>
      </a:lt2>
      <a:accent1>
        <a:srgbClr val="33CCCC"/>
      </a:accent1>
      <a:accent2>
        <a:srgbClr val="006462"/>
      </a:accent2>
      <a:accent3>
        <a:srgbClr val="AAC0C0"/>
      </a:accent3>
      <a:accent4>
        <a:srgbClr val="DADADA"/>
      </a:accent4>
      <a:accent5>
        <a:srgbClr val="ADE2E2"/>
      </a:accent5>
      <a:accent6>
        <a:srgbClr val="005A58"/>
      </a:accent6>
      <a:hlink>
        <a:srgbClr val="FFCC00"/>
      </a:hlink>
      <a:folHlink>
        <a:srgbClr val="CC3300"/>
      </a:folHlink>
    </a:clrScheme>
    <a:fontScheme name="Точ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287</TotalTime>
  <Words>572</Words>
  <Application>Microsoft Office PowerPoint</Application>
  <PresentationFormat>Экран (4:3)</PresentationFormat>
  <Paragraphs>178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Точки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Схема электрической цепи</vt:lpstr>
      <vt:lpstr>Слайд 8</vt:lpstr>
      <vt:lpstr>Приборы, необходимые для измерения работы тока в цепи:</vt:lpstr>
      <vt:lpstr>Мощность</vt:lpstr>
      <vt:lpstr>Слайд 11</vt:lpstr>
      <vt:lpstr>Приборы, необходимые для измерения работы тока в цепи:</vt:lpstr>
      <vt:lpstr>Закон Джоуля – Ленца:</vt:lpstr>
      <vt:lpstr>Слайд 14</vt:lpstr>
      <vt:lpstr>Ответьте на вопросы: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эйсер</dc:creator>
  <cp:lastModifiedBy>User</cp:lastModifiedBy>
  <cp:revision>35</cp:revision>
  <dcterms:created xsi:type="dcterms:W3CDTF">2012-01-27T17:08:15Z</dcterms:created>
  <dcterms:modified xsi:type="dcterms:W3CDTF">2015-03-05T11:43:14Z</dcterms:modified>
</cp:coreProperties>
</file>