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65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C3FD-1618-4EA9-8C6C-2EB002358D1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B00B-F109-4057-9664-FA2B37068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648072" cy="504056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plit orient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16561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Конкурс «Компьютер. Образование. Интернет»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2018 год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Номинация: </a:t>
            </a:r>
            <a:r>
              <a:rPr lang="ru-RU" sz="2400" dirty="0" smtClean="0">
                <a:solidFill>
                  <a:srgbClr val="002060"/>
                </a:solidFill>
              </a:rPr>
              <a:t>электронный образовательный ресурс в специальном образовании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7200800" cy="17526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Тема: Электронное средство обучения «Растения и животные поля»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«Средняя школа №1 г.п. Кореличи»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ИСУНКИ\компьютеры\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97152"/>
            <a:ext cx="2115694" cy="1708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6912767" cy="1828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Технические требования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416824" cy="2520280"/>
          </a:xfrm>
        </p:spPr>
        <p:txBody>
          <a:bodyPr>
            <a:normAutofit fontScale="92500" lnSpcReduction="20000"/>
          </a:bodyPr>
          <a:lstStyle/>
          <a:p>
            <a:r>
              <a:rPr lang="en-US" sz="4500" b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Windows XP, 7, 8,10</a:t>
            </a:r>
          </a:p>
          <a:p>
            <a:r>
              <a:rPr lang="en-US" sz="4500" b="1" dirty="0">
                <a:solidFill>
                  <a:srgbClr val="002060"/>
                </a:solidFill>
                <a:latin typeface="Monotype Corsiva" pitchFamily="66" charset="0"/>
              </a:rPr>
              <a:t>AutoPlay Media Studio 7.5. </a:t>
            </a:r>
            <a:r>
              <a:rPr lang="en-US" sz="4500" b="1" dirty="0" err="1">
                <a:solidFill>
                  <a:srgbClr val="002060"/>
                </a:solidFill>
                <a:latin typeface="Monotype Corsiva" pitchFamily="66" charset="0"/>
              </a:rPr>
              <a:t>Rus</a:t>
            </a:r>
            <a:r>
              <a:rPr lang="en-US" sz="45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5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en-US" sz="4500" b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Microsoft Office 2010</a:t>
            </a:r>
            <a:endParaRPr lang="ru-RU" sz="4500" b="1" dirty="0" smtClean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РИСУНКИ\рисунки компьютера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293096"/>
            <a:ext cx="2190750" cy="2085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581128"/>
            <a:ext cx="7200800" cy="1828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Информационные источники:</a:t>
            </a: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Интернет – ресурсы:</a:t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http://yandex.by&gt;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Картинки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www.images.google.by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Т.А.Ковальчук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«Человек и мир в 3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классе»,учебно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-методическое пособие для учителей, Минск, Национальный институт образования, 2014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Н.А.Жилич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Человек и мир. Кроссворды для 3 класса, Минск,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Аверсэв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 2008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Дидактический материал по русскому языку для 2-3 класса,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Минс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ООО «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Юнипресс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», 2001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115616" y="2501871"/>
            <a:ext cx="893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srgbClr val="465E9C">
                    <a:lumMod val="60000"/>
                    <a:lumOff val="40000"/>
                  </a:srgbClr>
                </a:solidFill>
                <a:latin typeface="Constantia"/>
                <a:ea typeface="+mj-ea"/>
                <a:cs typeface="+mj-cs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5723468" cy="11800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Автор проекта</a:t>
            </a:r>
            <a:endParaRPr lang="ru-RU" sz="44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25726"/>
              </p:ext>
            </p:extLst>
          </p:nvPr>
        </p:nvGraphicFramePr>
        <p:xfrm>
          <a:off x="1043608" y="1916832"/>
          <a:ext cx="7056784" cy="165931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28011"/>
                <a:gridCol w="2328011"/>
                <a:gridCol w="2400762"/>
              </a:tblGrid>
              <a:tr h="16593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Дивак</a:t>
                      </a:r>
                      <a:r>
                        <a:rPr lang="ru-RU" dirty="0" smtClean="0"/>
                        <a:t> Оксана Александровна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Учитель-дефектолог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1285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0523"/>
      </p:ext>
    </p:extLst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6813400" cy="12858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Цель: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сформировать представление о поле как сообществе, созданном человеком, растениях, произрастающих на полях и животных, «друзьях» и вредителях растений поля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571744"/>
            <a:ext cx="6840760" cy="271464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Задачи:	</a:t>
            </a:r>
          </a:p>
          <a:p>
            <a:pPr lvl="0" algn="just"/>
            <a:r>
              <a:rPr lang="ru-RU" sz="8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-создать условия для усвоения знаний о растениях и животных поля</a:t>
            </a:r>
          </a:p>
          <a:p>
            <a:pPr lvl="0" algn="just"/>
            <a:r>
              <a:rPr lang="ru-RU" sz="8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-содействовать развитию умений распознавать растения и животных</a:t>
            </a:r>
          </a:p>
          <a:p>
            <a:pPr lvl="0" algn="just"/>
            <a:r>
              <a:rPr lang="ru-RU" sz="8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-развивать умения устанавливать причинно-следственные связи между растениями и животными</a:t>
            </a:r>
          </a:p>
          <a:p>
            <a:pPr lvl="0" algn="just"/>
            <a:r>
              <a:rPr lang="ru-RU" sz="8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-воспитывать уважение к нелёгкому труду работников сельского хозяйства</a:t>
            </a:r>
            <a:endParaRPr lang="ru-RU" dirty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056784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Новизна и </a:t>
            </a:r>
            <a:r>
              <a:rPr lang="ru-RU" b="1" dirty="0" err="1" smtClean="0">
                <a:solidFill>
                  <a:srgbClr val="C00000"/>
                </a:solidFill>
              </a:rPr>
              <a:t>инновационность</a:t>
            </a:r>
            <a:r>
              <a:rPr lang="ru-RU" b="1" dirty="0" smtClean="0">
                <a:solidFill>
                  <a:srgbClr val="C00000"/>
                </a:solidFill>
              </a:rPr>
              <a:t>	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200800" cy="31683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55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Данное электронное средство обучения  представляет  систему работы по изучению природного сообщества «Поле», позволяет уточнить, расширить и закрепить полученные знания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479069" cy="98611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Содержание работы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348880"/>
            <a:ext cx="5400600" cy="152400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Постепенное, последовательное знакомство с культурными и сорными растениями поля, а также с животными: «друзьями» и вредителями растений поля. А также материал, позволяющий повторить и закрепить полученные знания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E:\РИСУНКИ\рисунки компьютера\images (7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10125"/>
            <a:ext cx="2238375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5723468" cy="10580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Блоки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916832"/>
            <a:ext cx="6858048" cy="152400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-растения поля: культурные, сорные, лекарственные, грибы-паразиты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-животные поля: «друзья», вредители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-охрана полей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межпредметные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связи: русский язык, русская литература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-словарь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-проверяем себя</a:t>
            </a:r>
          </a:p>
        </p:txBody>
      </p:sp>
      <p:pic>
        <p:nvPicPr>
          <p:cNvPr id="1026" name="Picture 2" descr="E:\РИСУНКИ\рисунки компьютера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941168"/>
            <a:ext cx="1678104" cy="15628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 t="25992" r="20129" b="18270"/>
          <a:stretch/>
        </p:blipFill>
        <p:spPr bwMode="auto">
          <a:xfrm>
            <a:off x="722944" y="764704"/>
            <a:ext cx="76959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297968"/>
      </p:ext>
    </p:extLst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1" t="25794" r="19794" b="17884"/>
          <a:stretch/>
        </p:blipFill>
        <p:spPr bwMode="auto">
          <a:xfrm>
            <a:off x="755576" y="817232"/>
            <a:ext cx="7704856" cy="518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87096"/>
      </p:ext>
    </p:extLst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25577" r="19571" b="17857"/>
          <a:stretch/>
        </p:blipFill>
        <p:spPr bwMode="auto">
          <a:xfrm>
            <a:off x="755576" y="764704"/>
            <a:ext cx="7704856" cy="52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7516"/>
      </p:ext>
    </p:extLst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тригонометрическая функцияt</Template>
  <TotalTime>277</TotalTime>
  <Words>186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Конкурс «Компьютер. Образование. Интернет» 2018 год Номинация: электронный образовательный ресурс в специальном образовании</vt:lpstr>
      <vt:lpstr>Автор проекта</vt:lpstr>
      <vt:lpstr>Цель: сформировать представление о поле как сообществе, созданном человеком, растениях, произрастающих на полях и животных, «друзьях» и вредителях растений поля</vt:lpstr>
      <vt:lpstr>Новизна и инновационность </vt:lpstr>
      <vt:lpstr>Содержание работы: </vt:lpstr>
      <vt:lpstr>Блоки проекта: </vt:lpstr>
      <vt:lpstr>Презентация PowerPoint</vt:lpstr>
      <vt:lpstr>Презентация PowerPoint</vt:lpstr>
      <vt:lpstr>Презентация PowerPoint</vt:lpstr>
      <vt:lpstr>Технические требования: </vt:lpstr>
      <vt:lpstr> Информационные источники:  Интернет – ресурсы: 1. http://yandex.by&gt;Картинки 2. www.images.google.by  Т.А.Ковальчук «Человек и мир в 3 классе»,учебно-методическое пособие для учителей, Минск, Национальный институт образования, 2014   Н.А.Жилич Человек и мир. Кроссворды для 3 класса, Минск, Аверсэв, 2008 Дидактический материал по русскому языку для 2-3 класса, Минс, ООО «Юнипресс», 2001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«Компьютер.Образование. Интернет»</dc:title>
  <dc:creator>lenovo</dc:creator>
  <cp:lastModifiedBy>Кривицкая</cp:lastModifiedBy>
  <cp:revision>35</cp:revision>
  <dcterms:created xsi:type="dcterms:W3CDTF">2015-12-02T13:03:07Z</dcterms:created>
  <dcterms:modified xsi:type="dcterms:W3CDTF">2020-02-24T16:10:09Z</dcterms:modified>
</cp:coreProperties>
</file>