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86187-17EF-418B-AA47-332C4DEC653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3294EB-A90A-4D36-A0B8-FEA20F34450A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F86711C7-B403-4477-9DDD-A138BA34F7D5}" type="parTrans" cxnId="{E3774C7A-1E64-401E-87FE-4ABEEA30F82E}">
      <dgm:prSet/>
      <dgm:spPr/>
      <dgm:t>
        <a:bodyPr/>
        <a:lstStyle/>
        <a:p>
          <a:endParaRPr lang="ru-RU"/>
        </a:p>
      </dgm:t>
    </dgm:pt>
    <dgm:pt modelId="{CED74FF0-47D9-4003-A246-F39108B2F49C}" type="sibTrans" cxnId="{E3774C7A-1E64-401E-87FE-4ABEEA30F82E}">
      <dgm:prSet/>
      <dgm:spPr/>
      <dgm:t>
        <a:bodyPr/>
        <a:lstStyle/>
        <a:p>
          <a:endParaRPr lang="ru-RU"/>
        </a:p>
      </dgm:t>
    </dgm:pt>
    <dgm:pt modelId="{E8946E22-A23F-4F8A-8A3A-DF9E7CBC334D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A644FB8E-880D-4F92-9BC5-3BE40C6C1BAA}" type="parTrans" cxnId="{F1705710-D866-4DBE-B214-EB7B9371B604}">
      <dgm:prSet/>
      <dgm:spPr/>
      <dgm:t>
        <a:bodyPr/>
        <a:lstStyle/>
        <a:p>
          <a:endParaRPr lang="ru-RU"/>
        </a:p>
      </dgm:t>
    </dgm:pt>
    <dgm:pt modelId="{867AD9C5-2704-4153-918A-1717721A4864}" type="sibTrans" cxnId="{F1705710-D866-4DBE-B214-EB7B9371B604}">
      <dgm:prSet/>
      <dgm:spPr/>
      <dgm:t>
        <a:bodyPr/>
        <a:lstStyle/>
        <a:p>
          <a:endParaRPr lang="ru-RU"/>
        </a:p>
      </dgm:t>
    </dgm:pt>
    <dgm:pt modelId="{199642B5-610A-4344-BC16-1A8695565E86}">
      <dgm:prSet phldrT="[Текст]"/>
      <dgm:spPr/>
      <dgm:t>
        <a:bodyPr/>
        <a:lstStyle/>
        <a:p>
          <a:r>
            <a:rPr lang="en-AU" dirty="0" smtClean="0"/>
            <a:t>a</a:t>
          </a:r>
          <a:endParaRPr lang="ru-RU" dirty="0"/>
        </a:p>
      </dgm:t>
    </dgm:pt>
    <dgm:pt modelId="{9010FCF8-3B31-4DDA-99FF-265206903A41}" type="parTrans" cxnId="{CCFDE372-3C08-4D99-9238-BFDD54B13980}">
      <dgm:prSet/>
      <dgm:spPr/>
      <dgm:t>
        <a:bodyPr/>
        <a:lstStyle/>
        <a:p>
          <a:endParaRPr lang="ru-RU"/>
        </a:p>
      </dgm:t>
    </dgm:pt>
    <dgm:pt modelId="{40CD697B-405A-417D-A3BE-1B76C264AF02}" type="sibTrans" cxnId="{CCFDE372-3C08-4D99-9238-BFDD54B13980}">
      <dgm:prSet/>
      <dgm:spPr/>
      <dgm:t>
        <a:bodyPr/>
        <a:lstStyle/>
        <a:p>
          <a:endParaRPr lang="ru-RU"/>
        </a:p>
      </dgm:t>
    </dgm:pt>
    <dgm:pt modelId="{7997C288-7C70-4CC4-AFF8-A3CE44964300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F0EB54F7-612A-44C1-9462-094F03EEEB92}" type="parTrans" cxnId="{78713A16-6538-4F04-AEA8-6B81B076F6A8}">
      <dgm:prSet/>
      <dgm:spPr/>
      <dgm:t>
        <a:bodyPr/>
        <a:lstStyle/>
        <a:p>
          <a:endParaRPr lang="ru-RU"/>
        </a:p>
      </dgm:t>
    </dgm:pt>
    <dgm:pt modelId="{9D1E1922-7C11-4351-A7D6-1A2D58131B44}" type="sibTrans" cxnId="{78713A16-6538-4F04-AEA8-6B81B076F6A8}">
      <dgm:prSet/>
      <dgm:spPr/>
      <dgm:t>
        <a:bodyPr/>
        <a:lstStyle/>
        <a:p>
          <a:endParaRPr lang="ru-RU"/>
        </a:p>
      </dgm:t>
    </dgm:pt>
    <dgm:pt modelId="{689305FA-5E29-41D6-97D4-413EF2312C82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BD43AB1F-68FC-4F95-9B50-C6F21B81EE3E}" type="parTrans" cxnId="{65467104-8DEC-409B-8F54-BA6CA2AE40F7}">
      <dgm:prSet/>
      <dgm:spPr/>
      <dgm:t>
        <a:bodyPr/>
        <a:lstStyle/>
        <a:p>
          <a:endParaRPr lang="ru-RU"/>
        </a:p>
      </dgm:t>
    </dgm:pt>
    <dgm:pt modelId="{6DC55F70-C603-4BD1-9843-1A79C54EED23}" type="sibTrans" cxnId="{65467104-8DEC-409B-8F54-BA6CA2AE40F7}">
      <dgm:prSet/>
      <dgm:spPr/>
      <dgm:t>
        <a:bodyPr/>
        <a:lstStyle/>
        <a:p>
          <a:endParaRPr lang="ru-RU"/>
        </a:p>
      </dgm:t>
    </dgm:pt>
    <dgm:pt modelId="{36E4EC06-AF88-4E93-A6FD-0AE44BD42F39}">
      <dgm:prSet phldrT="[Текст]"/>
      <dgm:spPr/>
      <dgm:t>
        <a:bodyPr/>
        <a:lstStyle/>
        <a:p>
          <a:r>
            <a:rPr lang="en-AU" dirty="0" err="1" smtClean="0"/>
            <a:t>i</a:t>
          </a:r>
          <a:endParaRPr lang="ru-RU" dirty="0"/>
        </a:p>
      </dgm:t>
    </dgm:pt>
    <dgm:pt modelId="{D2E1E45B-C924-43F0-AEAC-D0CD41FEF12E}" type="sibTrans" cxnId="{C64D04D5-9390-4F14-AE3A-D2E74DE5F65C}">
      <dgm:prSet/>
      <dgm:spPr/>
      <dgm:t>
        <a:bodyPr/>
        <a:lstStyle/>
        <a:p>
          <a:endParaRPr lang="ru-RU"/>
        </a:p>
      </dgm:t>
    </dgm:pt>
    <dgm:pt modelId="{AEB71CF6-C969-418A-BF77-EB747FA4CC87}" type="parTrans" cxnId="{C64D04D5-9390-4F14-AE3A-D2E74DE5F65C}">
      <dgm:prSet/>
      <dgm:spPr/>
      <dgm:t>
        <a:bodyPr/>
        <a:lstStyle/>
        <a:p>
          <a:endParaRPr lang="ru-RU"/>
        </a:p>
      </dgm:t>
    </dgm:pt>
    <dgm:pt modelId="{DEB4E04D-BE81-47F5-9998-355237F87E33}" type="pres">
      <dgm:prSet presAssocID="{03E86187-17EF-418B-AA47-332C4DEC653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57667F-A436-49F4-A5FD-D29FBA468785}" type="pres">
      <dgm:prSet presAssocID="{36E4EC06-AF88-4E93-A6FD-0AE44BD42F39}" presName="root" presStyleCnt="0"/>
      <dgm:spPr/>
    </dgm:pt>
    <dgm:pt modelId="{29046F81-F442-40FC-B87B-BB13D655E8F3}" type="pres">
      <dgm:prSet presAssocID="{36E4EC06-AF88-4E93-A6FD-0AE44BD42F39}" presName="rootComposite" presStyleCnt="0"/>
      <dgm:spPr/>
    </dgm:pt>
    <dgm:pt modelId="{9A5C6B41-F427-4C65-A537-CC105AED3675}" type="pres">
      <dgm:prSet presAssocID="{36E4EC06-AF88-4E93-A6FD-0AE44BD42F39}" presName="rootText" presStyleLbl="node1" presStyleIdx="0" presStyleCnt="2"/>
      <dgm:spPr/>
      <dgm:t>
        <a:bodyPr/>
        <a:lstStyle/>
        <a:p>
          <a:endParaRPr lang="ru-RU"/>
        </a:p>
      </dgm:t>
    </dgm:pt>
    <dgm:pt modelId="{07CC61CC-6AAE-412F-ACA8-2E382A215FD6}" type="pres">
      <dgm:prSet presAssocID="{36E4EC06-AF88-4E93-A6FD-0AE44BD42F39}" presName="rootConnector" presStyleLbl="node1" presStyleIdx="0" presStyleCnt="2"/>
      <dgm:spPr/>
      <dgm:t>
        <a:bodyPr/>
        <a:lstStyle/>
        <a:p>
          <a:endParaRPr lang="ru-RU"/>
        </a:p>
      </dgm:t>
    </dgm:pt>
    <dgm:pt modelId="{FE50DAD1-1E9B-4E23-ACB5-DC4EC27B6C28}" type="pres">
      <dgm:prSet presAssocID="{36E4EC06-AF88-4E93-A6FD-0AE44BD42F39}" presName="childShape" presStyleCnt="0"/>
      <dgm:spPr/>
    </dgm:pt>
    <dgm:pt modelId="{490178B4-7D24-4B74-AD63-05BB7D17EE14}" type="pres">
      <dgm:prSet presAssocID="{F86711C7-B403-4477-9DDD-A138BA34F7D5}" presName="Name13" presStyleLbl="parChTrans1D2" presStyleIdx="0" presStyleCnt="4"/>
      <dgm:spPr/>
      <dgm:t>
        <a:bodyPr/>
        <a:lstStyle/>
        <a:p>
          <a:endParaRPr lang="ru-RU"/>
        </a:p>
      </dgm:t>
    </dgm:pt>
    <dgm:pt modelId="{85A81B92-2FB1-48EA-A819-6C8DCD46A7A8}" type="pres">
      <dgm:prSet presAssocID="{B13294EB-A90A-4D36-A0B8-FEA20F34450A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E29E9B-172C-4677-AAFC-D5FB13E31751}" type="pres">
      <dgm:prSet presAssocID="{A644FB8E-880D-4F92-9BC5-3BE40C6C1BAA}" presName="Name13" presStyleLbl="parChTrans1D2" presStyleIdx="1" presStyleCnt="4"/>
      <dgm:spPr/>
      <dgm:t>
        <a:bodyPr/>
        <a:lstStyle/>
        <a:p>
          <a:endParaRPr lang="ru-RU"/>
        </a:p>
      </dgm:t>
    </dgm:pt>
    <dgm:pt modelId="{E1A89C5E-8D12-4732-A26A-F0A961221F1E}" type="pres">
      <dgm:prSet presAssocID="{E8946E22-A23F-4F8A-8A3A-DF9E7CBC334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EC721-52D3-45D8-80D8-D3F6431DC1F4}" type="pres">
      <dgm:prSet presAssocID="{199642B5-610A-4344-BC16-1A8695565E86}" presName="root" presStyleCnt="0"/>
      <dgm:spPr/>
    </dgm:pt>
    <dgm:pt modelId="{68455503-EA02-4E65-B05F-B717C74EF28F}" type="pres">
      <dgm:prSet presAssocID="{199642B5-610A-4344-BC16-1A8695565E86}" presName="rootComposite" presStyleCnt="0"/>
      <dgm:spPr/>
    </dgm:pt>
    <dgm:pt modelId="{1204468A-2198-4B1C-95E4-3310FB5AE09B}" type="pres">
      <dgm:prSet presAssocID="{199642B5-610A-4344-BC16-1A8695565E86}" presName="rootText" presStyleLbl="node1" presStyleIdx="1" presStyleCnt="2"/>
      <dgm:spPr/>
      <dgm:t>
        <a:bodyPr/>
        <a:lstStyle/>
        <a:p>
          <a:endParaRPr lang="ru-RU"/>
        </a:p>
      </dgm:t>
    </dgm:pt>
    <dgm:pt modelId="{B84254CE-4A2D-4E1E-8EA1-C3E348E9FDC0}" type="pres">
      <dgm:prSet presAssocID="{199642B5-610A-4344-BC16-1A8695565E86}" presName="rootConnector" presStyleLbl="node1" presStyleIdx="1" presStyleCnt="2"/>
      <dgm:spPr/>
      <dgm:t>
        <a:bodyPr/>
        <a:lstStyle/>
        <a:p>
          <a:endParaRPr lang="ru-RU"/>
        </a:p>
      </dgm:t>
    </dgm:pt>
    <dgm:pt modelId="{250AAB7A-DEB0-4477-A80A-318851824E97}" type="pres">
      <dgm:prSet presAssocID="{199642B5-610A-4344-BC16-1A8695565E86}" presName="childShape" presStyleCnt="0"/>
      <dgm:spPr/>
    </dgm:pt>
    <dgm:pt modelId="{82D5E239-5A46-456D-9CCD-06D2F167A158}" type="pres">
      <dgm:prSet presAssocID="{F0EB54F7-612A-44C1-9462-094F03EEEB9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D8780D99-BF7C-4B9D-B51A-F81D22169201}" type="pres">
      <dgm:prSet presAssocID="{7997C288-7C70-4CC4-AFF8-A3CE44964300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78669D-64EE-4021-BE0F-C7E1B16328C8}" type="pres">
      <dgm:prSet presAssocID="{BD43AB1F-68FC-4F95-9B50-C6F21B81EE3E}" presName="Name13" presStyleLbl="parChTrans1D2" presStyleIdx="3" presStyleCnt="4"/>
      <dgm:spPr/>
      <dgm:t>
        <a:bodyPr/>
        <a:lstStyle/>
        <a:p>
          <a:endParaRPr lang="ru-RU"/>
        </a:p>
      </dgm:t>
    </dgm:pt>
    <dgm:pt modelId="{03740A78-354C-4DA7-9459-458B57E5A5B0}" type="pres">
      <dgm:prSet presAssocID="{689305FA-5E29-41D6-97D4-413EF2312C82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034BE8-B4FE-438C-94A2-8A5A53D1EB71}" type="presOf" srcId="{36E4EC06-AF88-4E93-A6FD-0AE44BD42F39}" destId="{9A5C6B41-F427-4C65-A537-CC105AED3675}" srcOrd="0" destOrd="0" presId="urn:microsoft.com/office/officeart/2005/8/layout/hierarchy3"/>
    <dgm:cxn modelId="{8BF13B43-7906-4C33-8C9F-B260ECBDFC7A}" type="presOf" srcId="{B13294EB-A90A-4D36-A0B8-FEA20F34450A}" destId="{85A81B92-2FB1-48EA-A819-6C8DCD46A7A8}" srcOrd="0" destOrd="0" presId="urn:microsoft.com/office/officeart/2005/8/layout/hierarchy3"/>
    <dgm:cxn modelId="{78713A16-6538-4F04-AEA8-6B81B076F6A8}" srcId="{199642B5-610A-4344-BC16-1A8695565E86}" destId="{7997C288-7C70-4CC4-AFF8-A3CE44964300}" srcOrd="0" destOrd="0" parTransId="{F0EB54F7-612A-44C1-9462-094F03EEEB92}" sibTransId="{9D1E1922-7C11-4351-A7D6-1A2D58131B44}"/>
    <dgm:cxn modelId="{FBE97E09-98E8-419E-B8D9-6A87892A4B15}" type="presOf" srcId="{F86711C7-B403-4477-9DDD-A138BA34F7D5}" destId="{490178B4-7D24-4B74-AD63-05BB7D17EE14}" srcOrd="0" destOrd="0" presId="urn:microsoft.com/office/officeart/2005/8/layout/hierarchy3"/>
    <dgm:cxn modelId="{C64D04D5-9390-4F14-AE3A-D2E74DE5F65C}" srcId="{03E86187-17EF-418B-AA47-332C4DEC653B}" destId="{36E4EC06-AF88-4E93-A6FD-0AE44BD42F39}" srcOrd="0" destOrd="0" parTransId="{AEB71CF6-C969-418A-BF77-EB747FA4CC87}" sibTransId="{D2E1E45B-C924-43F0-AEAC-D0CD41FEF12E}"/>
    <dgm:cxn modelId="{E3774C7A-1E64-401E-87FE-4ABEEA30F82E}" srcId="{36E4EC06-AF88-4E93-A6FD-0AE44BD42F39}" destId="{B13294EB-A90A-4D36-A0B8-FEA20F34450A}" srcOrd="0" destOrd="0" parTransId="{F86711C7-B403-4477-9DDD-A138BA34F7D5}" sibTransId="{CED74FF0-47D9-4003-A246-F39108B2F49C}"/>
    <dgm:cxn modelId="{5C4FCB33-EA93-40A0-BB22-2D77D28CA466}" type="presOf" srcId="{03E86187-17EF-418B-AA47-332C4DEC653B}" destId="{DEB4E04D-BE81-47F5-9998-355237F87E33}" srcOrd="0" destOrd="0" presId="urn:microsoft.com/office/officeart/2005/8/layout/hierarchy3"/>
    <dgm:cxn modelId="{1D57BBAF-1711-4FCD-88B9-4B953B3D33A9}" type="presOf" srcId="{7997C288-7C70-4CC4-AFF8-A3CE44964300}" destId="{D8780D99-BF7C-4B9D-B51A-F81D22169201}" srcOrd="0" destOrd="0" presId="urn:microsoft.com/office/officeart/2005/8/layout/hierarchy3"/>
    <dgm:cxn modelId="{772BA7DB-835C-41D0-A1FB-E65586AFADEE}" type="presOf" srcId="{36E4EC06-AF88-4E93-A6FD-0AE44BD42F39}" destId="{07CC61CC-6AAE-412F-ACA8-2E382A215FD6}" srcOrd="1" destOrd="0" presId="urn:microsoft.com/office/officeart/2005/8/layout/hierarchy3"/>
    <dgm:cxn modelId="{7710B1F1-21C7-4E83-9987-5C8565F432A2}" type="presOf" srcId="{199642B5-610A-4344-BC16-1A8695565E86}" destId="{1204468A-2198-4B1C-95E4-3310FB5AE09B}" srcOrd="0" destOrd="0" presId="urn:microsoft.com/office/officeart/2005/8/layout/hierarchy3"/>
    <dgm:cxn modelId="{48F49083-27EE-40F6-B180-BBD0A3757BC9}" type="presOf" srcId="{F0EB54F7-612A-44C1-9462-094F03EEEB92}" destId="{82D5E239-5A46-456D-9CCD-06D2F167A158}" srcOrd="0" destOrd="0" presId="urn:microsoft.com/office/officeart/2005/8/layout/hierarchy3"/>
    <dgm:cxn modelId="{0C21C2A9-5CCD-4C1D-9AD0-8EA6812D98A3}" type="presOf" srcId="{199642B5-610A-4344-BC16-1A8695565E86}" destId="{B84254CE-4A2D-4E1E-8EA1-C3E348E9FDC0}" srcOrd="1" destOrd="0" presId="urn:microsoft.com/office/officeart/2005/8/layout/hierarchy3"/>
    <dgm:cxn modelId="{A4CBD5E9-1292-4BDE-8B36-5507464EF70F}" type="presOf" srcId="{E8946E22-A23F-4F8A-8A3A-DF9E7CBC334D}" destId="{E1A89C5E-8D12-4732-A26A-F0A961221F1E}" srcOrd="0" destOrd="0" presId="urn:microsoft.com/office/officeart/2005/8/layout/hierarchy3"/>
    <dgm:cxn modelId="{500F79E1-EBED-4A0B-98D8-5E0154EA7CBF}" type="presOf" srcId="{BD43AB1F-68FC-4F95-9B50-C6F21B81EE3E}" destId="{2378669D-64EE-4021-BE0F-C7E1B16328C8}" srcOrd="0" destOrd="0" presId="urn:microsoft.com/office/officeart/2005/8/layout/hierarchy3"/>
    <dgm:cxn modelId="{65467104-8DEC-409B-8F54-BA6CA2AE40F7}" srcId="{199642B5-610A-4344-BC16-1A8695565E86}" destId="{689305FA-5E29-41D6-97D4-413EF2312C82}" srcOrd="1" destOrd="0" parTransId="{BD43AB1F-68FC-4F95-9B50-C6F21B81EE3E}" sibTransId="{6DC55F70-C603-4BD1-9843-1A79C54EED23}"/>
    <dgm:cxn modelId="{CCFDE372-3C08-4D99-9238-BFDD54B13980}" srcId="{03E86187-17EF-418B-AA47-332C4DEC653B}" destId="{199642B5-610A-4344-BC16-1A8695565E86}" srcOrd="1" destOrd="0" parTransId="{9010FCF8-3B31-4DDA-99FF-265206903A41}" sibTransId="{40CD697B-405A-417D-A3BE-1B76C264AF02}"/>
    <dgm:cxn modelId="{F1705710-D866-4DBE-B214-EB7B9371B604}" srcId="{36E4EC06-AF88-4E93-A6FD-0AE44BD42F39}" destId="{E8946E22-A23F-4F8A-8A3A-DF9E7CBC334D}" srcOrd="1" destOrd="0" parTransId="{A644FB8E-880D-4F92-9BC5-3BE40C6C1BAA}" sibTransId="{867AD9C5-2704-4153-918A-1717721A4864}"/>
    <dgm:cxn modelId="{21F5B600-EF63-43C1-8FCF-23EBCC6C678E}" type="presOf" srcId="{689305FA-5E29-41D6-97D4-413EF2312C82}" destId="{03740A78-354C-4DA7-9459-458B57E5A5B0}" srcOrd="0" destOrd="0" presId="urn:microsoft.com/office/officeart/2005/8/layout/hierarchy3"/>
    <dgm:cxn modelId="{DEB223E7-7AF9-4567-91C5-72A8B1ECC788}" type="presOf" srcId="{A644FB8E-880D-4F92-9BC5-3BE40C6C1BAA}" destId="{7CE29E9B-172C-4677-AAFC-D5FB13E31751}" srcOrd="0" destOrd="0" presId="urn:microsoft.com/office/officeart/2005/8/layout/hierarchy3"/>
    <dgm:cxn modelId="{BBA06EA4-0480-4817-8F1F-94484C394E28}" type="presParOf" srcId="{DEB4E04D-BE81-47F5-9998-355237F87E33}" destId="{7E57667F-A436-49F4-A5FD-D29FBA468785}" srcOrd="0" destOrd="0" presId="urn:microsoft.com/office/officeart/2005/8/layout/hierarchy3"/>
    <dgm:cxn modelId="{8F74551D-0591-4C29-B26F-5D879F251862}" type="presParOf" srcId="{7E57667F-A436-49F4-A5FD-D29FBA468785}" destId="{29046F81-F442-40FC-B87B-BB13D655E8F3}" srcOrd="0" destOrd="0" presId="urn:microsoft.com/office/officeart/2005/8/layout/hierarchy3"/>
    <dgm:cxn modelId="{E38318A3-92A3-4AD0-AD5F-7E910F3328AC}" type="presParOf" srcId="{29046F81-F442-40FC-B87B-BB13D655E8F3}" destId="{9A5C6B41-F427-4C65-A537-CC105AED3675}" srcOrd="0" destOrd="0" presId="urn:microsoft.com/office/officeart/2005/8/layout/hierarchy3"/>
    <dgm:cxn modelId="{79455922-B9FD-4DA2-9A1C-22CAFC9FB14C}" type="presParOf" srcId="{29046F81-F442-40FC-B87B-BB13D655E8F3}" destId="{07CC61CC-6AAE-412F-ACA8-2E382A215FD6}" srcOrd="1" destOrd="0" presId="urn:microsoft.com/office/officeart/2005/8/layout/hierarchy3"/>
    <dgm:cxn modelId="{F5DD036A-32FB-4687-9653-D74B31312F2D}" type="presParOf" srcId="{7E57667F-A436-49F4-A5FD-D29FBA468785}" destId="{FE50DAD1-1E9B-4E23-ACB5-DC4EC27B6C28}" srcOrd="1" destOrd="0" presId="urn:microsoft.com/office/officeart/2005/8/layout/hierarchy3"/>
    <dgm:cxn modelId="{09B5A2B6-AE21-439D-8B61-73A051B4DA79}" type="presParOf" srcId="{FE50DAD1-1E9B-4E23-ACB5-DC4EC27B6C28}" destId="{490178B4-7D24-4B74-AD63-05BB7D17EE14}" srcOrd="0" destOrd="0" presId="urn:microsoft.com/office/officeart/2005/8/layout/hierarchy3"/>
    <dgm:cxn modelId="{5D9731BF-AB59-42A0-80EB-B1FD47E1596B}" type="presParOf" srcId="{FE50DAD1-1E9B-4E23-ACB5-DC4EC27B6C28}" destId="{85A81B92-2FB1-48EA-A819-6C8DCD46A7A8}" srcOrd="1" destOrd="0" presId="urn:microsoft.com/office/officeart/2005/8/layout/hierarchy3"/>
    <dgm:cxn modelId="{16ACB588-01A6-40F9-A94B-03FA1BAA7525}" type="presParOf" srcId="{FE50DAD1-1E9B-4E23-ACB5-DC4EC27B6C28}" destId="{7CE29E9B-172C-4677-AAFC-D5FB13E31751}" srcOrd="2" destOrd="0" presId="urn:microsoft.com/office/officeart/2005/8/layout/hierarchy3"/>
    <dgm:cxn modelId="{FCD1100F-76AE-403D-96E1-2EB83CD85B2C}" type="presParOf" srcId="{FE50DAD1-1E9B-4E23-ACB5-DC4EC27B6C28}" destId="{E1A89C5E-8D12-4732-A26A-F0A961221F1E}" srcOrd="3" destOrd="0" presId="urn:microsoft.com/office/officeart/2005/8/layout/hierarchy3"/>
    <dgm:cxn modelId="{5DD46E63-AD53-40C5-A812-44C1C415650E}" type="presParOf" srcId="{DEB4E04D-BE81-47F5-9998-355237F87E33}" destId="{F6BEC721-52D3-45D8-80D8-D3F6431DC1F4}" srcOrd="1" destOrd="0" presId="urn:microsoft.com/office/officeart/2005/8/layout/hierarchy3"/>
    <dgm:cxn modelId="{CBE9712C-2462-4E4E-B562-82026E51F685}" type="presParOf" srcId="{F6BEC721-52D3-45D8-80D8-D3F6431DC1F4}" destId="{68455503-EA02-4E65-B05F-B717C74EF28F}" srcOrd="0" destOrd="0" presId="urn:microsoft.com/office/officeart/2005/8/layout/hierarchy3"/>
    <dgm:cxn modelId="{1BA92B76-58BC-4221-BC02-79AB71F963AC}" type="presParOf" srcId="{68455503-EA02-4E65-B05F-B717C74EF28F}" destId="{1204468A-2198-4B1C-95E4-3310FB5AE09B}" srcOrd="0" destOrd="0" presId="urn:microsoft.com/office/officeart/2005/8/layout/hierarchy3"/>
    <dgm:cxn modelId="{F32A3A9C-3A10-4D70-B650-AF0D205C92DF}" type="presParOf" srcId="{68455503-EA02-4E65-B05F-B717C74EF28F}" destId="{B84254CE-4A2D-4E1E-8EA1-C3E348E9FDC0}" srcOrd="1" destOrd="0" presId="urn:microsoft.com/office/officeart/2005/8/layout/hierarchy3"/>
    <dgm:cxn modelId="{0D61AECF-B98C-4583-9213-F4F24D201B09}" type="presParOf" srcId="{F6BEC721-52D3-45D8-80D8-D3F6431DC1F4}" destId="{250AAB7A-DEB0-4477-A80A-318851824E97}" srcOrd="1" destOrd="0" presId="urn:microsoft.com/office/officeart/2005/8/layout/hierarchy3"/>
    <dgm:cxn modelId="{95AA6003-875E-4C56-A459-A328104EA89F}" type="presParOf" srcId="{250AAB7A-DEB0-4477-A80A-318851824E97}" destId="{82D5E239-5A46-456D-9CCD-06D2F167A158}" srcOrd="0" destOrd="0" presId="urn:microsoft.com/office/officeart/2005/8/layout/hierarchy3"/>
    <dgm:cxn modelId="{8114C219-2723-43FB-A77D-5F7E073728D7}" type="presParOf" srcId="{250AAB7A-DEB0-4477-A80A-318851824E97}" destId="{D8780D99-BF7C-4B9D-B51A-F81D22169201}" srcOrd="1" destOrd="0" presId="urn:microsoft.com/office/officeart/2005/8/layout/hierarchy3"/>
    <dgm:cxn modelId="{A25DAA06-0E90-424E-8D11-30139D04FF95}" type="presParOf" srcId="{250AAB7A-DEB0-4477-A80A-318851824E97}" destId="{2378669D-64EE-4021-BE0F-C7E1B16328C8}" srcOrd="2" destOrd="0" presId="urn:microsoft.com/office/officeart/2005/8/layout/hierarchy3"/>
    <dgm:cxn modelId="{7581C71E-C542-4ADC-81FB-0478BC536A00}" type="presParOf" srcId="{250AAB7A-DEB0-4477-A80A-318851824E97}" destId="{03740A78-354C-4DA7-9459-458B57E5A5B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51EBDF8-FEDE-453B-AF00-4A1DB177774E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8FA7D3-01C3-4D64-B9EA-DE319986E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cs typeface="Arabic Typesetting" pitchFamily="66" charset="-78"/>
              </a:rPr>
              <a:t>Презентация на тему:</a:t>
            </a:r>
            <a:br>
              <a:rPr lang="ru-RU" dirty="0" smtClean="0">
                <a:cs typeface="Arabic Typesetting" pitchFamily="66" charset="-78"/>
              </a:rPr>
            </a:br>
            <a:r>
              <a:rPr lang="ru-RU" dirty="0" smtClean="0">
                <a:cs typeface="Arabic Typesetting" pitchFamily="66" charset="-78"/>
              </a:rPr>
              <a:t> «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There is no place like home</a:t>
            </a:r>
            <a:r>
              <a:rPr lang="be-BY" dirty="0" smtClean="0">
                <a:cs typeface="Arabic Typesetting" pitchFamily="66" charset="-78"/>
              </a:rPr>
              <a:t>.</a:t>
            </a:r>
            <a:r>
              <a:rPr lang="ru-RU" dirty="0" smtClean="0">
                <a:cs typeface="Arabic Typesetting" pitchFamily="66" charset="-78"/>
              </a:rPr>
              <a:t>»</a:t>
            </a:r>
            <a:br>
              <a:rPr lang="ru-RU" dirty="0" smtClean="0">
                <a:cs typeface="Arabic Typesetting" pitchFamily="66" charset="-78"/>
              </a:rPr>
            </a:br>
            <a:r>
              <a:rPr lang="ru-RU" dirty="0" smtClean="0">
                <a:cs typeface="Arabic Typesetting" pitchFamily="66" charset="-78"/>
              </a:rPr>
              <a:t>5 класс.</a:t>
            </a:r>
            <a:br>
              <a:rPr lang="ru-RU" dirty="0" smtClean="0">
                <a:cs typeface="Arabic Typesetting" pitchFamily="66" charset="-78"/>
              </a:rPr>
            </a:br>
            <a:r>
              <a:rPr lang="ru-RU" dirty="0" smtClean="0">
                <a:cs typeface="Arabic Typesetting" pitchFamily="66" charset="-78"/>
              </a:rPr>
              <a:t/>
            </a:r>
            <a:br>
              <a:rPr lang="ru-RU" dirty="0" smtClean="0">
                <a:cs typeface="Arabic Typesetting" pitchFamily="66" charset="-78"/>
              </a:rPr>
            </a:br>
            <a:r>
              <a:rPr lang="ru-RU" dirty="0" smtClean="0">
                <a:cs typeface="Arabic Typesetting" pitchFamily="66" charset="-78"/>
              </a:rPr>
              <a:t/>
            </a:r>
            <a:br>
              <a:rPr lang="ru-RU" dirty="0" smtClean="0">
                <a:cs typeface="Arabic Typesetting" pitchFamily="66" charset="-78"/>
              </a:rPr>
            </a:br>
            <a:r>
              <a:rPr lang="ru-RU" dirty="0" smtClean="0">
                <a:cs typeface="Arabic Typesetting" pitchFamily="66" charset="-78"/>
              </a:rPr>
              <a:t/>
            </a:r>
            <a:br>
              <a:rPr lang="ru-RU" dirty="0" smtClean="0">
                <a:cs typeface="Arabic Typesetting" pitchFamily="66" charset="-78"/>
              </a:rPr>
            </a:br>
            <a:r>
              <a:rPr lang="ru-RU" dirty="0" smtClean="0">
                <a:cs typeface="Arabic Typesetting" pitchFamily="66" charset="-78"/>
              </a:rPr>
              <a:t/>
            </a:r>
            <a:br>
              <a:rPr lang="ru-RU" dirty="0" smtClean="0">
                <a:cs typeface="Arabic Typesetting" pitchFamily="66" charset="-78"/>
              </a:rPr>
            </a:br>
            <a:endParaRPr lang="ru-RU" dirty="0"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e-BY" dirty="0" smtClean="0"/>
              <a:t>Подготов</a:t>
            </a:r>
            <a:r>
              <a:rPr lang="ru-RU" dirty="0" smtClean="0"/>
              <a:t>ил: Павловский </a:t>
            </a:r>
            <a:r>
              <a:rPr lang="ru-RU" dirty="0" smtClean="0"/>
              <a:t>И</a:t>
            </a:r>
            <a:r>
              <a:rPr lang="ru-RU" dirty="0" smtClean="0"/>
              <a:t>горь Викторович, учитель английского языка</a:t>
            </a:r>
          </a:p>
          <a:p>
            <a:r>
              <a:rPr lang="ru-RU" dirty="0" smtClean="0"/>
              <a:t> ГУО «</a:t>
            </a:r>
            <a:r>
              <a:rPr lang="ru-RU" dirty="0" err="1" smtClean="0"/>
              <a:t>Жуховичская</a:t>
            </a:r>
            <a:r>
              <a:rPr lang="ru-RU" dirty="0" smtClean="0"/>
              <a:t> средняя школа»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Complete</a:t>
            </a:r>
            <a:b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and</a:t>
            </a:r>
            <a:b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write</a:t>
            </a:r>
            <a:b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the</a:t>
            </a:r>
            <a:b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short</a:t>
            </a:r>
            <a:b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story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1916832"/>
            <a:ext cx="468052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This story is about……..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prstTxWarp prst="textRingInside">
              <a:avLst/>
            </a:prstTxWarp>
          </a:bodyPr>
          <a:lstStyle/>
          <a:p>
            <a:r>
              <a:rPr lang="en-US" b="1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Thank you for your work.</a:t>
            </a:r>
            <a:endParaRPr lang="ru-RU" b="1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979712" y="2492896"/>
            <a:ext cx="4392488" cy="288032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143000"/>
          </a:xfrm>
        </p:spPr>
        <p:txBody>
          <a:bodyPr/>
          <a:lstStyle/>
          <a:p>
            <a:pPr algn="ctr"/>
            <a:r>
              <a:rPr lang="en-US" sz="32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There is no place like home</a:t>
            </a:r>
            <a:r>
              <a:rPr lang="ru-RU" sz="32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sz="32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Arial Black" pitchFamily="34" charset="0"/>
                <a:cs typeface="Aparajita" pitchFamily="34" charset="0"/>
              </a:rPr>
              <a:t>Letter secrets.      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Berlin Sans FB" pitchFamily="34" charset="0"/>
                <a:cs typeface="Aparajita" pitchFamily="34" charset="0"/>
              </a:rPr>
              <a:t>Revision.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I =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t</a:t>
            </a:r>
            <a:r>
              <a:rPr lang="en-US" sz="2800" dirty="0" err="1" smtClean="0">
                <a:solidFill>
                  <a:srgbClr val="FF0000"/>
                </a:solidFill>
                <a:latin typeface="Arial Black" pitchFamily="34" charset="0"/>
                <a:cs typeface="Aparajita" pitchFamily="34" charset="0"/>
              </a:rPr>
              <a:t>I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dy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nIce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fIne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A =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fAce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nAme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tAble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O =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bOnes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Rose,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gO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U =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mUsic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SUsie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. 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I = Liz,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sIx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kItten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A =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dAd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sAd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hAppy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.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0 =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dOg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stOp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frOg</a:t>
            </a:r>
            <a:endParaRPr lang="en-US" sz="2800" dirty="0" smtClean="0">
              <a:solidFill>
                <a:schemeClr val="accent2"/>
              </a:solidFill>
              <a:latin typeface="Arial Black" pitchFamily="34" charset="0"/>
              <a:cs typeface="Aparajita" pitchFamily="34" charset="0"/>
            </a:endParaRPr>
          </a:p>
          <a:p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U = </a:t>
            </a:r>
            <a:r>
              <a:rPr lang="en-US" sz="2800" dirty="0" err="1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pUppy</a:t>
            </a: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, Lucky.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2"/>
                </a:solidFill>
                <a:latin typeface="Arial Black" pitchFamily="34" charset="0"/>
                <a:cs typeface="Aparajita" pitchFamily="34" charset="0"/>
              </a:rPr>
              <a:t> </a:t>
            </a:r>
            <a:endParaRPr lang="ru-RU" sz="2800" dirty="0">
              <a:solidFill>
                <a:schemeClr val="accent2"/>
              </a:solidFill>
              <a:latin typeface="Arial Black" pitchFamily="34" charset="0"/>
              <a:cs typeface="Aparajita" pitchFamily="34" charset="0"/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7380312" y="476672"/>
            <a:ext cx="864096" cy="864096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 flipH="1">
            <a:off x="683568" y="476672"/>
            <a:ext cx="864096" cy="864096"/>
          </a:xfrm>
          <a:prstGeom prst="curvedLeftArrow">
            <a:avLst>
              <a:gd name="adj1" fmla="val 25000"/>
              <a:gd name="adj2" fmla="val 43436"/>
              <a:gd name="adj3" fmla="val 250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Billy </a:t>
            </a:r>
            <a:r>
              <a:rPr lang="en-US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Go</a:t>
            </a:r>
            <a:r>
              <a:rPr lang="en-US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OA</a:t>
            </a:r>
            <a:r>
              <a:rPr lang="en-US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</a:t>
            </a:r>
            <a:r>
              <a:rPr lang="en-US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wore a </a:t>
            </a:r>
            <a:r>
              <a:rPr lang="en-US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</a:t>
            </a:r>
            <a:r>
              <a:rPr lang="en-US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OA</a:t>
            </a:r>
            <a:r>
              <a:rPr lang="en-US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</a:t>
            </a:r>
            <a:r>
              <a:rPr lang="en-US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going along the </a:t>
            </a:r>
            <a:r>
              <a:rPr lang="en-US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  <a:r>
              <a:rPr lang="en-US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OA</a:t>
            </a:r>
            <a:r>
              <a:rPr lang="en-US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</a:t>
            </a:r>
            <a:r>
              <a:rPr lang="en-US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20656853">
            <a:off x="672685" y="3153755"/>
            <a:ext cx="6120680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/>
              <a:t>oa</a:t>
            </a:r>
            <a:endParaRPr lang="ru-RU" sz="3600" dirty="0"/>
          </a:p>
        </p:txBody>
      </p:sp>
      <p:sp>
        <p:nvSpPr>
          <p:cNvPr id="6" name="4-конечная звезда 5"/>
          <p:cNvSpPr/>
          <p:nvPr/>
        </p:nvSpPr>
        <p:spPr>
          <a:xfrm>
            <a:off x="539552" y="1556792"/>
            <a:ext cx="504056" cy="57606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7668344" y="1556792"/>
            <a:ext cx="504056" cy="57606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4" grpI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827584" y="404664"/>
            <a:ext cx="6840760" cy="648072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sounds are the letters</a:t>
            </a:r>
            <a:r>
              <a:rPr lang="be-BY" dirty="0" smtClean="0"/>
              <a:t>?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 flipH="1">
            <a:off x="539552" y="1700808"/>
            <a:ext cx="6984776" cy="432048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Remember the words with these letters.</a:t>
            </a:r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755576" y="2492896"/>
            <a:ext cx="6768752" cy="3168352"/>
          </a:xfrm>
          <a:prstGeom prst="wedgeEllipse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OO   CH   AR   AFT  CK   ALL   IGH AY </a:t>
            </a:r>
          </a:p>
          <a:p>
            <a:pPr algn="ctr"/>
            <a:r>
              <a:rPr lang="en-AU" dirty="0" smtClean="0"/>
              <a:t>TH   AST </a:t>
            </a:r>
          </a:p>
          <a:p>
            <a:pPr algn="ctr"/>
            <a:r>
              <a:rPr lang="en-AU" dirty="0" smtClean="0"/>
              <a:t>OR   OU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4" grpId="1" build="allAtOnce" animBg="1"/>
      <p:bldP spid="6" grpId="0" build="p" animBg="1"/>
      <p:bldP spid="6" grpId="1" build="allAtOnce"/>
      <p:bldP spid="8" grpId="0" build="p" animBg="1"/>
      <p:bldP spid="8" grpI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683568" y="0"/>
            <a:ext cx="6912768" cy="1412776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Look at the pictures and read the words</a:t>
            </a:r>
            <a:endParaRPr lang="ru-RU" sz="2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user\Desktop\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66938">
            <a:off x="5499340" y="1628800"/>
            <a:ext cx="2691763" cy="2016224"/>
          </a:xfrm>
          <a:prstGeom prst="rect">
            <a:avLst/>
          </a:prstGeom>
          <a:noFill/>
        </p:spPr>
      </p:pic>
      <p:pic>
        <p:nvPicPr>
          <p:cNvPr id="1027" name="Picture 3" descr="C:\Users\user\Desktop\2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15206">
            <a:off x="5508104" y="4293096"/>
            <a:ext cx="2827015" cy="2128448"/>
          </a:xfrm>
          <a:prstGeom prst="rect">
            <a:avLst/>
          </a:prstGeom>
          <a:noFill/>
        </p:spPr>
      </p:pic>
      <p:pic>
        <p:nvPicPr>
          <p:cNvPr id="1031" name="Picture 7" descr="C:\Users\user\Desktop\9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6792"/>
            <a:ext cx="2574943" cy="3764384"/>
          </a:xfrm>
          <a:prstGeom prst="rect">
            <a:avLst/>
          </a:prstGeom>
          <a:noFill/>
        </p:spPr>
      </p:pic>
      <p:pic>
        <p:nvPicPr>
          <p:cNvPr id="1032" name="Picture 8" descr="C:\Users\user\Desktop\00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2708920"/>
            <a:ext cx="2794525" cy="3705448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44 0.31568 C -0.10573 0.28654 -0.10001 0.25462 -0.10764 0.22548 C -0.10955 0.20583 -0.11094 0.16443 -0.11528 0.14755 C -0.12292 0.11748 -0.1257 0.08834 -0.12917 0.05735 C -0.13056 0.01318 -0.13403 -0.0296 -0.12917 -0.07378 C -0.12726 -0.09135 -0.12639 -0.10615 -0.11685 -0.11887 C -0.10938 -0.14339 -0.11841 -0.11725 -0.10921 -0.13529 C -0.10591 -0.142 -0.10348 -0.1494 -0.10001 -0.15588 C -0.09514 -0.1649 -0.08924 -0.17322 -0.08455 -0.18247 C -0.08195 -0.1723 -0.07865 -0.16559 -0.07223 -0.15981 C -0.06876 -0.14639 -0.07344 -0.16073 -0.06615 -0.14963 C -0.06372 -0.14593 -0.0599 -0.13737 -0.0599 -0.13737 C -0.05938 -0.13529 -0.05921 -0.13298 -0.05834 -0.13113 C -0.05712 -0.12882 -0.05469 -0.12766 -0.05382 -0.12512 C -0.05261 -0.12188 -0.05296 -0.11818 -0.05226 -0.11471 C -0.04931 -0.10037 -0.04653 -0.08835 -0.03837 -0.07794 C -0.03785 -0.07586 -0.03751 -0.07378 -0.03681 -0.07169 C -0.03594 -0.06961 -0.03455 -0.06776 -0.03386 -0.06568 C -0.02709 -0.04487 -0.03438 -0.06013 -0.02761 -0.04718 C -0.02709 -0.0451 -0.02726 -0.04255 -0.02605 -0.04094 C -0.02344 -0.03747 -0.01685 -0.03284 -0.01685 -0.03284 C -0.0158 -0.03076 -0.01511 -0.02845 -0.01372 -0.0266 C -0.01251 -0.02498 -0.01042 -0.02452 -0.00921 -0.02267 C -0.00678 -0.01897 -0.00296 -0.01018 -0.00296 -0.01018 C -0.00122 -0.00278 -0.00226 -0.00601 -6.11111E-6 -3.45051E-6 " pathEditMode="relative" ptsTypes="ffffffffffffffffffffffffA">
                                      <p:cBhvr>
                                        <p:cTn id="2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385 -0.10662 C -0.43767 -0.12188 -0.41875 -0.13368 -0.41076 -0.14362 C -0.37691 -0.18571 -0.34045 -0.21878 -0.29687 -0.24191 C -0.28489 -0.24816 -0.27239 -0.25324 -0.26006 -0.25833 C -0.25399 -0.26088 -0.24149 -0.26434 -0.24149 -0.26434 C -0.22604 -0.26296 -0.18298 -0.26573 -0.16006 -0.25209 C -0.15104 -0.24677 -0.1427 -0.2396 -0.13385 -0.23359 C -0.13177 -0.2322 -0.12777 -0.22965 -0.12777 -0.22965 C -0.11267 -0.20953 -0.12361 -0.17299 -0.12916 -0.14964 C -0.13072 -0.1427 -0.1335 -0.12651 -0.13697 -0.12096 C -0.16093 -0.08257 -0.19097 -0.05667 -0.22621 -0.04094 C -0.23298 -0.03192 -0.23003 -0.03747 -0.23385 -0.02267 C -0.23437 -0.02059 -0.23541 -0.01643 -0.23541 -0.01643 C -0.23385 0.00069 -0.23333 0.0178 -0.23072 0.03468 C -0.22829 0.05087 -0.21336 0.06267 -0.20468 0.07169 C -0.1901 0.08672 -0.17326 0.111 -0.15538 0.12095 C -0.146 0.12627 -0.13454 0.12719 -0.12465 0.12904 C -0.11076 0.1258 -0.10677 0.12696 -0.09548 0.11887 C -0.07638 0.10522 -0.06059 0.08117 -0.0401 0.07169 C -0.02986 0.05411 -0.02569 0.03075 -0.01545 0.01433 C -0.01041 0.00624 -0.00451 0.00601 -3.33333E-6 -9.16744E-6 " pathEditMode="relative" ptsTypes="ffffffffffffffffffffA">
                                      <p:cBhvr>
                                        <p:cTn id="3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996 -0.19682 C -0.15937 -0.01319 0.00122 0.17067 0.01077 0.20281 C 0.02032 0.23496 -0.26128 0.0296 -0.26302 -0.00417 C -0.26475 -0.03794 -0.04375 -0.00093 1.11111E-6 -6.78076E-6 " pathEditMode="relative" ptsTypes="aaaA">
                                      <p:cBhvr>
                                        <p:cTn id="3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4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Read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</a:t>
            </a:r>
            <a:r>
              <a:rPr lang="en-A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please.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899592" y="1844824"/>
            <a:ext cx="6912768" cy="4392488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 smtClean="0">
                <a:latin typeface="Arial Black" pitchFamily="34" charset="0"/>
              </a:rPr>
              <a:t>Look after – </a:t>
            </a:r>
            <a:r>
              <a:rPr lang="ru-RU" sz="2800" b="1" dirty="0" err="1" smtClean="0">
                <a:latin typeface="Arial Black" pitchFamily="34" charset="0"/>
              </a:rPr>
              <a:t>д</a:t>
            </a:r>
            <a:r>
              <a:rPr lang="be-BY" sz="2800" b="1" dirty="0" smtClean="0">
                <a:latin typeface="Arial Black" pitchFamily="34" charset="0"/>
              </a:rPr>
              <a:t>аглядаць( каго, што) </a:t>
            </a:r>
          </a:p>
          <a:p>
            <a:pPr algn="ctr"/>
            <a:r>
              <a:rPr lang="en-AU" sz="2800" b="1" dirty="0" smtClean="0">
                <a:latin typeface="Arial Black" pitchFamily="34" charset="0"/>
              </a:rPr>
              <a:t>Dig – </a:t>
            </a:r>
            <a:r>
              <a:rPr lang="ru-RU" sz="2800" b="1" dirty="0" smtClean="0">
                <a:latin typeface="Arial Black" pitchFamily="34" charset="0"/>
              </a:rPr>
              <a:t>(</a:t>
            </a:r>
            <a:r>
              <a:rPr lang="ru-RU" sz="2800" b="1" dirty="0" err="1" smtClean="0">
                <a:latin typeface="Arial Black" pitchFamily="34" charset="0"/>
              </a:rPr>
              <a:t>капаць</a:t>
            </a:r>
            <a:r>
              <a:rPr lang="ru-RU" sz="2800" b="1" dirty="0" smtClean="0">
                <a:latin typeface="Arial Black" pitchFamily="34" charset="0"/>
              </a:rPr>
              <a:t>)</a:t>
            </a:r>
            <a:r>
              <a:rPr lang="en-US" sz="2800" b="1" dirty="0" smtClean="0">
                <a:latin typeface="Arial Black" pitchFamily="34" charset="0"/>
              </a:rPr>
              <a:t> - </a:t>
            </a:r>
            <a:r>
              <a:rPr lang="ru-RU" sz="2800" b="1" dirty="0" smtClean="0">
                <a:latin typeface="Arial Black" pitchFamily="34" charset="0"/>
              </a:rPr>
              <a:t> </a:t>
            </a:r>
            <a:r>
              <a:rPr lang="en-US" sz="2800" b="1" dirty="0">
                <a:latin typeface="Arial Black" pitchFamily="34" charset="0"/>
              </a:rPr>
              <a:t>D</a:t>
            </a:r>
            <a:r>
              <a:rPr lang="en-US" sz="2800" b="1" dirty="0" smtClean="0">
                <a:latin typeface="Arial Black" pitchFamily="34" charset="0"/>
              </a:rPr>
              <a:t>ug</a:t>
            </a:r>
          </a:p>
          <a:p>
            <a:pPr algn="ctr"/>
            <a:r>
              <a:rPr lang="en-US" sz="2800" b="1" dirty="0" smtClean="0">
                <a:latin typeface="Arial Black" pitchFamily="34" charset="0"/>
              </a:rPr>
              <a:t>Catch – (</a:t>
            </a:r>
            <a:r>
              <a:rPr lang="be-BY" sz="2800" b="1" dirty="0" smtClean="0">
                <a:latin typeface="Arial Black" pitchFamily="34" charset="0"/>
              </a:rPr>
              <a:t>лавіць) </a:t>
            </a:r>
            <a:r>
              <a:rPr lang="en-AU" sz="2800" b="1" dirty="0" smtClean="0">
                <a:latin typeface="Arial Black" pitchFamily="34" charset="0"/>
              </a:rPr>
              <a:t>– Caught</a:t>
            </a:r>
          </a:p>
          <a:p>
            <a:pPr algn="ctr"/>
            <a:r>
              <a:rPr lang="en-AU" sz="2800" b="1" dirty="0" smtClean="0">
                <a:latin typeface="Arial Black" pitchFamily="34" charset="0"/>
              </a:rPr>
              <a:t>Throw </a:t>
            </a:r>
            <a:r>
              <a:rPr lang="be-BY" sz="2800" b="1" dirty="0" smtClean="0">
                <a:latin typeface="Arial Black" pitchFamily="34" charset="0"/>
              </a:rPr>
              <a:t>- </a:t>
            </a:r>
            <a:r>
              <a:rPr lang="en-AU" sz="2800" b="1" dirty="0" smtClean="0">
                <a:latin typeface="Arial Black" pitchFamily="34" charset="0"/>
              </a:rPr>
              <a:t>(</a:t>
            </a:r>
            <a:r>
              <a:rPr lang="be-BY" sz="2800" b="1" dirty="0" smtClean="0">
                <a:latin typeface="Arial Black" pitchFamily="34" charset="0"/>
              </a:rPr>
              <a:t> кідаць) – </a:t>
            </a:r>
            <a:r>
              <a:rPr lang="en-AU" sz="2800" b="1" dirty="0" smtClean="0">
                <a:latin typeface="Arial Black" pitchFamily="34" charset="0"/>
              </a:rPr>
              <a:t>Threw</a:t>
            </a:r>
          </a:p>
          <a:p>
            <a:pPr algn="ctr"/>
            <a:r>
              <a:rPr lang="en-AU" sz="2800" b="1" dirty="0" smtClean="0">
                <a:latin typeface="Arial Black" pitchFamily="34" charset="0"/>
              </a:rPr>
              <a:t>Bring – (</a:t>
            </a:r>
            <a:r>
              <a:rPr lang="be-BY" sz="2800" b="1" dirty="0" smtClean="0">
                <a:latin typeface="Arial Black" pitchFamily="34" charset="0"/>
              </a:rPr>
              <a:t> прыносіць) </a:t>
            </a:r>
            <a:r>
              <a:rPr lang="en-AU" sz="2800" b="1" dirty="0" smtClean="0">
                <a:latin typeface="Arial Black" pitchFamily="34" charset="0"/>
              </a:rPr>
              <a:t>- </a:t>
            </a:r>
            <a:r>
              <a:rPr lang="en-US" sz="2800" b="1" dirty="0" smtClean="0">
                <a:latin typeface="Arial Black" pitchFamily="34" charset="0"/>
              </a:rPr>
              <a:t>Brought</a:t>
            </a:r>
            <a:r>
              <a:rPr lang="be-BY" sz="2800" b="1" dirty="0" smtClean="0">
                <a:latin typeface="Arial Black" pitchFamily="34" charset="0"/>
              </a:rPr>
              <a:t> </a:t>
            </a:r>
            <a:endParaRPr lang="ru-RU" sz="2800" b="1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5226 -0.20699 C -0.46025 -0.20005 -0.4592 -0.19011 -0.46146 -0.17832 C -0.46285 -0.15357 -0.46459 -0.12882 -0.4691 -0.10454 C -0.4691 -0.102 -0.47327 -0.0118 -0.46459 0.02219 C -0.46025 0.03977 -0.44566 0.05295 -0.43837 0.06752 C -0.42986 0.08464 -0.4191 0.10799 -0.40452 0.11678 C -0.3908 0.12511 -0.37309 0.1258 -0.35834 0.12904 C -0.3533 0.12834 -0.34809 0.12927 -0.34306 0.12696 C -0.33733 0.12441 -0.33264 0.11909 -0.32761 0.1147 C -0.31389 0.10244 -0.29948 0.09042 -0.28611 0.0777 C -0.27795 0.06983 -0.27188 0.06081 -0.26459 0.0511 C -0.26302 0.04902 -0.2599 0.04486 -0.2599 0.04486 C -0.25816 0.03376 -0.25521 0.02335 -0.25382 0.01225 C -0.25174 -0.0044 -0.2507 -0.02082 -0.24757 -0.03701 C -0.24532 -0.06037 -0.2441 -0.0754 -0.23681 -0.09645 C -0.23299 -0.10755 -0.22795 -0.11796 -0.22466 -0.12929 C -0.21893 -0.14756 -0.21441 -0.16629 -0.2092 -0.18456 C -0.20486 -0.19936 -0.19723 -0.20931 -0.19063 -0.22156 C -0.18264 -0.23636 -0.17761 -0.25163 -0.16476 -0.26042 C -0.15295 -0.26828 -0.12535 -0.26874 -0.11216 -0.27059 C -0.10764 -0.2699 -0.10261 -0.27105 -0.09844 -0.26851 C -0.09601 -0.26689 -0.09427 -0.25487 -0.09375 -0.25209 C -0.09289 -0.24793 -0.09063 -0.23983 -0.09063 -0.23983 C -0.0882 -0.21879 -0.08403 -0.19312 -0.09375 -0.17438 C -0.09566 -0.16375 -0.09775 -0.15126 -0.10139 -0.14154 C -0.10417 -0.13438 -0.10643 -0.12929 -0.10764 -0.12096 C -0.10973 -0.10755 -0.11441 -0.09668 -0.11684 -0.08419 C -0.11841 -0.07586 -0.11945 -0.06777 -0.12153 -0.05944 C -0.12014 -0.03747 -0.11875 -0.02198 -0.11216 -0.00232 C -0.11042 0.00323 -0.11007 0.00947 -0.10764 0.01433 C -0.10122 0.02682 -0.08733 0.03422 -0.07691 0.03884 C -0.0599 0.03746 -0.05295 0.03584 -0.03837 0.0326 C -0.03282 0.03006 -0.02882 0.02636 -0.02292 0.02451 C -0.0165 0.01919 -0.0099 0.01294 -0.00452 0.006 C 0.00052 -0.00047 -0.00365 -5.92969E-6 2.5E-6 -5.92969E-6 " pathEditMode="relative" ptsTypes="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What is fun for different animals</a:t>
            </a:r>
            <a:r>
              <a:rPr lang="be-BY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?</a:t>
            </a:r>
            <a:r>
              <a:rPr lang="en-A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What is real fun for Jack</a:t>
            </a:r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?</a:t>
            </a:r>
            <a:endParaRPr lang="en-US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r>
              <a:rPr lang="en-US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Fun for Jack.</a:t>
            </a:r>
            <a:endParaRPr lang="ru-RU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Багетная рамка 3"/>
          <p:cNvSpPr/>
          <p:nvPr/>
        </p:nvSpPr>
        <p:spPr>
          <a:xfrm>
            <a:off x="755576" y="548680"/>
            <a:ext cx="6984776" cy="720080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Listen and read the story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4" grpI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2">
              <a:avLst/>
            </a:prstTxWarp>
          </a:bodyPr>
          <a:lstStyle/>
          <a:p>
            <a:r>
              <a:rPr lang="en-US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Explain the title of the lesson</a:t>
            </a:r>
            <a:endParaRPr lang="ru-RU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971600" y="1916832"/>
            <a:ext cx="3888432" cy="252028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8800" dirty="0"/>
              <a:t>?</a:t>
            </a:r>
            <a:endParaRPr lang="ru-RU" sz="8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896 0.22178 C 0.15434 0.11031 -0.0401 -0.00093 -0.04497 -0.04672 C -0.04983 -0.09251 0.26806 -0.08465 0.31979 -0.05296 C 0.37153 -0.02128 0.2717 0.12025 0.2658 0.14384 C 0.2599 0.16743 0.27205 0.12789 0.28438 0.08857 " pathEditMode="relative" ptsTypes="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1">
              <a:avLst/>
            </a:prstTxWarp>
          </a:bodyPr>
          <a:lstStyle/>
          <a:p>
            <a:r>
              <a:rPr lang="en-AU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Write 2-3 words from the text for each secret (ex.1a)</a:t>
            </a:r>
            <a:endParaRPr lang="ru-RU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5C6B41-F427-4C65-A537-CC105AED3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9A5C6B41-F427-4C65-A537-CC105AED3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9A5C6B41-F427-4C65-A537-CC105AED36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0178B4-7D24-4B74-AD63-05BB7D17E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490178B4-7D24-4B74-AD63-05BB7D17E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490178B4-7D24-4B74-AD63-05BB7D17E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A81B92-2FB1-48EA-A819-6C8DCD46A7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85A81B92-2FB1-48EA-A819-6C8DCD46A7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85A81B92-2FB1-48EA-A819-6C8DCD46A7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E29E9B-172C-4677-AAFC-D5FB13E31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7CE29E9B-172C-4677-AAFC-D5FB13E31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7CE29E9B-172C-4677-AAFC-D5FB13E31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A89C5E-8D12-4732-A26A-F0A961221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E1A89C5E-8D12-4732-A26A-F0A961221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E1A89C5E-8D12-4732-A26A-F0A961221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04468A-2198-4B1C-95E4-3310FB5AE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1204468A-2198-4B1C-95E4-3310FB5AE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1204468A-2198-4B1C-95E4-3310FB5AE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D5E239-5A46-456D-9CCD-06D2F167A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82D5E239-5A46-456D-9CCD-06D2F167A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82D5E239-5A46-456D-9CCD-06D2F167A1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780D99-BF7C-4B9D-B51A-F81D221692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D8780D99-BF7C-4B9D-B51A-F81D221692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D8780D99-BF7C-4B9D-B51A-F81D221692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78669D-64EE-4021-BE0F-C7E1B16328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2378669D-64EE-4021-BE0F-C7E1B16328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2378669D-64EE-4021-BE0F-C7E1B16328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740A78-354C-4DA7-9459-458B57E5A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03740A78-354C-4DA7-9459-458B57E5A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03740A78-354C-4DA7-9459-458B57E5A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407</TotalTime>
  <Words>240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Презентация на тему:  «There is no place like home.» 5 класс.     </vt:lpstr>
      <vt:lpstr>There is no place like home </vt:lpstr>
      <vt:lpstr>Слайд 3</vt:lpstr>
      <vt:lpstr>Слайд 4</vt:lpstr>
      <vt:lpstr> </vt:lpstr>
      <vt:lpstr>Read, please. </vt:lpstr>
      <vt:lpstr>Слайд 7</vt:lpstr>
      <vt:lpstr>Explain the title of the lesson</vt:lpstr>
      <vt:lpstr>Write 2-3 words from the text for each secret (ex.1a)</vt:lpstr>
      <vt:lpstr>Слайд 10</vt:lpstr>
      <vt:lpstr>Thank you for your work.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 «There is no place like home.» 5 класс.</dc:title>
  <dc:creator>Windows User</dc:creator>
  <cp:lastModifiedBy>1</cp:lastModifiedBy>
  <cp:revision>41</cp:revision>
  <dcterms:created xsi:type="dcterms:W3CDTF">2015-03-30T06:10:01Z</dcterms:created>
  <dcterms:modified xsi:type="dcterms:W3CDTF">2015-05-12T11:48:53Z</dcterms:modified>
</cp:coreProperties>
</file>